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72"/>
  </p:handoutMasterIdLst>
  <p:sldIdLst>
    <p:sldId id="259" r:id="rId3"/>
    <p:sldId id="1674" r:id="rId5"/>
    <p:sldId id="1675" r:id="rId6"/>
    <p:sldId id="1676" r:id="rId7"/>
    <p:sldId id="1677" r:id="rId8"/>
    <p:sldId id="1678" r:id="rId9"/>
    <p:sldId id="1679" r:id="rId10"/>
    <p:sldId id="1591" r:id="rId11"/>
    <p:sldId id="1592" r:id="rId12"/>
    <p:sldId id="1593" r:id="rId13"/>
    <p:sldId id="1594" r:id="rId14"/>
    <p:sldId id="1682" r:id="rId15"/>
    <p:sldId id="1596" r:id="rId16"/>
    <p:sldId id="1680" r:id="rId17"/>
    <p:sldId id="1681" r:id="rId18"/>
    <p:sldId id="1683" r:id="rId19"/>
    <p:sldId id="309" r:id="rId20"/>
    <p:sldId id="353" r:id="rId21"/>
    <p:sldId id="416" r:id="rId22"/>
    <p:sldId id="355" r:id="rId23"/>
    <p:sldId id="356" r:id="rId24"/>
    <p:sldId id="357" r:id="rId25"/>
    <p:sldId id="358" r:id="rId26"/>
    <p:sldId id="359" r:id="rId27"/>
    <p:sldId id="360" r:id="rId28"/>
    <p:sldId id="361" r:id="rId29"/>
    <p:sldId id="362" r:id="rId30"/>
    <p:sldId id="363" r:id="rId31"/>
    <p:sldId id="364" r:id="rId32"/>
    <p:sldId id="366" r:id="rId33"/>
    <p:sldId id="367" r:id="rId34"/>
    <p:sldId id="365" r:id="rId35"/>
    <p:sldId id="368" r:id="rId36"/>
    <p:sldId id="369" r:id="rId37"/>
    <p:sldId id="370" r:id="rId38"/>
    <p:sldId id="371" r:id="rId39"/>
    <p:sldId id="372" r:id="rId40"/>
    <p:sldId id="373" r:id="rId41"/>
    <p:sldId id="374" r:id="rId42"/>
    <p:sldId id="375" r:id="rId43"/>
    <p:sldId id="382" r:id="rId44"/>
    <p:sldId id="384" r:id="rId45"/>
    <p:sldId id="385" r:id="rId46"/>
    <p:sldId id="386" r:id="rId47"/>
    <p:sldId id="387" r:id="rId48"/>
    <p:sldId id="383" r:id="rId49"/>
    <p:sldId id="380" r:id="rId50"/>
    <p:sldId id="381" r:id="rId51"/>
    <p:sldId id="388" r:id="rId52"/>
    <p:sldId id="378" r:id="rId53"/>
    <p:sldId id="379" r:id="rId54"/>
    <p:sldId id="393" r:id="rId55"/>
    <p:sldId id="396" r:id="rId56"/>
    <p:sldId id="400" r:id="rId57"/>
    <p:sldId id="397" r:id="rId58"/>
    <p:sldId id="401" r:id="rId59"/>
    <p:sldId id="402" r:id="rId60"/>
    <p:sldId id="403" r:id="rId61"/>
    <p:sldId id="398" r:id="rId62"/>
    <p:sldId id="404" r:id="rId63"/>
    <p:sldId id="399" r:id="rId64"/>
    <p:sldId id="406" r:id="rId65"/>
    <p:sldId id="394" r:id="rId66"/>
    <p:sldId id="395" r:id="rId67"/>
    <p:sldId id="407" r:id="rId68"/>
    <p:sldId id="408" r:id="rId69"/>
    <p:sldId id="409" r:id="rId70"/>
    <p:sldId id="302" r:id="rId71"/>
  </p:sldIdLst>
  <p:sldSz cx="9144000" cy="5143500" type="screen16x9"/>
  <p:notesSz cx="6858000" cy="9144000"/>
  <p:custDataLst>
    <p:tags r:id="rId76"/>
  </p:custDataLst>
  <p:defaultTex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34" userDrawn="1">
          <p15:clr>
            <a:srgbClr val="A4A3A4"/>
          </p15:clr>
        </p15:guide>
        <p15:guide id="2" pos="295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8BAF"/>
    <a:srgbClr val="3992DB"/>
    <a:srgbClr val="FFFFFF"/>
    <a:srgbClr val="90B4CC"/>
    <a:srgbClr val="1F487C"/>
    <a:srgbClr val="35BAA9"/>
    <a:srgbClr val="658498"/>
    <a:srgbClr val="537F99"/>
    <a:srgbClr val="F79600"/>
    <a:srgbClr val="005D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89" autoAdjust="0"/>
    <p:restoredTop sz="94694" autoAdjust="0"/>
  </p:normalViewPr>
  <p:slideViewPr>
    <p:cSldViewPr showGuides="1">
      <p:cViewPr varScale="1">
        <p:scale>
          <a:sx n="83" d="100"/>
          <a:sy n="83" d="100"/>
        </p:scale>
        <p:origin x="888" y="40"/>
      </p:cViewPr>
      <p:guideLst>
        <p:guide orient="horz" pos="1734"/>
        <p:guide pos="2954"/>
      </p:guideLst>
    </p:cSldViewPr>
  </p:slideViewPr>
  <p:outlineViewPr>
    <p:cViewPr>
      <p:scale>
        <a:sx n="33" d="100"/>
        <a:sy n="33" d="100"/>
      </p:scale>
      <p:origin x="0" y="-1938"/>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6" d="100"/>
          <a:sy n="86" d="100"/>
        </p:scale>
        <p:origin x="-3810" y="-90"/>
      </p:cViewPr>
      <p:guideLst>
        <p:guide orient="horz" pos="3082"/>
        <p:guide pos="2216"/>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6" Type="http://schemas.openxmlformats.org/officeDocument/2006/relationships/tags" Target="tags/tag5.xml"/><Relationship Id="rId75" Type="http://schemas.openxmlformats.org/officeDocument/2006/relationships/tableStyles" Target="tableStyles.xml"/><Relationship Id="rId74" Type="http://schemas.openxmlformats.org/officeDocument/2006/relationships/viewProps" Target="viewProps.xml"/><Relationship Id="rId73" Type="http://schemas.openxmlformats.org/officeDocument/2006/relationships/presProps" Target="presProps.xml"/><Relationship Id="rId72" Type="http://schemas.openxmlformats.org/officeDocument/2006/relationships/handoutMaster" Target="handoutMasters/handoutMaster1.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353A075-29DF-4CAE-8BA7-CDA0ED456C88}"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E3924EE-29F1-4E68-A53A-86CBCBDF827A}"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2B73EA-EE91-4E33-A9C1-8BF5DD7139A2}"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533" y="685800"/>
            <a:ext cx="6094934"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92B679-AE23-4750-8FB0-6513430B8953}"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1218565" rtl="0" eaLnBrk="1" latinLnBrk="0" hangingPunct="1">
      <a:defRPr sz="1600" kern="1200">
        <a:solidFill>
          <a:schemeClr val="tx1"/>
        </a:solidFill>
        <a:latin typeface="+mn-lt"/>
        <a:ea typeface="+mn-ea"/>
        <a:cs typeface="+mn-cs"/>
      </a:defRPr>
    </a:lvl1pPr>
    <a:lvl2pPr marL="609600" algn="l" defTabSz="1218565" rtl="0" eaLnBrk="1" latinLnBrk="0" hangingPunct="1">
      <a:defRPr sz="1600" kern="1200">
        <a:solidFill>
          <a:schemeClr val="tx1"/>
        </a:solidFill>
        <a:latin typeface="+mn-lt"/>
        <a:ea typeface="+mn-ea"/>
        <a:cs typeface="+mn-cs"/>
      </a:defRPr>
    </a:lvl2pPr>
    <a:lvl3pPr marL="1219200" algn="l" defTabSz="1218565" rtl="0" eaLnBrk="1" latinLnBrk="0" hangingPunct="1">
      <a:defRPr sz="1600" kern="1200">
        <a:solidFill>
          <a:schemeClr val="tx1"/>
        </a:solidFill>
        <a:latin typeface="+mn-lt"/>
        <a:ea typeface="+mn-ea"/>
        <a:cs typeface="+mn-cs"/>
      </a:defRPr>
    </a:lvl3pPr>
    <a:lvl4pPr marL="1828800" algn="l" defTabSz="1218565" rtl="0" eaLnBrk="1" latinLnBrk="0" hangingPunct="1">
      <a:defRPr sz="1600" kern="1200">
        <a:solidFill>
          <a:schemeClr val="tx1"/>
        </a:solidFill>
        <a:latin typeface="+mn-lt"/>
        <a:ea typeface="+mn-ea"/>
        <a:cs typeface="+mn-cs"/>
      </a:defRPr>
    </a:lvl4pPr>
    <a:lvl5pPr marL="2438400" algn="l" defTabSz="1218565" rtl="0" eaLnBrk="1" latinLnBrk="0" hangingPunct="1">
      <a:defRPr sz="1600" kern="1200">
        <a:solidFill>
          <a:schemeClr val="tx1"/>
        </a:solidFill>
        <a:latin typeface="+mn-lt"/>
        <a:ea typeface="+mn-ea"/>
        <a:cs typeface="+mn-cs"/>
      </a:defRPr>
    </a:lvl5pPr>
    <a:lvl6pPr marL="3048000" algn="l" defTabSz="1218565" rtl="0" eaLnBrk="1" latinLnBrk="0" hangingPunct="1">
      <a:defRPr sz="1600" kern="1200">
        <a:solidFill>
          <a:schemeClr val="tx1"/>
        </a:solidFill>
        <a:latin typeface="+mn-lt"/>
        <a:ea typeface="+mn-ea"/>
        <a:cs typeface="+mn-cs"/>
      </a:defRPr>
    </a:lvl6pPr>
    <a:lvl7pPr marL="3657600" algn="l" defTabSz="1218565" rtl="0" eaLnBrk="1" latinLnBrk="0" hangingPunct="1">
      <a:defRPr sz="1600" kern="1200">
        <a:solidFill>
          <a:schemeClr val="tx1"/>
        </a:solidFill>
        <a:latin typeface="+mn-lt"/>
        <a:ea typeface="+mn-ea"/>
        <a:cs typeface="+mn-cs"/>
      </a:defRPr>
    </a:lvl7pPr>
    <a:lvl8pPr marL="4267200" algn="l" defTabSz="1218565" rtl="0" eaLnBrk="1" latinLnBrk="0" hangingPunct="1">
      <a:defRPr sz="1600" kern="1200">
        <a:solidFill>
          <a:schemeClr val="tx1"/>
        </a:solidFill>
        <a:latin typeface="+mn-lt"/>
        <a:ea typeface="+mn-ea"/>
        <a:cs typeface="+mn-cs"/>
      </a:defRPr>
    </a:lvl8pPr>
    <a:lvl9pPr marL="4876800" algn="l" defTabSz="121856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ChangeArrowheads="1" noTextEdit="1"/>
          </p:cNvSpPr>
          <p:nvPr>
            <p:ph type="sldImg"/>
          </p:nvPr>
        </p:nvSpPr>
        <p:spPr>
          <a:xfrm>
            <a:off x="381000" y="685800"/>
            <a:ext cx="6096000" cy="3429000"/>
          </a:xfrm>
        </p:spPr>
      </p:sp>
      <p:sp>
        <p:nvSpPr>
          <p:cNvPr id="3" name="备注占位符 2"/>
          <p:cNvSpPr>
            <a:spLocks noGrp="1"/>
          </p:cNvSpPr>
          <p:nvPr>
            <p:ph type="body" idx="1"/>
          </p:nvPr>
        </p:nvSpPr>
        <p:spPr/>
        <p:txBody>
          <a:bodyPr/>
          <a:lstStyle/>
          <a:p>
            <a:pPr>
              <a:defRPr/>
            </a:pPr>
            <a:r>
              <a:rPr lang="zh-CN" altLang="en-US" dirty="0"/>
              <a:t>办图网</a:t>
            </a:r>
            <a:r>
              <a:rPr lang="en-US" altLang="zh-CN" dirty="0">
                <a:latin typeface="+mn-lt"/>
                <a:ea typeface="+mn-ea"/>
              </a:rPr>
              <a:t>QQF4D2CD6C74639</a:t>
            </a:r>
            <a:r>
              <a:rPr lang="zh-CN" altLang="en-US" dirty="0">
                <a:latin typeface="+mn-lt"/>
                <a:ea typeface="+mn-ea"/>
              </a:rPr>
              <a:t>原创</a:t>
            </a:r>
            <a:endParaRPr lang="zh-CN" altLang="en-US" dirty="0"/>
          </a:p>
        </p:txBody>
      </p:sp>
      <p:sp>
        <p:nvSpPr>
          <p:cNvPr id="17412" name="灯片编号占位符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A0CF7E72-8DE5-42EF-94B5-B7C25E33DA9A}" type="slidenum">
              <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latin typeface="思源宋体 CN" panose="02020400000000000000" pitchFamily="18" charset="-122"/>
              <a:ea typeface="思源宋体 CN" panose="02020400000000000000" pitchFamily="18" charset="-122"/>
              <a:cs typeface="微软雅黑" panose="020B0503020204020204" pitchFamily="34" charset="-122"/>
              <a:sym typeface="+mn-ea"/>
            </a:endParaRPr>
          </a:p>
          <a:p>
            <a:endParaRPr lang="zh-CN" altLang="en-US" dirty="0"/>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a:prstGeom prst="rect">
            <a:avLst/>
          </a:prstGeom>
        </p:spPr>
        <p:txBody>
          <a:bodyPr lIns="68580" tIns="34290" rIns="68580" bIns="34290" anchor="b"/>
          <a:lstStyle>
            <a:lvl1pPr algn="ctr">
              <a:defRPr sz="3375">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zh-CN" altLang="en-US" dirty="0"/>
          </a:p>
        </p:txBody>
      </p:sp>
      <p:sp>
        <p:nvSpPr>
          <p:cNvPr id="3" name="副标题 2"/>
          <p:cNvSpPr>
            <a:spLocks noGrp="1"/>
          </p:cNvSpPr>
          <p:nvPr>
            <p:ph type="subTitle" idx="1"/>
          </p:nvPr>
        </p:nvSpPr>
        <p:spPr>
          <a:xfrm>
            <a:off x="1143000" y="2701528"/>
            <a:ext cx="6858000" cy="1241822"/>
          </a:xfrm>
          <a:prstGeom prst="rect">
            <a:avLst/>
          </a:prstGeom>
        </p:spPr>
        <p:txBody>
          <a:bodyPr lIns="68580" tIns="34290" rIns="68580" bIns="34290"/>
          <a:lstStyle>
            <a:lvl1pPr marL="0" indent="0" algn="ctr">
              <a:buNone/>
              <a:defRPr sz="1350">
                <a:latin typeface="微软雅黑" panose="020B0503020204020204" pitchFamily="34" charset="-122"/>
                <a:ea typeface="微软雅黑" panose="020B0503020204020204" pitchFamily="34" charset="-122"/>
              </a:defRPr>
            </a:lvl1pPr>
            <a:lvl2pPr marL="257175" indent="0" algn="ctr">
              <a:buNone/>
              <a:defRPr sz="1125"/>
            </a:lvl2pPr>
            <a:lvl3pPr marL="514350" indent="0" algn="ctr">
              <a:buNone/>
              <a:defRPr sz="1050"/>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628650" y="4767263"/>
            <a:ext cx="2057400" cy="273844"/>
          </a:xfrm>
          <a:prstGeom prst="rect">
            <a:avLst/>
          </a:prstGeom>
        </p:spPr>
        <p:txBody>
          <a:bodyPr lIns="68580" tIns="34290" rIns="68580" bIns="34290"/>
          <a:lstStyle>
            <a:lvl1pPr>
              <a:defRPr/>
            </a:lvl1pPr>
          </a:lstStyle>
          <a:p>
            <a:pPr>
              <a:defRPr/>
            </a:pPr>
            <a:fld id="{DF0F6B4A-55D9-4771-B95C-F29A81342063}" type="datetimeFigureOut">
              <a:rPr lang="zh-CN" altLang="en-US"/>
            </a:fld>
            <a:endParaRPr lang="zh-CN" altLang="en-US"/>
          </a:p>
        </p:txBody>
      </p:sp>
      <p:sp>
        <p:nvSpPr>
          <p:cNvPr id="5" name="页脚占位符 4"/>
          <p:cNvSpPr>
            <a:spLocks noGrp="1"/>
          </p:cNvSpPr>
          <p:nvPr>
            <p:ph type="ftr" sz="quarter" idx="11"/>
          </p:nvPr>
        </p:nvSpPr>
        <p:spPr>
          <a:xfrm>
            <a:off x="3028950" y="4767263"/>
            <a:ext cx="3086100" cy="273844"/>
          </a:xfrm>
          <a:prstGeom prst="rect">
            <a:avLst/>
          </a:prstGeom>
        </p:spPr>
        <p:txBody>
          <a:bodyPr lIns="68580" tIns="34290" rIns="68580" bIns="34290"/>
          <a:lstStyle>
            <a:lvl1pPr>
              <a:defRPr/>
            </a:lvl1pPr>
          </a:lstStyle>
          <a:p>
            <a:pPr>
              <a:defRPr/>
            </a:pPr>
            <a:endParaRPr lang="zh-CN" altLang="en-US"/>
          </a:p>
        </p:txBody>
      </p:sp>
      <p:sp>
        <p:nvSpPr>
          <p:cNvPr id="6" name="灯片编号占位符 5"/>
          <p:cNvSpPr>
            <a:spLocks noGrp="1"/>
          </p:cNvSpPr>
          <p:nvPr>
            <p:ph type="sldNum" sz="quarter" idx="12"/>
          </p:nvPr>
        </p:nvSpPr>
        <p:spPr>
          <a:xfrm>
            <a:off x="6457950" y="4767263"/>
            <a:ext cx="2057400" cy="273844"/>
          </a:xfrm>
          <a:prstGeom prst="rect">
            <a:avLst/>
          </a:prstGeom>
        </p:spPr>
        <p:txBody>
          <a:bodyPr vert="horz" wrap="square" lIns="68580" tIns="34290" rIns="68580" bIns="34290" numCol="1" anchor="t" anchorCtr="0" compatLnSpc="1"/>
          <a:lstStyle>
            <a:lvl1pPr>
              <a:defRPr smtClean="0"/>
            </a:lvl1pPr>
          </a:lstStyle>
          <a:p>
            <a:pPr>
              <a:defRPr/>
            </a:pPr>
            <a:fld id="{082B3D87-0231-4E44-AA65-F6A8A5CFF60C}" type="slidenum">
              <a:rPr lang="zh-CN" altLang="en-US"/>
            </a:fld>
            <a:endParaRPr lang="zh-CN" altLang="en-US"/>
          </a:p>
        </p:txBody>
      </p:sp>
    </p:spTree>
  </p:cSld>
  <p:clrMapOvr>
    <a:masterClrMapping/>
  </p:clrMapOvr>
  <p:transition spd="slow" advTm="12000">
    <p:split orient="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lIns="68580" tIns="34290" rIns="68580" bIns="34290"/>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28650" y="1369219"/>
            <a:ext cx="7886700" cy="3263504"/>
          </a:xfrm>
          <a:prstGeom prst="rect">
            <a:avLst/>
          </a:prstGeom>
        </p:spPr>
        <p:txBody>
          <a:bodyPr vert="eaVert" lIns="68580" tIns="34290" rIns="68580" bIns="3429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28650" y="4767263"/>
            <a:ext cx="2057400" cy="273844"/>
          </a:xfrm>
          <a:prstGeom prst="rect">
            <a:avLst/>
          </a:prstGeom>
        </p:spPr>
        <p:txBody>
          <a:bodyPr lIns="68580" tIns="34290" rIns="68580" bIns="34290"/>
          <a:lstStyle>
            <a:lvl1pPr>
              <a:defRPr/>
            </a:lvl1pPr>
          </a:lstStyle>
          <a:p>
            <a:pPr>
              <a:defRPr/>
            </a:pPr>
            <a:fld id="{B91E3EAE-AE1E-4C41-837C-CA033D4AB3D5}" type="datetimeFigureOut">
              <a:rPr lang="zh-CN" altLang="en-US"/>
            </a:fld>
            <a:endParaRPr lang="zh-CN" altLang="en-US"/>
          </a:p>
        </p:txBody>
      </p:sp>
      <p:sp>
        <p:nvSpPr>
          <p:cNvPr id="5" name="页脚占位符 4"/>
          <p:cNvSpPr>
            <a:spLocks noGrp="1"/>
          </p:cNvSpPr>
          <p:nvPr>
            <p:ph type="ftr" sz="quarter" idx="11"/>
          </p:nvPr>
        </p:nvSpPr>
        <p:spPr>
          <a:xfrm>
            <a:off x="3028950" y="4767263"/>
            <a:ext cx="3086100" cy="273844"/>
          </a:xfrm>
          <a:prstGeom prst="rect">
            <a:avLst/>
          </a:prstGeom>
        </p:spPr>
        <p:txBody>
          <a:bodyPr lIns="68580" tIns="34290" rIns="68580" bIns="34290"/>
          <a:lstStyle>
            <a:lvl1pPr>
              <a:defRPr/>
            </a:lvl1pPr>
          </a:lstStyle>
          <a:p>
            <a:pPr>
              <a:defRPr/>
            </a:pPr>
            <a:endParaRPr lang="zh-CN" altLang="en-US"/>
          </a:p>
        </p:txBody>
      </p:sp>
      <p:sp>
        <p:nvSpPr>
          <p:cNvPr id="6" name="灯片编号占位符 5"/>
          <p:cNvSpPr>
            <a:spLocks noGrp="1"/>
          </p:cNvSpPr>
          <p:nvPr>
            <p:ph type="sldNum" sz="quarter" idx="12"/>
          </p:nvPr>
        </p:nvSpPr>
        <p:spPr>
          <a:xfrm>
            <a:off x="6457950" y="4767263"/>
            <a:ext cx="2057400" cy="273844"/>
          </a:xfrm>
          <a:prstGeom prst="rect">
            <a:avLst/>
          </a:prstGeom>
        </p:spPr>
        <p:txBody>
          <a:bodyPr vert="horz" wrap="square" lIns="68580" tIns="34290" rIns="68580" bIns="34290" numCol="1" anchor="t" anchorCtr="0" compatLnSpc="1"/>
          <a:lstStyle>
            <a:lvl1pPr>
              <a:defRPr smtClean="0"/>
            </a:lvl1pPr>
          </a:lstStyle>
          <a:p>
            <a:pPr>
              <a:defRPr/>
            </a:pPr>
            <a:fld id="{CFA2EBF5-4824-4086-B1A2-091F12EFF2A7}" type="slidenum">
              <a:rPr lang="zh-CN" altLang="en-US"/>
            </a:fld>
            <a:endParaRPr lang="zh-CN" altLang="en-US"/>
          </a:p>
        </p:txBody>
      </p:sp>
    </p:spTree>
  </p:cSld>
  <p:clrMapOvr>
    <a:masterClrMapping/>
  </p:clrMapOvr>
  <p:transition spd="slow" advTm="12000">
    <p:split orient="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5"/>
            <a:ext cx="1971675" cy="4358879"/>
          </a:xfrm>
          <a:prstGeom prst="rect">
            <a:avLst/>
          </a:prstGeom>
        </p:spPr>
        <p:txBody>
          <a:bodyPr vert="eaVert" lIns="68580" tIns="34290" rIns="68580" bIns="34290"/>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28652" y="273845"/>
            <a:ext cx="5800725" cy="4358879"/>
          </a:xfrm>
          <a:prstGeom prst="rect">
            <a:avLst/>
          </a:prstGeom>
        </p:spPr>
        <p:txBody>
          <a:bodyPr vert="eaVert" lIns="68580" tIns="34290" rIns="68580" bIns="3429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28650" y="4767263"/>
            <a:ext cx="2057400" cy="273844"/>
          </a:xfrm>
          <a:prstGeom prst="rect">
            <a:avLst/>
          </a:prstGeom>
        </p:spPr>
        <p:txBody>
          <a:bodyPr lIns="68580" tIns="34290" rIns="68580" bIns="34290"/>
          <a:lstStyle>
            <a:lvl1pPr>
              <a:defRPr/>
            </a:lvl1pPr>
          </a:lstStyle>
          <a:p>
            <a:pPr>
              <a:defRPr/>
            </a:pPr>
            <a:fld id="{E700219D-F097-4636-A178-126840FB5A65}" type="datetimeFigureOut">
              <a:rPr lang="zh-CN" altLang="en-US"/>
            </a:fld>
            <a:endParaRPr lang="zh-CN" altLang="en-US"/>
          </a:p>
        </p:txBody>
      </p:sp>
      <p:sp>
        <p:nvSpPr>
          <p:cNvPr id="5" name="页脚占位符 4"/>
          <p:cNvSpPr>
            <a:spLocks noGrp="1"/>
          </p:cNvSpPr>
          <p:nvPr>
            <p:ph type="ftr" sz="quarter" idx="11"/>
          </p:nvPr>
        </p:nvSpPr>
        <p:spPr>
          <a:xfrm>
            <a:off x="3028950" y="4767263"/>
            <a:ext cx="3086100" cy="273844"/>
          </a:xfrm>
          <a:prstGeom prst="rect">
            <a:avLst/>
          </a:prstGeom>
        </p:spPr>
        <p:txBody>
          <a:bodyPr lIns="68580" tIns="34290" rIns="68580" bIns="34290"/>
          <a:lstStyle>
            <a:lvl1pPr>
              <a:defRPr/>
            </a:lvl1pPr>
          </a:lstStyle>
          <a:p>
            <a:pPr>
              <a:defRPr/>
            </a:pPr>
            <a:endParaRPr lang="zh-CN" altLang="en-US"/>
          </a:p>
        </p:txBody>
      </p:sp>
      <p:sp>
        <p:nvSpPr>
          <p:cNvPr id="6" name="灯片编号占位符 5"/>
          <p:cNvSpPr>
            <a:spLocks noGrp="1"/>
          </p:cNvSpPr>
          <p:nvPr>
            <p:ph type="sldNum" sz="quarter" idx="12"/>
          </p:nvPr>
        </p:nvSpPr>
        <p:spPr>
          <a:xfrm>
            <a:off x="6457950" y="4767263"/>
            <a:ext cx="2057400" cy="273844"/>
          </a:xfrm>
          <a:prstGeom prst="rect">
            <a:avLst/>
          </a:prstGeom>
        </p:spPr>
        <p:txBody>
          <a:bodyPr vert="horz" wrap="square" lIns="68580" tIns="34290" rIns="68580" bIns="34290" numCol="1" anchor="t" anchorCtr="0" compatLnSpc="1"/>
          <a:lstStyle>
            <a:lvl1pPr>
              <a:defRPr smtClean="0"/>
            </a:lvl1pPr>
          </a:lstStyle>
          <a:p>
            <a:pPr>
              <a:defRPr/>
            </a:pPr>
            <a:fld id="{FACEB3D3-6A53-409E-A585-809A449889E9}" type="slidenum">
              <a:rPr lang="zh-CN" altLang="en-US"/>
            </a:fld>
            <a:endParaRPr lang="zh-CN" altLang="en-US"/>
          </a:p>
        </p:txBody>
      </p:sp>
    </p:spTree>
  </p:cSld>
  <p:clrMapOvr>
    <a:masterClrMapping/>
  </p:clrMapOvr>
  <p:transition spd="slow" advTm="12000">
    <p:split orient="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708422"/>
          </a:xfrm>
        </p:spPr>
        <p:txBody>
          <a:bodyPr/>
          <a:lstStyle/>
          <a:p>
            <a:r>
              <a:rPr lang="zh-CN" altLang="en-US"/>
              <a:t>单击此处编辑母版标题样式</a:t>
            </a:r>
            <a:endParaRPr lang="zh-CN" altLang="en-US"/>
          </a:p>
        </p:txBody>
      </p:sp>
      <p:sp>
        <p:nvSpPr>
          <p:cNvPr id="3" name="文本占位符 2"/>
          <p:cNvSpPr>
            <a:spLocks noGrp="1"/>
          </p:cNvSpPr>
          <p:nvPr>
            <p:ph type="body" sz="half" idx="1"/>
          </p:nvPr>
        </p:nvSpPr>
        <p:spPr>
          <a:xfrm>
            <a:off x="457200" y="1085851"/>
            <a:ext cx="4038600" cy="3394472"/>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1085851"/>
            <a:ext cx="4038600" cy="3394472"/>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页脚占位符 4"/>
          <p:cNvSpPr>
            <a:spLocks noGrp="1" noChangeArrowheads="1"/>
          </p:cNvSpPr>
          <p:nvPr>
            <p:ph type="ftr" sz="quarter" idx="10"/>
          </p:nvPr>
        </p:nvSpPr>
        <p:spPr>
          <a:xfrm>
            <a:off x="0" y="0"/>
            <a:ext cx="0" cy="0"/>
          </a:xfrm>
        </p:spPr>
        <p:txBody>
          <a:bodyPr/>
          <a:lstStyle>
            <a:lvl1pPr>
              <a:defRPr/>
            </a:lvl1pPr>
          </a:lstStyle>
          <a:p>
            <a:pPr>
              <a:defRPr/>
            </a:pPr>
            <a:endParaRPr lang="zh-CN" altLang="en-US"/>
          </a:p>
        </p:txBody>
      </p:sp>
      <p:sp>
        <p:nvSpPr>
          <p:cNvPr id="6" name="灯片编号占位符 5"/>
          <p:cNvSpPr>
            <a:spLocks noGrp="1" noChangeArrowheads="1"/>
          </p:cNvSpPr>
          <p:nvPr>
            <p:ph type="sldNum" sz="quarter" idx="11"/>
          </p:nvPr>
        </p:nvSpPr>
        <p:spPr>
          <a:xfrm>
            <a:off x="0" y="0"/>
            <a:ext cx="0" cy="0"/>
          </a:xfrm>
        </p:spPr>
        <p:txBody>
          <a:bodyPr vert="horz" wrap="square" lIns="91440" tIns="45720" rIns="91440" bIns="45720" numCol="1" anchor="t" anchorCtr="0" compatLnSpc="1"/>
          <a:lstStyle>
            <a:lvl1pPr>
              <a:defRPr smtClean="0"/>
            </a:lvl1pPr>
          </a:lstStyle>
          <a:p>
            <a:pPr>
              <a:defRPr/>
            </a:pPr>
            <a:fld id="{C5A4056E-64B5-4715-A9EB-48FC0022F5B7}" type="slidenum">
              <a:rPr lang="zh-CN" altLang="en-US"/>
            </a:fld>
            <a:endParaRPr lang="en-US" altLang="zh-CN"/>
          </a:p>
        </p:txBody>
      </p:sp>
    </p:spTree>
  </p:cSld>
  <p:clrMapOvr>
    <a:masterClrMapping/>
  </p:clrMapOvr>
  <p:transition spd="slow" advTm="12000">
    <p:split orient="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8360"/>
            <a:ext cx="8229600" cy="854869"/>
          </a:xfrm>
        </p:spPr>
        <p:txBody>
          <a:bodyPr/>
          <a:lstStyle>
            <a:lvl1pPr>
              <a:defRPr>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zh-CN" altLang="en-US" dirty="0"/>
          </a:p>
        </p:txBody>
      </p:sp>
      <p:sp>
        <p:nvSpPr>
          <p:cNvPr id="3" name="文本占位符 2"/>
          <p:cNvSpPr>
            <a:spLocks noGrp="1"/>
          </p:cNvSpPr>
          <p:nvPr>
            <p:ph type="body" sz="half" idx="1"/>
          </p:nvPr>
        </p:nvSpPr>
        <p:spPr>
          <a:xfrm>
            <a:off x="457200" y="1200150"/>
            <a:ext cx="4038600" cy="3398044"/>
          </a:xfrm>
        </p:spPr>
        <p:txBody>
          <a:bodyPr/>
          <a:lstStyle>
            <a:lvl1pPr>
              <a:lnSpc>
                <a:spcPct val="150000"/>
              </a:lnSpc>
              <a:defRPr>
                <a:latin typeface="微软雅黑" panose="020B0503020204020204" pitchFamily="34" charset="-122"/>
                <a:ea typeface="微软雅黑" panose="020B0503020204020204" pitchFamily="34" charset="-122"/>
              </a:defRPr>
            </a:lvl1pPr>
            <a:lvl2pPr>
              <a:lnSpc>
                <a:spcPct val="150000"/>
              </a:lnSpc>
              <a:defRPr>
                <a:latin typeface="微软雅黑" panose="020B0503020204020204" pitchFamily="34" charset="-122"/>
                <a:ea typeface="微软雅黑" panose="020B0503020204020204" pitchFamily="34" charset="-122"/>
              </a:defRPr>
            </a:lvl2pPr>
            <a:lvl3pPr>
              <a:lnSpc>
                <a:spcPct val="150000"/>
              </a:lnSpc>
              <a:defRPr>
                <a:latin typeface="微软雅黑" panose="020B0503020204020204" pitchFamily="34" charset="-122"/>
                <a:ea typeface="微软雅黑" panose="020B0503020204020204" pitchFamily="34" charset="-122"/>
              </a:defRPr>
            </a:lvl3pPr>
            <a:lvl4pPr>
              <a:lnSpc>
                <a:spcPct val="150000"/>
              </a:lnSpc>
              <a:defRPr>
                <a:latin typeface="微软雅黑" panose="020B0503020204020204" pitchFamily="34" charset="-122"/>
                <a:ea typeface="微软雅黑" panose="020B0503020204020204" pitchFamily="34" charset="-122"/>
              </a:defRPr>
            </a:lvl4pPr>
            <a:lvl5pPr>
              <a:lnSpc>
                <a:spcPct val="150000"/>
              </a:lnSpc>
              <a:defRPr>
                <a:latin typeface="微软雅黑" panose="020B0503020204020204" pitchFamily="34" charset="-122"/>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quarter" idx="2"/>
          </p:nvPr>
        </p:nvSpPr>
        <p:spPr>
          <a:xfrm>
            <a:off x="4648200" y="1200151"/>
            <a:ext cx="4038600" cy="1641872"/>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内容占位符 4"/>
          <p:cNvSpPr>
            <a:spLocks noGrp="1"/>
          </p:cNvSpPr>
          <p:nvPr>
            <p:ph sz="quarter" idx="3"/>
          </p:nvPr>
        </p:nvSpPr>
        <p:spPr>
          <a:xfrm>
            <a:off x="4648200" y="2956322"/>
            <a:ext cx="4038600" cy="1641872"/>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日期占位符 5"/>
          <p:cNvSpPr>
            <a:spLocks noGrp="1"/>
          </p:cNvSpPr>
          <p:nvPr>
            <p:ph type="dt" sz="half" idx="10"/>
          </p:nvPr>
        </p:nvSpPr>
        <p:spPr>
          <a:xfrm>
            <a:off x="457200" y="4682729"/>
            <a:ext cx="2133600" cy="342900"/>
          </a:xfrm>
          <a:prstGeom prst="rect">
            <a:avLst/>
          </a:prstGeom>
        </p:spPr>
        <p:txBody>
          <a:bodyPr/>
          <a:lstStyle>
            <a:lvl1pPr eaLnBrk="1" hangingPunct="1">
              <a:buFont typeface="Arial" panose="020B0604020202020204" pitchFamily="34" charset="0"/>
              <a:buNone/>
              <a:defRPr/>
            </a:lvl1pPr>
          </a:lstStyle>
          <a:p>
            <a:pPr>
              <a:defRPr/>
            </a:pPr>
            <a:endParaRPr lang="en-US" altLang="zh-CN"/>
          </a:p>
        </p:txBody>
      </p:sp>
      <p:sp>
        <p:nvSpPr>
          <p:cNvPr id="7" name="页脚占位符 6"/>
          <p:cNvSpPr>
            <a:spLocks noGrp="1"/>
          </p:cNvSpPr>
          <p:nvPr>
            <p:ph type="ftr" sz="quarter" idx="11"/>
          </p:nvPr>
        </p:nvSpPr>
        <p:spPr>
          <a:xfrm>
            <a:off x="3124200" y="4686300"/>
            <a:ext cx="2895600" cy="342900"/>
          </a:xfrm>
        </p:spPr>
        <p:txBody>
          <a:bodyPr/>
          <a:lstStyle>
            <a:lvl1pPr>
              <a:defRPr/>
            </a:lvl1pPr>
          </a:lstStyle>
          <a:p>
            <a:pPr>
              <a:defRPr/>
            </a:pPr>
            <a:endParaRPr lang="en-US" altLang="zh-CN"/>
          </a:p>
        </p:txBody>
      </p:sp>
      <p:sp>
        <p:nvSpPr>
          <p:cNvPr id="8" name="灯片编号占位符 7"/>
          <p:cNvSpPr>
            <a:spLocks noGrp="1"/>
          </p:cNvSpPr>
          <p:nvPr>
            <p:ph type="sldNum" sz="quarter" idx="12"/>
          </p:nvPr>
        </p:nvSpPr>
        <p:spPr>
          <a:xfrm>
            <a:off x="6553200" y="4682729"/>
            <a:ext cx="2133600" cy="342900"/>
          </a:xfrm>
        </p:spPr>
        <p:txBody>
          <a:bodyPr vert="horz" wrap="square" lIns="91440" tIns="45720" rIns="91440" bIns="45720" numCol="1" anchor="t" anchorCtr="0" compatLnSpc="1"/>
          <a:lstStyle>
            <a:lvl1pPr>
              <a:defRPr smtClean="0"/>
            </a:lvl1pPr>
          </a:lstStyle>
          <a:p>
            <a:pPr>
              <a:defRPr/>
            </a:pPr>
            <a:fld id="{4EF5FAE4-5396-45FF-907B-94DC36969363}" type="slidenum">
              <a:rPr lang="zh-CN" altLang="en-US"/>
            </a:fld>
            <a:endParaRPr lang="en-US" altLang="zh-CN"/>
          </a:p>
        </p:txBody>
      </p:sp>
    </p:spTree>
  </p:cSld>
  <p:clrMapOvr>
    <a:masterClrMapping/>
  </p:clrMapOvr>
  <p:transition spd="slow" advTm="12000">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lIns="68580" tIns="34290" rIns="68580" bIns="34290"/>
          <a:lstStyle>
            <a:lvl1pPr>
              <a:defRPr>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a:p>
        </p:txBody>
      </p:sp>
      <p:sp>
        <p:nvSpPr>
          <p:cNvPr id="3" name="内容占位符 2"/>
          <p:cNvSpPr>
            <a:spLocks noGrp="1"/>
          </p:cNvSpPr>
          <p:nvPr>
            <p:ph idx="1"/>
          </p:nvPr>
        </p:nvSpPr>
        <p:spPr>
          <a:xfrm>
            <a:off x="628650" y="1369219"/>
            <a:ext cx="7886700" cy="3263504"/>
          </a:xfrm>
          <a:prstGeom prst="rect">
            <a:avLst/>
          </a:prstGeom>
        </p:spPr>
        <p:txBody>
          <a:bodyPr lIns="68580" tIns="34290" rIns="68580" bIns="34290"/>
          <a:lstStyle>
            <a:lvl1pPr>
              <a:defRPr>
                <a:latin typeface="微软雅黑" panose="020B0503020204020204" pitchFamily="34" charset="-122"/>
                <a:ea typeface="微软雅黑" panose="020B0503020204020204" pitchFamily="34" charset="-122"/>
              </a:defRPr>
            </a:lvl1pPr>
            <a:lvl2pPr>
              <a:defRPr>
                <a:latin typeface="微软雅黑" panose="020B0503020204020204" pitchFamily="34" charset="-122"/>
                <a:ea typeface="微软雅黑" panose="020B0503020204020204" pitchFamily="34" charset="-122"/>
              </a:defRPr>
            </a:lvl2pPr>
            <a:lvl3pPr>
              <a:defRPr>
                <a:latin typeface="微软雅黑" panose="020B0503020204020204" pitchFamily="34" charset="-122"/>
                <a:ea typeface="微软雅黑" panose="020B0503020204020204" pitchFamily="34" charset="-122"/>
              </a:defRPr>
            </a:lvl3pPr>
            <a:lvl4pPr>
              <a:defRPr>
                <a:latin typeface="微软雅黑" panose="020B0503020204020204" pitchFamily="34" charset="-122"/>
                <a:ea typeface="微软雅黑" panose="020B0503020204020204" pitchFamily="34" charset="-122"/>
              </a:defRPr>
            </a:lvl4pPr>
            <a:lvl5pPr>
              <a:defRPr>
                <a:latin typeface="微软雅黑" panose="020B0503020204020204" pitchFamily="34" charset="-122"/>
                <a:ea typeface="微软雅黑" panose="020B0503020204020204" pitchFamily="3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28650" y="4767263"/>
            <a:ext cx="2057400" cy="273844"/>
          </a:xfrm>
          <a:prstGeom prst="rect">
            <a:avLst/>
          </a:prstGeom>
        </p:spPr>
        <p:txBody>
          <a:bodyPr lIns="68580" tIns="34290" rIns="68580" bIns="34290"/>
          <a:lstStyle>
            <a:lvl1pPr>
              <a:defRPr>
                <a:latin typeface="微软雅黑" panose="020B0503020204020204" pitchFamily="34" charset="-122"/>
                <a:ea typeface="微软雅黑" panose="020B0503020204020204" pitchFamily="34" charset="-122"/>
              </a:defRPr>
            </a:lvl1pPr>
          </a:lstStyle>
          <a:p>
            <a:pPr>
              <a:defRPr/>
            </a:pPr>
            <a:fld id="{BED7E9EE-0680-48C6-8F66-0C7FDA4CA8AC}" type="datetimeFigureOut">
              <a:rPr lang="zh-CN" altLang="en-US"/>
            </a:fld>
            <a:endParaRPr lang="zh-CN" altLang="en-US"/>
          </a:p>
        </p:txBody>
      </p:sp>
      <p:sp>
        <p:nvSpPr>
          <p:cNvPr id="5" name="页脚占位符 4"/>
          <p:cNvSpPr>
            <a:spLocks noGrp="1"/>
          </p:cNvSpPr>
          <p:nvPr>
            <p:ph type="ftr" sz="quarter" idx="11"/>
          </p:nvPr>
        </p:nvSpPr>
        <p:spPr>
          <a:xfrm>
            <a:off x="3028950" y="4767263"/>
            <a:ext cx="3086100" cy="273844"/>
          </a:xfrm>
          <a:prstGeom prst="rect">
            <a:avLst/>
          </a:prstGeom>
        </p:spPr>
        <p:txBody>
          <a:bodyPr lIns="68580" tIns="34290" rIns="68580" bIns="34290"/>
          <a:lstStyle>
            <a:lvl1pPr>
              <a:defRPr>
                <a:latin typeface="微软雅黑" panose="020B0503020204020204" pitchFamily="34" charset="-122"/>
                <a:ea typeface="微软雅黑" panose="020B0503020204020204" pitchFamily="34" charset="-122"/>
              </a:defRPr>
            </a:lvl1pPr>
          </a:lstStyle>
          <a:p>
            <a:pPr>
              <a:defRPr/>
            </a:pPr>
            <a:endParaRPr lang="zh-CN" altLang="en-US"/>
          </a:p>
        </p:txBody>
      </p:sp>
      <p:sp>
        <p:nvSpPr>
          <p:cNvPr id="6" name="灯片编号占位符 5"/>
          <p:cNvSpPr>
            <a:spLocks noGrp="1"/>
          </p:cNvSpPr>
          <p:nvPr>
            <p:ph type="sldNum" sz="quarter" idx="12"/>
          </p:nvPr>
        </p:nvSpPr>
        <p:spPr>
          <a:xfrm>
            <a:off x="6457950" y="4767263"/>
            <a:ext cx="2057400" cy="273844"/>
          </a:xfrm>
          <a:prstGeom prst="rect">
            <a:avLst/>
          </a:prstGeom>
        </p:spPr>
        <p:txBody>
          <a:bodyPr vert="horz" wrap="square" lIns="68580" tIns="34290" rIns="68580" bIns="34290" numCol="1" anchor="t" anchorCtr="0" compatLnSpc="1"/>
          <a:lstStyle>
            <a:lvl1pPr>
              <a:defRPr smtClean="0">
                <a:latin typeface="微软雅黑" panose="020B0503020204020204" pitchFamily="34" charset="-122"/>
                <a:ea typeface="微软雅黑" panose="020B0503020204020204" pitchFamily="34" charset="-122"/>
              </a:defRPr>
            </a:lvl1pPr>
          </a:lstStyle>
          <a:p>
            <a:pPr>
              <a:defRPr/>
            </a:pPr>
            <a:fld id="{7B605CED-A00F-4FE1-BF7B-BF640FA6C9F5}" type="slidenum">
              <a:rPr lang="zh-CN" altLang="en-US"/>
            </a:fld>
            <a:endParaRPr lang="zh-CN" altLang="en-US"/>
          </a:p>
        </p:txBody>
      </p:sp>
    </p:spTree>
  </p:cSld>
  <p:clrMapOvr>
    <a:masterClrMapping/>
  </p:clrMapOvr>
  <p:transition spd="slow" advTm="12000">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5"/>
            <a:ext cx="7886700" cy="2139553"/>
          </a:xfrm>
          <a:prstGeom prst="rect">
            <a:avLst/>
          </a:prstGeom>
        </p:spPr>
        <p:txBody>
          <a:bodyPr lIns="68580" tIns="34290" rIns="68580" bIns="34290" anchor="b"/>
          <a:lstStyle>
            <a:lvl1pPr>
              <a:defRPr sz="3375"/>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23888" y="3442099"/>
            <a:ext cx="7886700" cy="1125140"/>
          </a:xfrm>
          <a:prstGeom prst="rect">
            <a:avLst/>
          </a:prstGeom>
        </p:spPr>
        <p:txBody>
          <a:bodyPr lIns="68580" tIns="34290" rIns="68580" bIns="34290"/>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50">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628650" y="4767263"/>
            <a:ext cx="2057400" cy="273844"/>
          </a:xfrm>
          <a:prstGeom prst="rect">
            <a:avLst/>
          </a:prstGeom>
        </p:spPr>
        <p:txBody>
          <a:bodyPr lIns="68580" tIns="34290" rIns="68580" bIns="34290"/>
          <a:lstStyle>
            <a:lvl1pPr>
              <a:defRPr/>
            </a:lvl1pPr>
          </a:lstStyle>
          <a:p>
            <a:pPr>
              <a:defRPr/>
            </a:pPr>
            <a:fld id="{0AC4C657-CCC9-49E1-97CE-D9ED7746EC54}" type="datetimeFigureOut">
              <a:rPr lang="zh-CN" altLang="en-US"/>
            </a:fld>
            <a:endParaRPr lang="zh-CN" altLang="en-US"/>
          </a:p>
        </p:txBody>
      </p:sp>
      <p:sp>
        <p:nvSpPr>
          <p:cNvPr id="5" name="页脚占位符 4"/>
          <p:cNvSpPr>
            <a:spLocks noGrp="1"/>
          </p:cNvSpPr>
          <p:nvPr>
            <p:ph type="ftr" sz="quarter" idx="11"/>
          </p:nvPr>
        </p:nvSpPr>
        <p:spPr>
          <a:xfrm>
            <a:off x="3028950" y="4767263"/>
            <a:ext cx="3086100" cy="273844"/>
          </a:xfrm>
          <a:prstGeom prst="rect">
            <a:avLst/>
          </a:prstGeom>
        </p:spPr>
        <p:txBody>
          <a:bodyPr lIns="68580" tIns="34290" rIns="68580" bIns="34290"/>
          <a:lstStyle>
            <a:lvl1pPr>
              <a:defRPr/>
            </a:lvl1pPr>
          </a:lstStyle>
          <a:p>
            <a:pPr>
              <a:defRPr/>
            </a:pPr>
            <a:endParaRPr lang="zh-CN" altLang="en-US"/>
          </a:p>
        </p:txBody>
      </p:sp>
      <p:sp>
        <p:nvSpPr>
          <p:cNvPr id="6" name="灯片编号占位符 5"/>
          <p:cNvSpPr>
            <a:spLocks noGrp="1"/>
          </p:cNvSpPr>
          <p:nvPr>
            <p:ph type="sldNum" sz="quarter" idx="12"/>
          </p:nvPr>
        </p:nvSpPr>
        <p:spPr>
          <a:xfrm>
            <a:off x="6457950" y="4767263"/>
            <a:ext cx="2057400" cy="273844"/>
          </a:xfrm>
          <a:prstGeom prst="rect">
            <a:avLst/>
          </a:prstGeom>
        </p:spPr>
        <p:txBody>
          <a:bodyPr vert="horz" wrap="square" lIns="68580" tIns="34290" rIns="68580" bIns="34290" numCol="1" anchor="t" anchorCtr="0" compatLnSpc="1"/>
          <a:lstStyle>
            <a:lvl1pPr>
              <a:defRPr smtClean="0"/>
            </a:lvl1pPr>
          </a:lstStyle>
          <a:p>
            <a:pPr>
              <a:defRPr/>
            </a:pPr>
            <a:fld id="{BCFB47D0-8E87-4151-9892-AFCF159B6C02}" type="slidenum">
              <a:rPr lang="zh-CN" altLang="en-US"/>
            </a:fld>
            <a:endParaRPr lang="zh-CN" altLang="en-US"/>
          </a:p>
        </p:txBody>
      </p:sp>
    </p:spTree>
  </p:cSld>
  <p:clrMapOvr>
    <a:masterClrMapping/>
  </p:clrMapOvr>
  <p:transition spd="slow" advTm="12000">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lIns="68580" tIns="34290" rIns="68580" bIns="34290"/>
          <a:lstStyle/>
          <a:p>
            <a:r>
              <a:rPr lang="zh-CN" altLang="en-US"/>
              <a:t>单击此处编辑母版标题样式</a:t>
            </a:r>
            <a:endParaRPr lang="zh-CN" altLang="en-US"/>
          </a:p>
        </p:txBody>
      </p:sp>
      <p:sp>
        <p:nvSpPr>
          <p:cNvPr id="3" name="内容占位符 2"/>
          <p:cNvSpPr>
            <a:spLocks noGrp="1"/>
          </p:cNvSpPr>
          <p:nvPr>
            <p:ph sz="half" idx="1"/>
          </p:nvPr>
        </p:nvSpPr>
        <p:spPr>
          <a:xfrm>
            <a:off x="628650" y="1369219"/>
            <a:ext cx="3886200" cy="3263504"/>
          </a:xfrm>
          <a:prstGeom prst="rect">
            <a:avLst/>
          </a:prstGeom>
        </p:spPr>
        <p:txBody>
          <a:bodyPr lIns="68580" tIns="34290" rIns="68580" bIns="3429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29150" y="1369219"/>
            <a:ext cx="3886200" cy="3263504"/>
          </a:xfrm>
          <a:prstGeom prst="rect">
            <a:avLst/>
          </a:prstGeom>
        </p:spPr>
        <p:txBody>
          <a:bodyPr lIns="68580" tIns="34290" rIns="68580" bIns="3429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628650" y="4767263"/>
            <a:ext cx="2057400" cy="273844"/>
          </a:xfrm>
          <a:prstGeom prst="rect">
            <a:avLst/>
          </a:prstGeom>
        </p:spPr>
        <p:txBody>
          <a:bodyPr lIns="68580" tIns="34290" rIns="68580" bIns="34290"/>
          <a:lstStyle>
            <a:lvl1pPr>
              <a:defRPr/>
            </a:lvl1pPr>
          </a:lstStyle>
          <a:p>
            <a:pPr>
              <a:defRPr/>
            </a:pPr>
            <a:fld id="{DAF39E46-D4FF-4BCE-A522-6705F8BCE5CF}" type="datetimeFigureOut">
              <a:rPr lang="zh-CN" altLang="en-US"/>
            </a:fld>
            <a:endParaRPr lang="zh-CN" altLang="en-US"/>
          </a:p>
        </p:txBody>
      </p:sp>
      <p:sp>
        <p:nvSpPr>
          <p:cNvPr id="6" name="页脚占位符 5"/>
          <p:cNvSpPr>
            <a:spLocks noGrp="1"/>
          </p:cNvSpPr>
          <p:nvPr>
            <p:ph type="ftr" sz="quarter" idx="11"/>
          </p:nvPr>
        </p:nvSpPr>
        <p:spPr>
          <a:xfrm>
            <a:off x="3028950" y="4767263"/>
            <a:ext cx="3086100" cy="273844"/>
          </a:xfrm>
          <a:prstGeom prst="rect">
            <a:avLst/>
          </a:prstGeom>
        </p:spPr>
        <p:txBody>
          <a:bodyPr lIns="68580" tIns="34290" rIns="68580" bIns="34290"/>
          <a:lstStyle>
            <a:lvl1pPr>
              <a:defRPr/>
            </a:lvl1pPr>
          </a:lstStyle>
          <a:p>
            <a:pPr>
              <a:defRPr/>
            </a:pPr>
            <a:endParaRPr lang="zh-CN" altLang="en-US"/>
          </a:p>
        </p:txBody>
      </p:sp>
      <p:sp>
        <p:nvSpPr>
          <p:cNvPr id="7" name="灯片编号占位符 6"/>
          <p:cNvSpPr>
            <a:spLocks noGrp="1"/>
          </p:cNvSpPr>
          <p:nvPr>
            <p:ph type="sldNum" sz="quarter" idx="12"/>
          </p:nvPr>
        </p:nvSpPr>
        <p:spPr>
          <a:xfrm>
            <a:off x="6457950" y="4767263"/>
            <a:ext cx="2057400" cy="273844"/>
          </a:xfrm>
          <a:prstGeom prst="rect">
            <a:avLst/>
          </a:prstGeom>
        </p:spPr>
        <p:txBody>
          <a:bodyPr vert="horz" wrap="square" lIns="68580" tIns="34290" rIns="68580" bIns="34290" numCol="1" anchor="t" anchorCtr="0" compatLnSpc="1"/>
          <a:lstStyle>
            <a:lvl1pPr>
              <a:defRPr smtClean="0"/>
            </a:lvl1pPr>
          </a:lstStyle>
          <a:p>
            <a:pPr>
              <a:defRPr/>
            </a:pPr>
            <a:fld id="{09BF49CA-772A-43EA-A3A1-6DF1DAD85E20}" type="slidenum">
              <a:rPr lang="zh-CN" altLang="en-US"/>
            </a:fld>
            <a:endParaRPr lang="zh-CN" altLang="en-US"/>
          </a:p>
        </p:txBody>
      </p:sp>
    </p:spTree>
  </p:cSld>
  <p:clrMapOvr>
    <a:masterClrMapping/>
  </p:clrMapOvr>
  <p:transition spd="slow" advTm="12000">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a:prstGeom prst="rect">
            <a:avLst/>
          </a:prstGeom>
        </p:spPr>
        <p:txBody>
          <a:bodyPr lIns="68580" tIns="34290" rIns="68580" bIns="34290"/>
          <a:lstStyle/>
          <a:p>
            <a:r>
              <a:rPr lang="zh-CN" altLang="en-US"/>
              <a:t>单击此处编辑母版标题样式</a:t>
            </a:r>
            <a:endParaRPr lang="zh-CN" altLang="en-US"/>
          </a:p>
        </p:txBody>
      </p:sp>
      <p:sp>
        <p:nvSpPr>
          <p:cNvPr id="3" name="文本占位符 2"/>
          <p:cNvSpPr>
            <a:spLocks noGrp="1"/>
          </p:cNvSpPr>
          <p:nvPr>
            <p:ph type="body" idx="1"/>
          </p:nvPr>
        </p:nvSpPr>
        <p:spPr>
          <a:xfrm>
            <a:off x="629842" y="1260872"/>
            <a:ext cx="3868340" cy="617934"/>
          </a:xfrm>
          <a:prstGeom prst="rect">
            <a:avLst/>
          </a:prstGeom>
        </p:spPr>
        <p:txBody>
          <a:bodyPr lIns="68580" tIns="34290" rIns="68580" bIns="34290" anchor="b"/>
          <a:lstStyle>
            <a:lvl1pPr marL="0" indent="0">
              <a:buNone/>
              <a:defRPr sz="1350" b="1"/>
            </a:lvl1pPr>
            <a:lvl2pPr marL="257175" indent="0">
              <a:buNone/>
              <a:defRPr sz="1125" b="1"/>
            </a:lvl2pPr>
            <a:lvl3pPr marL="514350" indent="0">
              <a:buNone/>
              <a:defRPr sz="1050"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29842" y="1878806"/>
            <a:ext cx="3868340" cy="2763441"/>
          </a:xfrm>
          <a:prstGeom prst="rect">
            <a:avLst/>
          </a:prstGeom>
        </p:spPr>
        <p:txBody>
          <a:bodyPr lIns="68580" tIns="34290" rIns="68580" bIns="3429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29152" y="1260872"/>
            <a:ext cx="3887391" cy="617934"/>
          </a:xfrm>
          <a:prstGeom prst="rect">
            <a:avLst/>
          </a:prstGeom>
        </p:spPr>
        <p:txBody>
          <a:bodyPr lIns="68580" tIns="34290" rIns="68580" bIns="34290" anchor="b"/>
          <a:lstStyle>
            <a:lvl1pPr marL="0" indent="0">
              <a:buNone/>
              <a:defRPr sz="1350" b="1"/>
            </a:lvl1pPr>
            <a:lvl2pPr marL="257175" indent="0">
              <a:buNone/>
              <a:defRPr sz="1125" b="1"/>
            </a:lvl2pPr>
            <a:lvl3pPr marL="514350" indent="0">
              <a:buNone/>
              <a:defRPr sz="1050"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29152" y="1878806"/>
            <a:ext cx="3887391" cy="2763441"/>
          </a:xfrm>
          <a:prstGeom prst="rect">
            <a:avLst/>
          </a:prstGeom>
        </p:spPr>
        <p:txBody>
          <a:bodyPr lIns="68580" tIns="34290" rIns="68580" bIns="3429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628650" y="4767263"/>
            <a:ext cx="2057400" cy="273844"/>
          </a:xfrm>
          <a:prstGeom prst="rect">
            <a:avLst/>
          </a:prstGeom>
        </p:spPr>
        <p:txBody>
          <a:bodyPr lIns="68580" tIns="34290" rIns="68580" bIns="34290"/>
          <a:lstStyle>
            <a:lvl1pPr>
              <a:defRPr/>
            </a:lvl1pPr>
          </a:lstStyle>
          <a:p>
            <a:pPr>
              <a:defRPr/>
            </a:pPr>
            <a:fld id="{C2823947-AAF6-45A3-A6DA-9D600A111959}" type="datetimeFigureOut">
              <a:rPr lang="zh-CN" altLang="en-US"/>
            </a:fld>
            <a:endParaRPr lang="zh-CN" altLang="en-US"/>
          </a:p>
        </p:txBody>
      </p:sp>
      <p:sp>
        <p:nvSpPr>
          <p:cNvPr id="8" name="页脚占位符 7"/>
          <p:cNvSpPr>
            <a:spLocks noGrp="1"/>
          </p:cNvSpPr>
          <p:nvPr>
            <p:ph type="ftr" sz="quarter" idx="11"/>
          </p:nvPr>
        </p:nvSpPr>
        <p:spPr>
          <a:xfrm>
            <a:off x="3028950" y="4767263"/>
            <a:ext cx="3086100" cy="273844"/>
          </a:xfrm>
          <a:prstGeom prst="rect">
            <a:avLst/>
          </a:prstGeom>
        </p:spPr>
        <p:txBody>
          <a:bodyPr lIns="68580" tIns="34290" rIns="68580" bIns="34290"/>
          <a:lstStyle>
            <a:lvl1pPr>
              <a:defRPr/>
            </a:lvl1pPr>
          </a:lstStyle>
          <a:p>
            <a:pPr>
              <a:defRPr/>
            </a:pPr>
            <a:endParaRPr lang="zh-CN" altLang="en-US"/>
          </a:p>
        </p:txBody>
      </p:sp>
      <p:sp>
        <p:nvSpPr>
          <p:cNvPr id="9" name="灯片编号占位符 8"/>
          <p:cNvSpPr>
            <a:spLocks noGrp="1"/>
          </p:cNvSpPr>
          <p:nvPr>
            <p:ph type="sldNum" sz="quarter" idx="12"/>
          </p:nvPr>
        </p:nvSpPr>
        <p:spPr>
          <a:xfrm>
            <a:off x="6457950" y="4767263"/>
            <a:ext cx="2057400" cy="273844"/>
          </a:xfrm>
          <a:prstGeom prst="rect">
            <a:avLst/>
          </a:prstGeom>
        </p:spPr>
        <p:txBody>
          <a:bodyPr vert="horz" wrap="square" lIns="68580" tIns="34290" rIns="68580" bIns="34290" numCol="1" anchor="t" anchorCtr="0" compatLnSpc="1"/>
          <a:lstStyle>
            <a:lvl1pPr>
              <a:defRPr smtClean="0"/>
            </a:lvl1pPr>
          </a:lstStyle>
          <a:p>
            <a:pPr>
              <a:defRPr/>
            </a:pPr>
            <a:fld id="{146A19CB-2FF3-45CD-88C2-13394BA52A5B}" type="slidenum">
              <a:rPr lang="zh-CN" altLang="en-US"/>
            </a:fld>
            <a:endParaRPr lang="zh-CN" altLang="en-US"/>
          </a:p>
        </p:txBody>
      </p:sp>
    </p:spTree>
  </p:cSld>
  <p:clrMapOvr>
    <a:masterClrMapping/>
  </p:clrMapOvr>
  <p:transition spd="slow" advTm="12000">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lIns="68580" tIns="34290" rIns="68580" bIns="34290"/>
          <a:lstStyle/>
          <a:p>
            <a:r>
              <a:rPr lang="zh-CN" altLang="en-US"/>
              <a:t>单击此处编辑母版标题样式</a:t>
            </a:r>
            <a:endParaRPr lang="zh-CN" altLang="en-US"/>
          </a:p>
        </p:txBody>
      </p:sp>
      <p:sp>
        <p:nvSpPr>
          <p:cNvPr id="3" name="日期占位符 2"/>
          <p:cNvSpPr>
            <a:spLocks noGrp="1"/>
          </p:cNvSpPr>
          <p:nvPr>
            <p:ph type="dt" sz="half" idx="10"/>
          </p:nvPr>
        </p:nvSpPr>
        <p:spPr>
          <a:xfrm>
            <a:off x="628650" y="4767263"/>
            <a:ext cx="2057400" cy="273844"/>
          </a:xfrm>
          <a:prstGeom prst="rect">
            <a:avLst/>
          </a:prstGeom>
        </p:spPr>
        <p:txBody>
          <a:bodyPr lIns="68580" tIns="34290" rIns="68580" bIns="34290"/>
          <a:lstStyle>
            <a:lvl1pPr>
              <a:defRPr/>
            </a:lvl1pPr>
          </a:lstStyle>
          <a:p>
            <a:pPr>
              <a:defRPr/>
            </a:pPr>
            <a:fld id="{E5105E26-AD39-46FC-8353-3D811F31296B}" type="datetimeFigureOut">
              <a:rPr lang="zh-CN" altLang="en-US"/>
            </a:fld>
            <a:endParaRPr lang="zh-CN" altLang="en-US"/>
          </a:p>
        </p:txBody>
      </p:sp>
      <p:sp>
        <p:nvSpPr>
          <p:cNvPr id="4" name="页脚占位符 3"/>
          <p:cNvSpPr>
            <a:spLocks noGrp="1"/>
          </p:cNvSpPr>
          <p:nvPr>
            <p:ph type="ftr" sz="quarter" idx="11"/>
          </p:nvPr>
        </p:nvSpPr>
        <p:spPr>
          <a:xfrm>
            <a:off x="3028950" y="4767263"/>
            <a:ext cx="3086100" cy="273844"/>
          </a:xfrm>
          <a:prstGeom prst="rect">
            <a:avLst/>
          </a:prstGeom>
        </p:spPr>
        <p:txBody>
          <a:bodyPr lIns="68580" tIns="34290" rIns="68580" bIns="34290"/>
          <a:lstStyle>
            <a:lvl1pPr>
              <a:defRPr/>
            </a:lvl1pPr>
          </a:lstStyle>
          <a:p>
            <a:pPr>
              <a:defRPr/>
            </a:pPr>
            <a:endParaRPr lang="zh-CN" altLang="en-US"/>
          </a:p>
        </p:txBody>
      </p:sp>
      <p:sp>
        <p:nvSpPr>
          <p:cNvPr id="5" name="灯片编号占位符 4"/>
          <p:cNvSpPr>
            <a:spLocks noGrp="1"/>
          </p:cNvSpPr>
          <p:nvPr>
            <p:ph type="sldNum" sz="quarter" idx="12"/>
          </p:nvPr>
        </p:nvSpPr>
        <p:spPr>
          <a:xfrm>
            <a:off x="6457950" y="4767263"/>
            <a:ext cx="2057400" cy="273844"/>
          </a:xfrm>
          <a:prstGeom prst="rect">
            <a:avLst/>
          </a:prstGeom>
        </p:spPr>
        <p:txBody>
          <a:bodyPr vert="horz" wrap="square" lIns="68580" tIns="34290" rIns="68580" bIns="34290" numCol="1" anchor="t" anchorCtr="0" compatLnSpc="1"/>
          <a:lstStyle>
            <a:lvl1pPr>
              <a:defRPr smtClean="0"/>
            </a:lvl1pPr>
          </a:lstStyle>
          <a:p>
            <a:pPr>
              <a:defRPr/>
            </a:pPr>
            <a:fld id="{185B9B83-7532-44F6-8CB0-F4BBB35587BB}" type="slidenum">
              <a:rPr lang="zh-CN" altLang="en-US"/>
            </a:fld>
            <a:endParaRPr lang="zh-CN" altLang="en-US"/>
          </a:p>
        </p:txBody>
      </p:sp>
    </p:spTree>
  </p:cSld>
  <p:clrMapOvr>
    <a:masterClrMapping/>
  </p:clrMapOvr>
  <p:transition spd="slow" advTm="12000">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4"/>
          </a:xfrm>
          <a:prstGeom prst="rect">
            <a:avLst/>
          </a:prstGeom>
        </p:spPr>
        <p:txBody>
          <a:bodyPr lIns="68580" tIns="34290" rIns="68580" bIns="34290"/>
          <a:lstStyle>
            <a:lvl1pPr>
              <a:defRPr/>
            </a:lvl1pPr>
          </a:lstStyle>
          <a:p>
            <a:pPr>
              <a:defRPr/>
            </a:pPr>
            <a:fld id="{ED183EF6-937A-44A8-9FB5-DCD6C746B87A}" type="datetimeFigureOut">
              <a:rPr lang="zh-CN" altLang="en-US"/>
            </a:fld>
            <a:endParaRPr lang="zh-CN" altLang="en-US"/>
          </a:p>
        </p:txBody>
      </p:sp>
      <p:sp>
        <p:nvSpPr>
          <p:cNvPr id="3" name="页脚占位符 2"/>
          <p:cNvSpPr>
            <a:spLocks noGrp="1"/>
          </p:cNvSpPr>
          <p:nvPr>
            <p:ph type="ftr" sz="quarter" idx="11"/>
          </p:nvPr>
        </p:nvSpPr>
        <p:spPr>
          <a:xfrm>
            <a:off x="3028950" y="4767263"/>
            <a:ext cx="3086100" cy="273844"/>
          </a:xfrm>
          <a:prstGeom prst="rect">
            <a:avLst/>
          </a:prstGeom>
        </p:spPr>
        <p:txBody>
          <a:bodyPr lIns="68580" tIns="34290" rIns="68580" bIns="34290"/>
          <a:lstStyle>
            <a:lvl1pPr>
              <a:defRPr/>
            </a:lvl1pPr>
          </a:lstStyle>
          <a:p>
            <a:pPr>
              <a:defRPr/>
            </a:pPr>
            <a:endParaRPr lang="zh-CN" altLang="en-US"/>
          </a:p>
        </p:txBody>
      </p:sp>
      <p:sp>
        <p:nvSpPr>
          <p:cNvPr id="4" name="灯片编号占位符 3"/>
          <p:cNvSpPr>
            <a:spLocks noGrp="1"/>
          </p:cNvSpPr>
          <p:nvPr>
            <p:ph type="sldNum" sz="quarter" idx="12"/>
          </p:nvPr>
        </p:nvSpPr>
        <p:spPr>
          <a:xfrm>
            <a:off x="6457950" y="4767263"/>
            <a:ext cx="2057400" cy="273844"/>
          </a:xfrm>
          <a:prstGeom prst="rect">
            <a:avLst/>
          </a:prstGeom>
        </p:spPr>
        <p:txBody>
          <a:bodyPr vert="horz" wrap="square" lIns="68580" tIns="34290" rIns="68580" bIns="34290" numCol="1" anchor="t" anchorCtr="0" compatLnSpc="1"/>
          <a:lstStyle>
            <a:lvl1pPr>
              <a:defRPr smtClean="0"/>
            </a:lvl1pPr>
          </a:lstStyle>
          <a:p>
            <a:pPr>
              <a:defRPr/>
            </a:pPr>
            <a:fld id="{A3EB29C0-EB50-4D18-BE34-BFF0EAB08815}" type="slidenum">
              <a:rPr lang="zh-CN" altLang="en-US"/>
            </a:fld>
            <a:endParaRPr lang="zh-CN" altLang="en-US"/>
          </a:p>
        </p:txBody>
      </p:sp>
    </p:spTree>
  </p:cSld>
  <p:clrMapOvr>
    <a:masterClrMapping/>
  </p:clrMapOvr>
  <p:transition spd="slow" advTm="12000">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a:prstGeom prst="rect">
            <a:avLst/>
          </a:prstGeom>
        </p:spPr>
        <p:txBody>
          <a:bodyPr lIns="68580" tIns="34290" rIns="68580" bIns="34290" anchor="b"/>
          <a:lstStyle>
            <a:lvl1pPr>
              <a:defRPr sz="1800"/>
            </a:lvl1pPr>
          </a:lstStyle>
          <a:p>
            <a:r>
              <a:rPr lang="zh-CN" altLang="en-US"/>
              <a:t>单击此处编辑母版标题样式</a:t>
            </a:r>
            <a:endParaRPr lang="zh-CN" altLang="en-US"/>
          </a:p>
        </p:txBody>
      </p:sp>
      <p:sp>
        <p:nvSpPr>
          <p:cNvPr id="3" name="内容占位符 2"/>
          <p:cNvSpPr>
            <a:spLocks noGrp="1"/>
          </p:cNvSpPr>
          <p:nvPr>
            <p:ph idx="1"/>
          </p:nvPr>
        </p:nvSpPr>
        <p:spPr>
          <a:xfrm>
            <a:off x="3887391" y="740570"/>
            <a:ext cx="4629150" cy="3655219"/>
          </a:xfrm>
          <a:prstGeom prst="rect">
            <a:avLst/>
          </a:prstGeom>
        </p:spPr>
        <p:txBody>
          <a:bodyPr lIns="68580" tIns="34290" rIns="68580" bIns="34290"/>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29841" y="1543051"/>
            <a:ext cx="2949178" cy="2858691"/>
          </a:xfrm>
          <a:prstGeom prst="rect">
            <a:avLst/>
          </a:prstGeom>
        </p:spPr>
        <p:txBody>
          <a:bodyPr lIns="68580" tIns="34290" rIns="68580" bIns="34290"/>
          <a:lstStyle>
            <a:lvl1pPr marL="0" indent="0">
              <a:buNone/>
              <a:defRPr sz="900"/>
            </a:lvl1pPr>
            <a:lvl2pPr marL="257175" indent="0">
              <a:buNone/>
              <a:defRPr sz="825"/>
            </a:lvl2pPr>
            <a:lvl3pPr marL="514350" indent="0">
              <a:buNone/>
              <a:defRPr sz="675"/>
            </a:lvl3pPr>
            <a:lvl4pPr marL="771525" indent="0">
              <a:buNone/>
              <a:defRPr sz="600"/>
            </a:lvl4pPr>
            <a:lvl5pPr marL="1028700" indent="0">
              <a:buNone/>
              <a:defRPr sz="600"/>
            </a:lvl5pPr>
            <a:lvl6pPr marL="1285875" indent="0">
              <a:buNone/>
              <a:defRPr sz="600"/>
            </a:lvl6pPr>
            <a:lvl7pPr marL="1543050" indent="0">
              <a:buNone/>
              <a:defRPr sz="600"/>
            </a:lvl7pPr>
            <a:lvl8pPr marL="1800225" indent="0">
              <a:buNone/>
              <a:defRPr sz="600"/>
            </a:lvl8pPr>
            <a:lvl9pPr marL="2057400" indent="0">
              <a:buNone/>
              <a:defRPr sz="6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628650" y="4767263"/>
            <a:ext cx="2057400" cy="273844"/>
          </a:xfrm>
          <a:prstGeom prst="rect">
            <a:avLst/>
          </a:prstGeom>
        </p:spPr>
        <p:txBody>
          <a:bodyPr lIns="68580" tIns="34290" rIns="68580" bIns="34290"/>
          <a:lstStyle>
            <a:lvl1pPr>
              <a:defRPr/>
            </a:lvl1pPr>
          </a:lstStyle>
          <a:p>
            <a:pPr>
              <a:defRPr/>
            </a:pPr>
            <a:fld id="{CDDC8EB4-6086-4F88-B234-4B186985E952}" type="datetimeFigureOut">
              <a:rPr lang="zh-CN" altLang="en-US"/>
            </a:fld>
            <a:endParaRPr lang="zh-CN" altLang="en-US"/>
          </a:p>
        </p:txBody>
      </p:sp>
      <p:sp>
        <p:nvSpPr>
          <p:cNvPr id="6" name="页脚占位符 5"/>
          <p:cNvSpPr>
            <a:spLocks noGrp="1"/>
          </p:cNvSpPr>
          <p:nvPr>
            <p:ph type="ftr" sz="quarter" idx="11"/>
          </p:nvPr>
        </p:nvSpPr>
        <p:spPr>
          <a:xfrm>
            <a:off x="3028950" y="4767263"/>
            <a:ext cx="3086100" cy="273844"/>
          </a:xfrm>
          <a:prstGeom prst="rect">
            <a:avLst/>
          </a:prstGeom>
        </p:spPr>
        <p:txBody>
          <a:bodyPr lIns="68580" tIns="34290" rIns="68580" bIns="34290"/>
          <a:lstStyle>
            <a:lvl1pPr>
              <a:defRPr/>
            </a:lvl1pPr>
          </a:lstStyle>
          <a:p>
            <a:pPr>
              <a:defRPr/>
            </a:pPr>
            <a:endParaRPr lang="zh-CN" altLang="en-US"/>
          </a:p>
        </p:txBody>
      </p:sp>
      <p:sp>
        <p:nvSpPr>
          <p:cNvPr id="7" name="灯片编号占位符 6"/>
          <p:cNvSpPr>
            <a:spLocks noGrp="1"/>
          </p:cNvSpPr>
          <p:nvPr>
            <p:ph type="sldNum" sz="quarter" idx="12"/>
          </p:nvPr>
        </p:nvSpPr>
        <p:spPr>
          <a:xfrm>
            <a:off x="6457950" y="4767263"/>
            <a:ext cx="2057400" cy="273844"/>
          </a:xfrm>
          <a:prstGeom prst="rect">
            <a:avLst/>
          </a:prstGeom>
        </p:spPr>
        <p:txBody>
          <a:bodyPr vert="horz" wrap="square" lIns="68580" tIns="34290" rIns="68580" bIns="34290" numCol="1" anchor="t" anchorCtr="0" compatLnSpc="1"/>
          <a:lstStyle>
            <a:lvl1pPr>
              <a:defRPr smtClean="0"/>
            </a:lvl1pPr>
          </a:lstStyle>
          <a:p>
            <a:pPr>
              <a:defRPr/>
            </a:pPr>
            <a:fld id="{0F2F3395-9666-4675-AAE5-65B10722D093}" type="slidenum">
              <a:rPr lang="zh-CN" altLang="en-US"/>
            </a:fld>
            <a:endParaRPr lang="zh-CN" altLang="en-US"/>
          </a:p>
        </p:txBody>
      </p:sp>
    </p:spTree>
  </p:cSld>
  <p:clrMapOvr>
    <a:masterClrMapping/>
  </p:clrMapOvr>
  <p:transition spd="slow" advTm="12000">
    <p:split orient="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a:prstGeom prst="rect">
            <a:avLst/>
          </a:prstGeom>
        </p:spPr>
        <p:txBody>
          <a:bodyPr lIns="68580" tIns="34290" rIns="68580" bIns="34290" anchor="b"/>
          <a:lstStyle>
            <a:lvl1pPr>
              <a:defRPr sz="18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3887391" y="740570"/>
            <a:ext cx="4629150" cy="3655219"/>
          </a:xfrm>
          <a:prstGeom prst="rect">
            <a:avLst/>
          </a:prstGeom>
        </p:spPr>
        <p:txBody>
          <a:bodyPr lIns="68580" tIns="34290" rIns="68580" bIns="34290"/>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endParaRPr lang="zh-CN" altLang="en-US" noProof="0"/>
          </a:p>
        </p:txBody>
      </p:sp>
      <p:sp>
        <p:nvSpPr>
          <p:cNvPr id="4" name="文本占位符 3"/>
          <p:cNvSpPr>
            <a:spLocks noGrp="1"/>
          </p:cNvSpPr>
          <p:nvPr>
            <p:ph type="body" sz="half" idx="2"/>
          </p:nvPr>
        </p:nvSpPr>
        <p:spPr>
          <a:xfrm>
            <a:off x="629841" y="1543051"/>
            <a:ext cx="2949178" cy="2858691"/>
          </a:xfrm>
          <a:prstGeom prst="rect">
            <a:avLst/>
          </a:prstGeom>
        </p:spPr>
        <p:txBody>
          <a:bodyPr lIns="68580" tIns="34290" rIns="68580" bIns="34290"/>
          <a:lstStyle>
            <a:lvl1pPr marL="0" indent="0">
              <a:buNone/>
              <a:defRPr sz="900"/>
            </a:lvl1pPr>
            <a:lvl2pPr marL="257175" indent="0">
              <a:buNone/>
              <a:defRPr sz="825"/>
            </a:lvl2pPr>
            <a:lvl3pPr marL="514350" indent="0">
              <a:buNone/>
              <a:defRPr sz="675"/>
            </a:lvl3pPr>
            <a:lvl4pPr marL="771525" indent="0">
              <a:buNone/>
              <a:defRPr sz="600"/>
            </a:lvl4pPr>
            <a:lvl5pPr marL="1028700" indent="0">
              <a:buNone/>
              <a:defRPr sz="600"/>
            </a:lvl5pPr>
            <a:lvl6pPr marL="1285875" indent="0">
              <a:buNone/>
              <a:defRPr sz="600"/>
            </a:lvl6pPr>
            <a:lvl7pPr marL="1543050" indent="0">
              <a:buNone/>
              <a:defRPr sz="600"/>
            </a:lvl7pPr>
            <a:lvl8pPr marL="1800225" indent="0">
              <a:buNone/>
              <a:defRPr sz="600"/>
            </a:lvl8pPr>
            <a:lvl9pPr marL="2057400" indent="0">
              <a:buNone/>
              <a:defRPr sz="6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628650" y="4767263"/>
            <a:ext cx="2057400" cy="273844"/>
          </a:xfrm>
          <a:prstGeom prst="rect">
            <a:avLst/>
          </a:prstGeom>
        </p:spPr>
        <p:txBody>
          <a:bodyPr lIns="68580" tIns="34290" rIns="68580" bIns="34290"/>
          <a:lstStyle>
            <a:lvl1pPr>
              <a:defRPr/>
            </a:lvl1pPr>
          </a:lstStyle>
          <a:p>
            <a:pPr>
              <a:defRPr/>
            </a:pPr>
            <a:fld id="{DB859E91-C806-4583-82E6-F15F5C7866DD}" type="datetimeFigureOut">
              <a:rPr lang="zh-CN" altLang="en-US"/>
            </a:fld>
            <a:endParaRPr lang="zh-CN" altLang="en-US"/>
          </a:p>
        </p:txBody>
      </p:sp>
      <p:sp>
        <p:nvSpPr>
          <p:cNvPr id="6" name="页脚占位符 5"/>
          <p:cNvSpPr>
            <a:spLocks noGrp="1"/>
          </p:cNvSpPr>
          <p:nvPr>
            <p:ph type="ftr" sz="quarter" idx="11"/>
          </p:nvPr>
        </p:nvSpPr>
        <p:spPr>
          <a:xfrm>
            <a:off x="3028950" y="4767263"/>
            <a:ext cx="3086100" cy="273844"/>
          </a:xfrm>
          <a:prstGeom prst="rect">
            <a:avLst/>
          </a:prstGeom>
        </p:spPr>
        <p:txBody>
          <a:bodyPr lIns="68580" tIns="34290" rIns="68580" bIns="34290"/>
          <a:lstStyle>
            <a:lvl1pPr>
              <a:defRPr/>
            </a:lvl1pPr>
          </a:lstStyle>
          <a:p>
            <a:pPr>
              <a:defRPr/>
            </a:pPr>
            <a:endParaRPr lang="zh-CN" altLang="en-US"/>
          </a:p>
        </p:txBody>
      </p:sp>
      <p:sp>
        <p:nvSpPr>
          <p:cNvPr id="7" name="灯片编号占位符 6"/>
          <p:cNvSpPr>
            <a:spLocks noGrp="1"/>
          </p:cNvSpPr>
          <p:nvPr>
            <p:ph type="sldNum" sz="quarter" idx="12"/>
          </p:nvPr>
        </p:nvSpPr>
        <p:spPr>
          <a:xfrm>
            <a:off x="6457950" y="4767263"/>
            <a:ext cx="2057400" cy="273844"/>
          </a:xfrm>
          <a:prstGeom prst="rect">
            <a:avLst/>
          </a:prstGeom>
        </p:spPr>
        <p:txBody>
          <a:bodyPr vert="horz" wrap="square" lIns="68580" tIns="34290" rIns="68580" bIns="34290" numCol="1" anchor="t" anchorCtr="0" compatLnSpc="1"/>
          <a:lstStyle>
            <a:lvl1pPr>
              <a:defRPr smtClean="0"/>
            </a:lvl1pPr>
          </a:lstStyle>
          <a:p>
            <a:pPr>
              <a:defRPr/>
            </a:pPr>
            <a:fld id="{D8DC45E6-25B8-4A14-8986-2292E9296FE1}" type="slidenum">
              <a:rPr lang="zh-CN" altLang="en-US"/>
            </a:fld>
            <a:endParaRPr lang="zh-CN" altLang="en-US"/>
          </a:p>
        </p:txBody>
      </p:sp>
    </p:spTree>
  </p:cSld>
  <p:clrMapOvr>
    <a:masterClrMapping/>
  </p:clrMapOvr>
  <p:transition spd="slow" advTm="12000">
    <p:split orient="vert"/>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image" Target="../media/image1.jpeg"/><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内容占位符 6"/>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0" y="1"/>
            <a:ext cx="9163050" cy="5185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userDrawn="1"/>
        </p:nvSpPr>
        <p:spPr>
          <a:xfrm>
            <a:off x="-17463" y="1"/>
            <a:ext cx="9161463" cy="5185172"/>
          </a:xfrm>
          <a:prstGeom prst="rect">
            <a:avLst/>
          </a:prstGeom>
          <a:gradFill>
            <a:gsLst>
              <a:gs pos="0">
                <a:schemeClr val="bg1">
                  <a:alpha val="0"/>
                </a:schemeClr>
              </a:gs>
              <a:gs pos="100000">
                <a:schemeClr val="bg1">
                  <a:alpha val="8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135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slow" advTm="12000">
    <p:split orient="vert"/>
  </p:transition>
  <p:txStyles>
    <p:titleStyle>
      <a:lvl1pPr algn="l" defTabSz="514350" rtl="0" eaLnBrk="0" fontAlgn="base" hangingPunct="0">
        <a:lnSpc>
          <a:spcPct val="90000"/>
        </a:lnSpc>
        <a:spcBef>
          <a:spcPct val="0"/>
        </a:spcBef>
        <a:spcAft>
          <a:spcPct val="0"/>
        </a:spcAft>
        <a:defRPr sz="2475" kern="1200">
          <a:solidFill>
            <a:schemeClr val="tx1"/>
          </a:solidFill>
          <a:latin typeface="+mj-lt"/>
          <a:ea typeface="+mj-ea"/>
          <a:cs typeface="+mj-cs"/>
        </a:defRPr>
      </a:lvl1pPr>
      <a:lvl2pPr algn="l" defTabSz="514350" rtl="0" eaLnBrk="0" fontAlgn="base" hangingPunct="0">
        <a:lnSpc>
          <a:spcPct val="90000"/>
        </a:lnSpc>
        <a:spcBef>
          <a:spcPct val="0"/>
        </a:spcBef>
        <a:spcAft>
          <a:spcPct val="0"/>
        </a:spcAft>
        <a:defRPr sz="2475">
          <a:solidFill>
            <a:schemeClr val="tx1"/>
          </a:solidFill>
          <a:latin typeface="Calibri Light" panose="020F0302020204030204" pitchFamily="34" charset="0"/>
          <a:ea typeface="宋体" panose="02010600030101010101" pitchFamily="2" charset="-122"/>
        </a:defRPr>
      </a:lvl2pPr>
      <a:lvl3pPr algn="l" defTabSz="514350" rtl="0" eaLnBrk="0" fontAlgn="base" hangingPunct="0">
        <a:lnSpc>
          <a:spcPct val="90000"/>
        </a:lnSpc>
        <a:spcBef>
          <a:spcPct val="0"/>
        </a:spcBef>
        <a:spcAft>
          <a:spcPct val="0"/>
        </a:spcAft>
        <a:defRPr sz="2475">
          <a:solidFill>
            <a:schemeClr val="tx1"/>
          </a:solidFill>
          <a:latin typeface="Calibri Light" panose="020F0302020204030204" pitchFamily="34" charset="0"/>
          <a:ea typeface="宋体" panose="02010600030101010101" pitchFamily="2" charset="-122"/>
        </a:defRPr>
      </a:lvl3pPr>
      <a:lvl4pPr algn="l" defTabSz="514350" rtl="0" eaLnBrk="0" fontAlgn="base" hangingPunct="0">
        <a:lnSpc>
          <a:spcPct val="90000"/>
        </a:lnSpc>
        <a:spcBef>
          <a:spcPct val="0"/>
        </a:spcBef>
        <a:spcAft>
          <a:spcPct val="0"/>
        </a:spcAft>
        <a:defRPr sz="2475">
          <a:solidFill>
            <a:schemeClr val="tx1"/>
          </a:solidFill>
          <a:latin typeface="Calibri Light" panose="020F0302020204030204" pitchFamily="34" charset="0"/>
          <a:ea typeface="宋体" panose="02010600030101010101" pitchFamily="2" charset="-122"/>
        </a:defRPr>
      </a:lvl4pPr>
      <a:lvl5pPr algn="l" defTabSz="514350" rtl="0" eaLnBrk="0" fontAlgn="base" hangingPunct="0">
        <a:lnSpc>
          <a:spcPct val="90000"/>
        </a:lnSpc>
        <a:spcBef>
          <a:spcPct val="0"/>
        </a:spcBef>
        <a:spcAft>
          <a:spcPct val="0"/>
        </a:spcAft>
        <a:defRPr sz="2475">
          <a:solidFill>
            <a:schemeClr val="tx1"/>
          </a:solidFill>
          <a:latin typeface="Calibri Light" panose="020F0302020204030204" pitchFamily="34" charset="0"/>
          <a:ea typeface="宋体" panose="02010600030101010101" pitchFamily="2" charset="-122"/>
        </a:defRPr>
      </a:lvl5pPr>
      <a:lvl6pPr marL="342900" algn="l" defTabSz="514350" rtl="0" fontAlgn="base">
        <a:lnSpc>
          <a:spcPct val="90000"/>
        </a:lnSpc>
        <a:spcBef>
          <a:spcPct val="0"/>
        </a:spcBef>
        <a:spcAft>
          <a:spcPct val="0"/>
        </a:spcAft>
        <a:defRPr sz="2475">
          <a:solidFill>
            <a:schemeClr val="tx1"/>
          </a:solidFill>
          <a:latin typeface="Calibri Light" panose="020F0302020204030204" pitchFamily="34" charset="0"/>
          <a:ea typeface="宋体" panose="02010600030101010101" pitchFamily="2" charset="-122"/>
        </a:defRPr>
      </a:lvl6pPr>
      <a:lvl7pPr marL="685800" algn="l" defTabSz="514350" rtl="0" fontAlgn="base">
        <a:lnSpc>
          <a:spcPct val="90000"/>
        </a:lnSpc>
        <a:spcBef>
          <a:spcPct val="0"/>
        </a:spcBef>
        <a:spcAft>
          <a:spcPct val="0"/>
        </a:spcAft>
        <a:defRPr sz="2475">
          <a:solidFill>
            <a:schemeClr val="tx1"/>
          </a:solidFill>
          <a:latin typeface="Calibri Light" panose="020F0302020204030204" pitchFamily="34" charset="0"/>
          <a:ea typeface="宋体" panose="02010600030101010101" pitchFamily="2" charset="-122"/>
        </a:defRPr>
      </a:lvl7pPr>
      <a:lvl8pPr marL="1028700" algn="l" defTabSz="514350" rtl="0" fontAlgn="base">
        <a:lnSpc>
          <a:spcPct val="90000"/>
        </a:lnSpc>
        <a:spcBef>
          <a:spcPct val="0"/>
        </a:spcBef>
        <a:spcAft>
          <a:spcPct val="0"/>
        </a:spcAft>
        <a:defRPr sz="2475">
          <a:solidFill>
            <a:schemeClr val="tx1"/>
          </a:solidFill>
          <a:latin typeface="Calibri Light" panose="020F0302020204030204" pitchFamily="34" charset="0"/>
          <a:ea typeface="宋体" panose="02010600030101010101" pitchFamily="2" charset="-122"/>
        </a:defRPr>
      </a:lvl8pPr>
      <a:lvl9pPr marL="1371600" algn="l" defTabSz="514350" rtl="0" fontAlgn="base">
        <a:lnSpc>
          <a:spcPct val="90000"/>
        </a:lnSpc>
        <a:spcBef>
          <a:spcPct val="0"/>
        </a:spcBef>
        <a:spcAft>
          <a:spcPct val="0"/>
        </a:spcAft>
        <a:defRPr sz="2475">
          <a:solidFill>
            <a:schemeClr val="tx1"/>
          </a:solidFill>
          <a:latin typeface="Calibri Light" panose="020F0302020204030204" pitchFamily="34" charset="0"/>
          <a:ea typeface="宋体" panose="02010600030101010101" pitchFamily="2" charset="-122"/>
        </a:defRPr>
      </a:lvl9pPr>
    </p:titleStyle>
    <p:bodyStyle>
      <a:lvl1pPr marL="128905" indent="-128905" algn="l" defTabSz="514350" rtl="0" eaLnBrk="0" fontAlgn="base" hangingPunct="0">
        <a:lnSpc>
          <a:spcPct val="90000"/>
        </a:lnSpc>
        <a:spcBef>
          <a:spcPts val="565"/>
        </a:spcBef>
        <a:spcAft>
          <a:spcPct val="0"/>
        </a:spcAft>
        <a:buFont typeface="Arial" panose="020B0604020202020204" pitchFamily="34" charset="0"/>
        <a:buChar char="•"/>
        <a:defRPr sz="1575" kern="1200">
          <a:solidFill>
            <a:schemeClr val="tx1"/>
          </a:solidFill>
          <a:latin typeface="+mn-lt"/>
          <a:ea typeface="+mn-ea"/>
          <a:cs typeface="+mn-cs"/>
        </a:defRPr>
      </a:lvl1pPr>
      <a:lvl2pPr marL="386080" indent="-128905" algn="l" defTabSz="514350" rtl="0" eaLnBrk="0" fontAlgn="base" hangingPunct="0">
        <a:lnSpc>
          <a:spcPct val="90000"/>
        </a:lnSpc>
        <a:spcBef>
          <a:spcPts val="280"/>
        </a:spcBef>
        <a:spcAft>
          <a:spcPct val="0"/>
        </a:spcAft>
        <a:buFont typeface="Arial" panose="020B0604020202020204" pitchFamily="34" charset="0"/>
        <a:buChar char="•"/>
        <a:defRPr kern="1200">
          <a:solidFill>
            <a:schemeClr val="tx1"/>
          </a:solidFill>
          <a:latin typeface="+mn-lt"/>
          <a:ea typeface="+mn-ea"/>
          <a:cs typeface="+mn-cs"/>
        </a:defRPr>
      </a:lvl2pPr>
      <a:lvl3pPr marL="643255" indent="-128905" algn="l" defTabSz="514350" rtl="0" eaLnBrk="0" fontAlgn="base" hangingPunct="0">
        <a:lnSpc>
          <a:spcPct val="90000"/>
        </a:lnSpc>
        <a:spcBef>
          <a:spcPts val="280"/>
        </a:spcBef>
        <a:spcAft>
          <a:spcPct val="0"/>
        </a:spcAft>
        <a:buFont typeface="Arial" panose="020B0604020202020204" pitchFamily="34" charset="0"/>
        <a:buChar char="•"/>
        <a:defRPr sz="1125" kern="1200">
          <a:solidFill>
            <a:schemeClr val="tx1"/>
          </a:solidFill>
          <a:latin typeface="+mn-lt"/>
          <a:ea typeface="+mn-ea"/>
          <a:cs typeface="+mn-cs"/>
        </a:defRPr>
      </a:lvl3pPr>
      <a:lvl4pPr marL="900430" indent="-128905" algn="l" defTabSz="514350" rtl="0" eaLnBrk="0" fontAlgn="base" hangingPunct="0">
        <a:lnSpc>
          <a:spcPct val="90000"/>
        </a:lnSpc>
        <a:spcBef>
          <a:spcPts val="280"/>
        </a:spcBef>
        <a:spcAft>
          <a:spcPct val="0"/>
        </a:spcAft>
        <a:buFont typeface="Arial" panose="020B0604020202020204" pitchFamily="34" charset="0"/>
        <a:buChar char="•"/>
        <a:defRPr sz="1050" kern="1200">
          <a:solidFill>
            <a:schemeClr val="tx1"/>
          </a:solidFill>
          <a:latin typeface="+mn-lt"/>
          <a:ea typeface="+mn-ea"/>
          <a:cs typeface="+mn-cs"/>
        </a:defRPr>
      </a:lvl4pPr>
      <a:lvl5pPr marL="1157605" indent="-128905" algn="l" defTabSz="514350" rtl="0" eaLnBrk="0" fontAlgn="base" hangingPunct="0">
        <a:lnSpc>
          <a:spcPct val="90000"/>
        </a:lnSpc>
        <a:spcBef>
          <a:spcPts val="280"/>
        </a:spcBef>
        <a:spcAft>
          <a:spcPct val="0"/>
        </a:spcAft>
        <a:buFont typeface="Arial" panose="020B0604020202020204" pitchFamily="34" charset="0"/>
        <a:buChar char="•"/>
        <a:defRPr sz="1050" kern="1200">
          <a:solidFill>
            <a:schemeClr val="tx1"/>
          </a:solidFill>
          <a:latin typeface="+mn-lt"/>
          <a:ea typeface="+mn-ea"/>
          <a:cs typeface="+mn-cs"/>
        </a:defRPr>
      </a:lvl5pPr>
      <a:lvl6pPr marL="1414780" indent="-128905" algn="l" defTabSz="514350" rtl="0" eaLnBrk="1" latinLnBrk="0" hangingPunct="1">
        <a:lnSpc>
          <a:spcPct val="90000"/>
        </a:lnSpc>
        <a:spcBef>
          <a:spcPts val="280"/>
        </a:spcBef>
        <a:buFont typeface="Arial" panose="020B0604020202020204" pitchFamily="34" charset="0"/>
        <a:buChar char="•"/>
        <a:defRPr sz="1050" kern="1200">
          <a:solidFill>
            <a:schemeClr val="tx1"/>
          </a:solidFill>
          <a:latin typeface="+mn-lt"/>
          <a:ea typeface="+mn-ea"/>
          <a:cs typeface="+mn-cs"/>
        </a:defRPr>
      </a:lvl6pPr>
      <a:lvl7pPr marL="1671955" indent="-128905" algn="l" defTabSz="514350" rtl="0" eaLnBrk="1" latinLnBrk="0" hangingPunct="1">
        <a:lnSpc>
          <a:spcPct val="90000"/>
        </a:lnSpc>
        <a:spcBef>
          <a:spcPts val="280"/>
        </a:spcBef>
        <a:buFont typeface="Arial" panose="020B0604020202020204" pitchFamily="34" charset="0"/>
        <a:buChar char="•"/>
        <a:defRPr sz="1050" kern="1200">
          <a:solidFill>
            <a:schemeClr val="tx1"/>
          </a:solidFill>
          <a:latin typeface="+mn-lt"/>
          <a:ea typeface="+mn-ea"/>
          <a:cs typeface="+mn-cs"/>
        </a:defRPr>
      </a:lvl7pPr>
      <a:lvl8pPr marL="1929130" indent="-128905" algn="l" defTabSz="514350" rtl="0" eaLnBrk="1" latinLnBrk="0" hangingPunct="1">
        <a:lnSpc>
          <a:spcPct val="90000"/>
        </a:lnSpc>
        <a:spcBef>
          <a:spcPts val="280"/>
        </a:spcBef>
        <a:buFont typeface="Arial" panose="020B0604020202020204" pitchFamily="34" charset="0"/>
        <a:buChar char="•"/>
        <a:defRPr sz="1050" kern="1200">
          <a:solidFill>
            <a:schemeClr val="tx1"/>
          </a:solidFill>
          <a:latin typeface="+mn-lt"/>
          <a:ea typeface="+mn-ea"/>
          <a:cs typeface="+mn-cs"/>
        </a:defRPr>
      </a:lvl8pPr>
      <a:lvl9pPr marL="2186305" indent="-128905" algn="l" defTabSz="514350" rtl="0" eaLnBrk="1" latinLnBrk="0" hangingPunct="1">
        <a:lnSpc>
          <a:spcPct val="90000"/>
        </a:lnSpc>
        <a:spcBef>
          <a:spcPts val="280"/>
        </a:spcBef>
        <a:buFont typeface="Arial" panose="020B0604020202020204" pitchFamily="34" charset="0"/>
        <a:buChar char="•"/>
        <a:defRPr sz="1050" kern="1200">
          <a:solidFill>
            <a:schemeClr val="tx1"/>
          </a:solidFill>
          <a:latin typeface="+mn-lt"/>
          <a:ea typeface="+mn-ea"/>
          <a:cs typeface="+mn-cs"/>
        </a:defRPr>
      </a:lvl9pPr>
    </p:bodyStyle>
    <p:otherStyle>
      <a:defPPr>
        <a:defRPr lang="zh-CN"/>
      </a:defPPr>
      <a:lvl1pPr marL="0" algn="l" defTabSz="514350" rtl="0" eaLnBrk="1" latinLnBrk="0" hangingPunct="1">
        <a:defRPr sz="1050" kern="1200">
          <a:solidFill>
            <a:schemeClr val="tx1"/>
          </a:solidFill>
          <a:latin typeface="+mn-lt"/>
          <a:ea typeface="+mn-ea"/>
          <a:cs typeface="+mn-cs"/>
        </a:defRPr>
      </a:lvl1pPr>
      <a:lvl2pPr marL="257175" algn="l" defTabSz="514350" rtl="0" eaLnBrk="1" latinLnBrk="0" hangingPunct="1">
        <a:defRPr sz="1050" kern="1200">
          <a:solidFill>
            <a:schemeClr val="tx1"/>
          </a:solidFill>
          <a:latin typeface="+mn-lt"/>
          <a:ea typeface="+mn-ea"/>
          <a:cs typeface="+mn-cs"/>
        </a:defRPr>
      </a:lvl2pPr>
      <a:lvl3pPr marL="514350" algn="l" defTabSz="514350" rtl="0" eaLnBrk="1" latinLnBrk="0" hangingPunct="1">
        <a:defRPr sz="1050" kern="1200">
          <a:solidFill>
            <a:schemeClr val="tx1"/>
          </a:solidFill>
          <a:latin typeface="+mn-lt"/>
          <a:ea typeface="+mn-ea"/>
          <a:cs typeface="+mn-cs"/>
        </a:defRPr>
      </a:lvl3pPr>
      <a:lvl4pPr marL="771525" algn="l" defTabSz="514350" rtl="0" eaLnBrk="1" latinLnBrk="0" hangingPunct="1">
        <a:defRPr sz="1050" kern="1200">
          <a:solidFill>
            <a:schemeClr val="tx1"/>
          </a:solidFill>
          <a:latin typeface="+mn-lt"/>
          <a:ea typeface="+mn-ea"/>
          <a:cs typeface="+mn-cs"/>
        </a:defRPr>
      </a:lvl4pPr>
      <a:lvl5pPr marL="1028700" algn="l" defTabSz="514350" rtl="0" eaLnBrk="1" latinLnBrk="0" hangingPunct="1">
        <a:defRPr sz="1050" kern="1200">
          <a:solidFill>
            <a:schemeClr val="tx1"/>
          </a:solidFill>
          <a:latin typeface="+mn-lt"/>
          <a:ea typeface="+mn-ea"/>
          <a:cs typeface="+mn-cs"/>
        </a:defRPr>
      </a:lvl5pPr>
      <a:lvl6pPr marL="1285875" algn="l" defTabSz="514350" rtl="0" eaLnBrk="1" latinLnBrk="0" hangingPunct="1">
        <a:defRPr sz="1050" kern="1200">
          <a:solidFill>
            <a:schemeClr val="tx1"/>
          </a:solidFill>
          <a:latin typeface="+mn-lt"/>
          <a:ea typeface="+mn-ea"/>
          <a:cs typeface="+mn-cs"/>
        </a:defRPr>
      </a:lvl6pPr>
      <a:lvl7pPr marL="1543050" algn="l" defTabSz="514350" rtl="0" eaLnBrk="1" latinLnBrk="0" hangingPunct="1">
        <a:defRPr sz="1050" kern="1200">
          <a:solidFill>
            <a:schemeClr val="tx1"/>
          </a:solidFill>
          <a:latin typeface="+mn-lt"/>
          <a:ea typeface="+mn-ea"/>
          <a:cs typeface="+mn-cs"/>
        </a:defRPr>
      </a:lvl7pPr>
      <a:lvl8pPr marL="1800225" algn="l" defTabSz="514350" rtl="0" eaLnBrk="1" latinLnBrk="0" hangingPunct="1">
        <a:defRPr sz="1050" kern="1200">
          <a:solidFill>
            <a:schemeClr val="tx1"/>
          </a:solidFill>
          <a:latin typeface="+mn-lt"/>
          <a:ea typeface="+mn-ea"/>
          <a:cs typeface="+mn-cs"/>
        </a:defRPr>
      </a:lvl8pPr>
      <a:lvl9pPr marL="2057400" algn="l" defTabSz="514350" rtl="0" eaLnBrk="1" latinLnBrk="0" hangingPunct="1">
        <a:defRPr sz="10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9.png"/><Relationship Id="rId1" Type="http://schemas.openxmlformats.org/officeDocument/2006/relationships/image" Target="../media/image8.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3.jpeg"/><Relationship Id="rId1" Type="http://schemas.openxmlformats.org/officeDocument/2006/relationships/image" Target="../media/image1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4" Type="http://schemas.openxmlformats.org/officeDocument/2006/relationships/vmlDrawing" Target="../drawings/vmlDrawing1.vml"/><Relationship Id="rId3" Type="http://schemas.openxmlformats.org/officeDocument/2006/relationships/slideLayout" Target="../slideLayouts/slideLayout7.xml"/><Relationship Id="rId2" Type="http://schemas.openxmlformats.org/officeDocument/2006/relationships/image" Target="../media/image14.wmf"/><Relationship Id="rId1"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7.xml"/><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25.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7.xml"/><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image" Target="../media/image22.jpeg"/></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7.xml"/><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e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7.xml"/><Relationship Id="rId2" Type="http://schemas.openxmlformats.org/officeDocument/2006/relationships/image" Target="../media/image27.png"/><Relationship Id="rId1" Type="http://schemas.openxmlformats.org/officeDocument/2006/relationships/image" Target="../media/image26.png"/></Relationships>
</file>

<file path=ppt/slides/_rels/slide29.xml.rels><?xml version="1.0" encoding="UTF-8" standalone="yes"?>
<Relationships xmlns="http://schemas.openxmlformats.org/package/2006/relationships"><Relationship Id="rId8" Type="http://schemas.openxmlformats.org/officeDocument/2006/relationships/notesSlide" Target="../notesSlides/notesSlide14.xml"/><Relationship Id="rId7"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jpeg"/></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7.xml"/><Relationship Id="rId2" Type="http://schemas.openxmlformats.org/officeDocument/2006/relationships/image" Target="../media/image35.jpeg"/><Relationship Id="rId1" Type="http://schemas.openxmlformats.org/officeDocument/2006/relationships/image" Target="../media/image34.jpeg"/></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7.xml"/><Relationship Id="rId2" Type="http://schemas.openxmlformats.org/officeDocument/2006/relationships/image" Target="../media/image37.png"/><Relationship Id="rId1" Type="http://schemas.openxmlformats.org/officeDocument/2006/relationships/image" Target="../media/image36.png"/></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7.xml"/><Relationship Id="rId2" Type="http://schemas.openxmlformats.org/officeDocument/2006/relationships/image" Target="../media/image39.png"/><Relationship Id="rId1" Type="http://schemas.openxmlformats.org/officeDocument/2006/relationships/image" Target="../media/image38.png"/></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7.xml"/><Relationship Id="rId2" Type="http://schemas.openxmlformats.org/officeDocument/2006/relationships/image" Target="../media/image41.png"/><Relationship Id="rId1" Type="http://schemas.openxmlformats.org/officeDocument/2006/relationships/image" Target="../media/image40.jpeg"/></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7.xml"/><Relationship Id="rId2" Type="http://schemas.openxmlformats.org/officeDocument/2006/relationships/image" Target="../media/image43.png"/><Relationship Id="rId1" Type="http://schemas.openxmlformats.org/officeDocument/2006/relationships/image" Target="../media/image42.jpeg"/></Relationships>
</file>

<file path=ppt/slides/_rels/slide35.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7.xml"/><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image" Target="../media/image44.jpeg"/></Relationships>
</file>

<file path=ppt/slides/_rels/slide36.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7.xml"/><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image" Target="../media/image47.jpeg"/></Relationships>
</file>

<file path=ppt/slides/_rels/slide37.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7.xml"/><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image" Target="../media/image50.jpeg"/></Relationships>
</file>

<file path=ppt/slides/_rels/slide38.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7.xml"/><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s>
</file>

<file path=ppt/slides/_rels/slide39.xml.rels><?xml version="1.0" encoding="UTF-8" standalone="yes"?>
<Relationships xmlns="http://schemas.openxmlformats.org/package/2006/relationships"><Relationship Id="rId5" Type="http://schemas.openxmlformats.org/officeDocument/2006/relationships/notesSlide" Target="../notesSlides/notesSlide24.xml"/><Relationship Id="rId4" Type="http://schemas.openxmlformats.org/officeDocument/2006/relationships/slideLayout" Target="../slideLayouts/slideLayout7.xml"/><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image" Target="../media/image5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image" Target="../media/image59.jpeg"/></Relationships>
</file>

<file path=ppt/slides/_rels/slide42.xml.rels><?xml version="1.0" encoding="UTF-8" standalone="yes"?>
<Relationships xmlns="http://schemas.openxmlformats.org/package/2006/relationships"><Relationship Id="rId6" Type="http://schemas.openxmlformats.org/officeDocument/2006/relationships/notesSlide" Target="../notesSlides/notesSlide27.xml"/><Relationship Id="rId5" Type="http://schemas.openxmlformats.org/officeDocument/2006/relationships/slideLayout" Target="../slideLayouts/slideLayout7.xml"/><Relationship Id="rId4" Type="http://schemas.openxmlformats.org/officeDocument/2006/relationships/image" Target="../media/image63.png"/><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image" Target="../media/image60.png"/></Relationships>
</file>

<file path=ppt/slides/_rels/slide43.xml.rels><?xml version="1.0" encoding="UTF-8" standalone="yes"?>
<Relationships xmlns="http://schemas.openxmlformats.org/package/2006/relationships"><Relationship Id="rId6" Type="http://schemas.openxmlformats.org/officeDocument/2006/relationships/notesSlide" Target="../notesSlides/notesSlide28.xml"/><Relationship Id="rId5" Type="http://schemas.openxmlformats.org/officeDocument/2006/relationships/slideLayout" Target="../slideLayouts/slideLayout7.xml"/><Relationship Id="rId4" Type="http://schemas.openxmlformats.org/officeDocument/2006/relationships/image" Target="../media/image67.png"/><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image" Target="../media/image64.png"/></Relationships>
</file>

<file path=ppt/slides/_rels/slide44.xml.rels><?xml version="1.0" encoding="UTF-8" standalone="yes"?>
<Relationships xmlns="http://schemas.openxmlformats.org/package/2006/relationships"><Relationship Id="rId6" Type="http://schemas.openxmlformats.org/officeDocument/2006/relationships/notesSlide" Target="../notesSlides/notesSlide29.xml"/><Relationship Id="rId5" Type="http://schemas.openxmlformats.org/officeDocument/2006/relationships/slideLayout" Target="../slideLayouts/slideLayout7.xml"/><Relationship Id="rId4" Type="http://schemas.openxmlformats.org/officeDocument/2006/relationships/image" Target="../media/image71.png"/><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image" Target="../media/image68.png"/></Relationships>
</file>

<file path=ppt/slides/_rels/slide45.xml.rels><?xml version="1.0" encoding="UTF-8" standalone="yes"?>
<Relationships xmlns="http://schemas.openxmlformats.org/package/2006/relationships"><Relationship Id="rId6" Type="http://schemas.openxmlformats.org/officeDocument/2006/relationships/notesSlide" Target="../notesSlides/notesSlide30.xml"/><Relationship Id="rId5" Type="http://schemas.openxmlformats.org/officeDocument/2006/relationships/slideLayout" Target="../slideLayouts/slideLayout7.xml"/><Relationship Id="rId4" Type="http://schemas.openxmlformats.org/officeDocument/2006/relationships/image" Target="../media/image75.png"/><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image" Target="../media/image72.png"/></Relationships>
</file>

<file path=ppt/slides/_rels/slide46.xml.rels><?xml version="1.0" encoding="UTF-8" standalone="yes"?>
<Relationships xmlns="http://schemas.openxmlformats.org/package/2006/relationships"><Relationship Id="rId4" Type="http://schemas.openxmlformats.org/officeDocument/2006/relationships/notesSlide" Target="../notesSlides/notesSlide31.xml"/><Relationship Id="rId3" Type="http://schemas.openxmlformats.org/officeDocument/2006/relationships/slideLayout" Target="../slideLayouts/slideLayout7.xml"/><Relationship Id="rId2" Type="http://schemas.openxmlformats.org/officeDocument/2006/relationships/image" Target="../media/image77.png"/><Relationship Id="rId1" Type="http://schemas.openxmlformats.org/officeDocument/2006/relationships/image" Target="../media/image76.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image" Target="../media/image78.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image" Target="../media/image7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image" Target="../media/image80.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image" Target="../media/image81.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xml"/><Relationship Id="rId1" Type="http://schemas.openxmlformats.org/officeDocument/2006/relationships/image" Target="../media/image82.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7.xml"/><Relationship Id="rId1" Type="http://schemas.openxmlformats.org/officeDocument/2006/relationships/image" Target="../media/image83.jpe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7.xml"/><Relationship Id="rId1" Type="http://schemas.openxmlformats.org/officeDocument/2006/relationships/image" Target="../media/image84.jpe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7.xml"/><Relationship Id="rId1" Type="http://schemas.openxmlformats.org/officeDocument/2006/relationships/image" Target="../media/image85.jpeg"/></Relationships>
</file>

<file path=ppt/slides/_rels/slide67.xml.rels><?xml version="1.0" encoding="UTF-8" standalone="yes"?>
<Relationships xmlns="http://schemas.openxmlformats.org/package/2006/relationships"><Relationship Id="rId5" Type="http://schemas.openxmlformats.org/officeDocument/2006/relationships/notesSlide" Target="../notesSlides/notesSlide52.xml"/><Relationship Id="rId4" Type="http://schemas.openxmlformats.org/officeDocument/2006/relationships/slideLayout" Target="../slideLayouts/slideLayout7.xml"/><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image" Target="../media/image86.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jpeg"/><Relationship Id="rId1"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图片 1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43000" y="3371850"/>
            <a:ext cx="7315200"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9"/>
          <p:cNvSpPr/>
          <p:nvPr/>
        </p:nvSpPr>
        <p:spPr>
          <a:xfrm>
            <a:off x="1457959" y="1043930"/>
            <a:ext cx="6379291" cy="790602"/>
          </a:xfrm>
          <a:prstGeom prst="rect">
            <a:avLst/>
          </a:prstGeom>
          <a:noFill/>
        </p:spPr>
        <p:txBody>
          <a:bodyPr wrap="square" lIns="51435" tIns="25718" rIns="51435" bIns="25718">
            <a:spAutoFit/>
          </a:bodyPr>
          <a:lstStyle/>
          <a:p>
            <a:pPr algn="ctr" defTabSz="685800" eaLnBrk="0" fontAlgn="base" hangingPunct="0">
              <a:spcBef>
                <a:spcPct val="0"/>
              </a:spcBef>
              <a:spcAft>
                <a:spcPct val="0"/>
              </a:spcAft>
              <a:defRPr/>
            </a:pPr>
            <a:r>
              <a:rPr lang="en-US" altLang="zh-CN" sz="4800" b="1" dirty="0">
                <a:ln w="28575">
                  <a:solidFill>
                    <a:prstClr val="white"/>
                  </a:solidFill>
                </a:ln>
                <a:solidFill>
                  <a:srgbClr val="C00000"/>
                </a:solidFill>
                <a:effectLst>
                  <a:outerShdw blurRad="38100" dist="38100" dir="2700000" algn="tl">
                    <a:srgbClr val="000000">
                      <a:alpha val="43137"/>
                    </a:srgbClr>
                  </a:outerShdw>
                </a:effectLst>
                <a:latin typeface="Impact" panose="020B0806030902050204" pitchFamily="34" charset="0"/>
                <a:ea typeface="Microsoft YaHei UI" panose="020B0503020204020204" pitchFamily="34" charset="-122"/>
                <a:cs typeface="Aharoni" panose="02010803020104030203" pitchFamily="2" charset="-79"/>
              </a:rPr>
              <a:t>2025</a:t>
            </a:r>
            <a:r>
              <a:rPr lang="zh-CN" altLang="en-US" sz="4800" b="1" dirty="0">
                <a:ln w="28575">
                  <a:solidFill>
                    <a:prstClr val="white"/>
                  </a:solidFill>
                </a:ln>
                <a:solidFill>
                  <a:srgbClr val="C00000"/>
                </a:solidFill>
                <a:effectLst>
                  <a:outerShdw blurRad="38100" dist="38100" dir="2700000" algn="tl">
                    <a:srgbClr val="000000">
                      <a:alpha val="43137"/>
                    </a:srgbClr>
                  </a:outerShdw>
                </a:effectLst>
                <a:latin typeface="Impact" panose="020B0806030902050204" pitchFamily="34" charset="0"/>
                <a:ea typeface="Microsoft YaHei UI" panose="020B0503020204020204" pitchFamily="34" charset="-122"/>
                <a:cs typeface="Aharoni" panose="02010803020104030203" pitchFamily="2" charset="-79"/>
              </a:rPr>
              <a:t>安全生产月</a:t>
            </a:r>
            <a:endParaRPr lang="zh-CN" altLang="en-US" sz="4800" b="1" dirty="0">
              <a:ln w="28575">
                <a:solidFill>
                  <a:prstClr val="white"/>
                </a:solidFill>
              </a:ln>
              <a:solidFill>
                <a:srgbClr val="C00000"/>
              </a:solidFill>
              <a:effectLst>
                <a:outerShdw blurRad="38100" dist="38100" dir="2700000" algn="tl">
                  <a:srgbClr val="000000">
                    <a:alpha val="43137"/>
                  </a:srgbClr>
                </a:outerShdw>
              </a:effectLst>
              <a:latin typeface="Impact" panose="020B0806030902050204" pitchFamily="34" charset="0"/>
              <a:ea typeface="Microsoft YaHei UI" panose="020B0503020204020204" pitchFamily="34" charset="-122"/>
              <a:cs typeface="Aharoni" panose="02010803020104030203" pitchFamily="2" charset="-79"/>
            </a:endParaRPr>
          </a:p>
        </p:txBody>
      </p:sp>
      <p:grpSp>
        <p:nvGrpSpPr>
          <p:cNvPr id="4" name="组合 3"/>
          <p:cNvGrpSpPr/>
          <p:nvPr/>
        </p:nvGrpSpPr>
        <p:grpSpPr>
          <a:xfrm>
            <a:off x="4914891" y="3486126"/>
            <a:ext cx="172443" cy="172444"/>
            <a:chOff x="6834332" y="3627732"/>
            <a:chExt cx="229924" cy="229925"/>
          </a:xfrm>
          <a:solidFill>
            <a:srgbClr val="C00000"/>
          </a:solidFill>
        </p:grpSpPr>
        <p:sp>
          <p:nvSpPr>
            <p:cNvPr id="12" name="椭圆 11"/>
            <p:cNvSpPr/>
            <p:nvPr/>
          </p:nvSpPr>
          <p:spPr>
            <a:xfrm>
              <a:off x="6834332" y="3627732"/>
              <a:ext cx="229924" cy="2299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defRPr/>
              </a:pPr>
              <a:endParaRPr lang="zh-CN" altLang="en-US" sz="2100" b="1">
                <a:solidFill>
                  <a:prstClr val="white"/>
                </a:solidFill>
                <a:latin typeface="Calibri" panose="020F0502020204030204"/>
                <a:ea typeface="宋体" panose="02010600030101010101" pitchFamily="2" charset="-122"/>
              </a:endParaRPr>
            </a:p>
          </p:txBody>
        </p:sp>
        <p:sp>
          <p:nvSpPr>
            <p:cNvPr id="13" name="任意多边形 12"/>
            <p:cNvSpPr>
              <a:spLocks noChangeAspect="1"/>
            </p:cNvSpPr>
            <p:nvPr/>
          </p:nvSpPr>
          <p:spPr>
            <a:xfrm>
              <a:off x="6891673" y="3680271"/>
              <a:ext cx="115243" cy="124848"/>
            </a:xfrm>
            <a:custGeom>
              <a:avLst/>
              <a:gdLst/>
              <a:ahLst/>
              <a:cxnLst/>
              <a:rect l="l" t="t" r="r" b="b"/>
              <a:pathLst>
                <a:path w="220435" h="238806">
                  <a:moveTo>
                    <a:pt x="57763" y="37027"/>
                  </a:moveTo>
                  <a:cubicBezTo>
                    <a:pt x="62786" y="37696"/>
                    <a:pt x="66781" y="40088"/>
                    <a:pt x="69747" y="44202"/>
                  </a:cubicBezTo>
                  <a:cubicBezTo>
                    <a:pt x="72808" y="48221"/>
                    <a:pt x="73980" y="52741"/>
                    <a:pt x="73263" y="57764"/>
                  </a:cubicBezTo>
                  <a:cubicBezTo>
                    <a:pt x="72545" y="62787"/>
                    <a:pt x="70177" y="66830"/>
                    <a:pt x="66159" y="69891"/>
                  </a:cubicBezTo>
                  <a:cubicBezTo>
                    <a:pt x="56783" y="76971"/>
                    <a:pt x="49535" y="85630"/>
                    <a:pt x="44417" y="95867"/>
                  </a:cubicBezTo>
                  <a:cubicBezTo>
                    <a:pt x="39298" y="106104"/>
                    <a:pt x="36739" y="117011"/>
                    <a:pt x="36739" y="128588"/>
                  </a:cubicBezTo>
                  <a:cubicBezTo>
                    <a:pt x="36739" y="138538"/>
                    <a:pt x="38676" y="148034"/>
                    <a:pt x="42551" y="157075"/>
                  </a:cubicBezTo>
                  <a:cubicBezTo>
                    <a:pt x="46426" y="166117"/>
                    <a:pt x="51664" y="173938"/>
                    <a:pt x="58266" y="180540"/>
                  </a:cubicBezTo>
                  <a:cubicBezTo>
                    <a:pt x="64867" y="187141"/>
                    <a:pt x="72689" y="192379"/>
                    <a:pt x="81730" y="196254"/>
                  </a:cubicBezTo>
                  <a:cubicBezTo>
                    <a:pt x="90771" y="200129"/>
                    <a:pt x="100267" y="202066"/>
                    <a:pt x="110217" y="202066"/>
                  </a:cubicBezTo>
                  <a:cubicBezTo>
                    <a:pt x="120168" y="202066"/>
                    <a:pt x="129663" y="200129"/>
                    <a:pt x="138705" y="196254"/>
                  </a:cubicBezTo>
                  <a:cubicBezTo>
                    <a:pt x="147746" y="192379"/>
                    <a:pt x="155567" y="187141"/>
                    <a:pt x="162169" y="180540"/>
                  </a:cubicBezTo>
                  <a:cubicBezTo>
                    <a:pt x="168771" y="173938"/>
                    <a:pt x="174009" y="166117"/>
                    <a:pt x="177884" y="157075"/>
                  </a:cubicBezTo>
                  <a:cubicBezTo>
                    <a:pt x="181759" y="148034"/>
                    <a:pt x="183696" y="138538"/>
                    <a:pt x="183696" y="128588"/>
                  </a:cubicBezTo>
                  <a:cubicBezTo>
                    <a:pt x="183696" y="117011"/>
                    <a:pt x="181137" y="106104"/>
                    <a:pt x="176018" y="95867"/>
                  </a:cubicBezTo>
                  <a:cubicBezTo>
                    <a:pt x="170899" y="85630"/>
                    <a:pt x="163652" y="76971"/>
                    <a:pt x="154276" y="69891"/>
                  </a:cubicBezTo>
                  <a:cubicBezTo>
                    <a:pt x="150257" y="66830"/>
                    <a:pt x="147889" y="62787"/>
                    <a:pt x="147172" y="57764"/>
                  </a:cubicBezTo>
                  <a:cubicBezTo>
                    <a:pt x="146454" y="52741"/>
                    <a:pt x="147626" y="48221"/>
                    <a:pt x="150688" y="44202"/>
                  </a:cubicBezTo>
                  <a:cubicBezTo>
                    <a:pt x="153654" y="40088"/>
                    <a:pt x="157672" y="37696"/>
                    <a:pt x="162743" y="37027"/>
                  </a:cubicBezTo>
                  <a:cubicBezTo>
                    <a:pt x="167814" y="36357"/>
                    <a:pt x="172358" y="37553"/>
                    <a:pt x="176377" y="40615"/>
                  </a:cubicBezTo>
                  <a:cubicBezTo>
                    <a:pt x="190345" y="51043"/>
                    <a:pt x="201181" y="63959"/>
                    <a:pt x="208882" y="79363"/>
                  </a:cubicBezTo>
                  <a:cubicBezTo>
                    <a:pt x="216584" y="94767"/>
                    <a:pt x="220435" y="111175"/>
                    <a:pt x="220435" y="128588"/>
                  </a:cubicBezTo>
                  <a:cubicBezTo>
                    <a:pt x="220435" y="143513"/>
                    <a:pt x="217517" y="157769"/>
                    <a:pt x="211681" y="171355"/>
                  </a:cubicBezTo>
                  <a:cubicBezTo>
                    <a:pt x="205845" y="184941"/>
                    <a:pt x="197999" y="196661"/>
                    <a:pt x="188145" y="206515"/>
                  </a:cubicBezTo>
                  <a:cubicBezTo>
                    <a:pt x="178290" y="216370"/>
                    <a:pt x="166570" y="224215"/>
                    <a:pt x="152984" y="230052"/>
                  </a:cubicBezTo>
                  <a:cubicBezTo>
                    <a:pt x="139398" y="235888"/>
                    <a:pt x="125143" y="238806"/>
                    <a:pt x="110217" y="238806"/>
                  </a:cubicBezTo>
                  <a:cubicBezTo>
                    <a:pt x="95292" y="238806"/>
                    <a:pt x="81036" y="235888"/>
                    <a:pt x="67451" y="230052"/>
                  </a:cubicBezTo>
                  <a:cubicBezTo>
                    <a:pt x="53865" y="224215"/>
                    <a:pt x="42144" y="216370"/>
                    <a:pt x="32290" y="206515"/>
                  </a:cubicBezTo>
                  <a:cubicBezTo>
                    <a:pt x="22435" y="196661"/>
                    <a:pt x="14590" y="184941"/>
                    <a:pt x="8754" y="171355"/>
                  </a:cubicBezTo>
                  <a:cubicBezTo>
                    <a:pt x="2918" y="157769"/>
                    <a:pt x="0" y="143513"/>
                    <a:pt x="0" y="128588"/>
                  </a:cubicBezTo>
                  <a:cubicBezTo>
                    <a:pt x="0" y="111175"/>
                    <a:pt x="3850" y="94767"/>
                    <a:pt x="11552" y="79363"/>
                  </a:cubicBezTo>
                  <a:cubicBezTo>
                    <a:pt x="19254" y="63959"/>
                    <a:pt x="30089" y="51043"/>
                    <a:pt x="44058" y="40615"/>
                  </a:cubicBezTo>
                  <a:cubicBezTo>
                    <a:pt x="48172" y="37553"/>
                    <a:pt x="52740" y="36357"/>
                    <a:pt x="57763" y="37027"/>
                  </a:cubicBezTo>
                  <a:close/>
                  <a:moveTo>
                    <a:pt x="110217" y="0"/>
                  </a:moveTo>
                  <a:cubicBezTo>
                    <a:pt x="115192" y="0"/>
                    <a:pt x="119498" y="1818"/>
                    <a:pt x="123134" y="5454"/>
                  </a:cubicBezTo>
                  <a:cubicBezTo>
                    <a:pt x="126769" y="9090"/>
                    <a:pt x="128587" y="13395"/>
                    <a:pt x="128587" y="18370"/>
                  </a:cubicBezTo>
                  <a:lnTo>
                    <a:pt x="128587" y="110218"/>
                  </a:lnTo>
                  <a:cubicBezTo>
                    <a:pt x="128587" y="115193"/>
                    <a:pt x="126769" y="119499"/>
                    <a:pt x="123134" y="123134"/>
                  </a:cubicBezTo>
                  <a:cubicBezTo>
                    <a:pt x="119498" y="126770"/>
                    <a:pt x="115192" y="128588"/>
                    <a:pt x="110217" y="128588"/>
                  </a:cubicBezTo>
                  <a:cubicBezTo>
                    <a:pt x="105242" y="128588"/>
                    <a:pt x="100937" y="126770"/>
                    <a:pt x="97301" y="123134"/>
                  </a:cubicBezTo>
                  <a:cubicBezTo>
                    <a:pt x="93666" y="119499"/>
                    <a:pt x="91848" y="115193"/>
                    <a:pt x="91848" y="110218"/>
                  </a:cubicBezTo>
                  <a:lnTo>
                    <a:pt x="91848" y="18370"/>
                  </a:lnTo>
                  <a:cubicBezTo>
                    <a:pt x="91848" y="13395"/>
                    <a:pt x="93666" y="9090"/>
                    <a:pt x="97301" y="5454"/>
                  </a:cubicBezTo>
                  <a:cubicBezTo>
                    <a:pt x="100937" y="1818"/>
                    <a:pt x="105242" y="0"/>
                    <a:pt x="110217" y="0"/>
                  </a:cubicBezTo>
                  <a:close/>
                </a:path>
              </a:pathLst>
            </a:custGeom>
            <a:grpFill/>
            <a:ln>
              <a:noFill/>
            </a:ln>
            <a:effectLst/>
          </p:spPr>
          <p:txBody>
            <a:bodyPr/>
            <a:lstStyle/>
            <a:p>
              <a:pPr algn="ctr" defTabSz="685800" eaLnBrk="0" fontAlgn="base" hangingPunct="0">
                <a:spcBef>
                  <a:spcPct val="0"/>
                </a:spcBef>
                <a:spcAft>
                  <a:spcPct val="0"/>
                </a:spcAft>
                <a:defRPr/>
              </a:pPr>
              <a:endParaRPr lang="en-US" sz="1125" b="1" dirty="0">
                <a:solidFill>
                  <a:srgbClr val="000000"/>
                </a:solidFill>
                <a:latin typeface="FontAwesome" pitchFamily="2" charset="0"/>
                <a:ea typeface="宋体" panose="02010600030101010101" pitchFamily="2" charset="-122"/>
              </a:endParaRPr>
            </a:p>
          </p:txBody>
        </p:sp>
      </p:grpSp>
      <p:grpSp>
        <p:nvGrpSpPr>
          <p:cNvPr id="2" name="组合 1"/>
          <p:cNvGrpSpPr/>
          <p:nvPr/>
        </p:nvGrpSpPr>
        <p:grpSpPr>
          <a:xfrm>
            <a:off x="3238955" y="3503780"/>
            <a:ext cx="172443" cy="172444"/>
            <a:chOff x="5225404" y="3627732"/>
            <a:chExt cx="229924" cy="229925"/>
          </a:xfrm>
          <a:solidFill>
            <a:srgbClr val="C00000"/>
          </a:solidFill>
        </p:grpSpPr>
        <p:sp>
          <p:nvSpPr>
            <p:cNvPr id="14" name="椭圆 13"/>
            <p:cNvSpPr/>
            <p:nvPr/>
          </p:nvSpPr>
          <p:spPr>
            <a:xfrm>
              <a:off x="5225404" y="3627732"/>
              <a:ext cx="229924" cy="2299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defRPr/>
              </a:pPr>
              <a:endParaRPr lang="zh-CN" altLang="en-US" sz="2100" b="1">
                <a:solidFill>
                  <a:prstClr val="white"/>
                </a:solidFill>
                <a:latin typeface="Calibri" panose="020F0502020204030204"/>
                <a:ea typeface="宋体" panose="02010600030101010101" pitchFamily="2" charset="-122"/>
              </a:endParaRPr>
            </a:p>
          </p:txBody>
        </p:sp>
        <p:sp>
          <p:nvSpPr>
            <p:cNvPr id="15" name="矩形1"/>
            <p:cNvSpPr>
              <a:spLocks noEditPoints="1"/>
            </p:cNvSpPr>
            <p:nvPr/>
          </p:nvSpPr>
          <p:spPr bwMode="auto">
            <a:xfrm>
              <a:off x="5298562" y="3690439"/>
              <a:ext cx="83609" cy="104511"/>
            </a:xfrm>
            <a:custGeom>
              <a:avLst/>
              <a:gdLst>
                <a:gd name="T0" fmla="*/ 31 w 31"/>
                <a:gd name="T1" fmla="*/ 22 h 44"/>
                <a:gd name="T2" fmla="*/ 17 w 31"/>
                <a:gd name="T3" fmla="*/ 37 h 44"/>
                <a:gd name="T4" fmla="*/ 17 w 31"/>
                <a:gd name="T5" fmla="*/ 41 h 44"/>
                <a:gd name="T6" fmla="*/ 24 w 31"/>
                <a:gd name="T7" fmla="*/ 41 h 44"/>
                <a:gd name="T8" fmla="*/ 26 w 31"/>
                <a:gd name="T9" fmla="*/ 43 h 44"/>
                <a:gd name="T10" fmla="*/ 24 w 31"/>
                <a:gd name="T11" fmla="*/ 44 h 44"/>
                <a:gd name="T12" fmla="*/ 7 w 31"/>
                <a:gd name="T13" fmla="*/ 44 h 44"/>
                <a:gd name="T14" fmla="*/ 5 w 31"/>
                <a:gd name="T15" fmla="*/ 43 h 44"/>
                <a:gd name="T16" fmla="*/ 7 w 31"/>
                <a:gd name="T17" fmla="*/ 41 h 44"/>
                <a:gd name="T18" fmla="*/ 14 w 31"/>
                <a:gd name="T19" fmla="*/ 41 h 44"/>
                <a:gd name="T20" fmla="*/ 14 w 31"/>
                <a:gd name="T21" fmla="*/ 37 h 44"/>
                <a:gd name="T22" fmla="*/ 0 w 31"/>
                <a:gd name="T23" fmla="*/ 22 h 44"/>
                <a:gd name="T24" fmla="*/ 0 w 31"/>
                <a:gd name="T25" fmla="*/ 19 h 44"/>
                <a:gd name="T26" fmla="*/ 2 w 31"/>
                <a:gd name="T27" fmla="*/ 17 h 44"/>
                <a:gd name="T28" fmla="*/ 4 w 31"/>
                <a:gd name="T29" fmla="*/ 19 h 44"/>
                <a:gd name="T30" fmla="*/ 4 w 31"/>
                <a:gd name="T31" fmla="*/ 22 h 44"/>
                <a:gd name="T32" fmla="*/ 16 w 31"/>
                <a:gd name="T33" fmla="*/ 34 h 44"/>
                <a:gd name="T34" fmla="*/ 28 w 31"/>
                <a:gd name="T35" fmla="*/ 22 h 44"/>
                <a:gd name="T36" fmla="*/ 28 w 31"/>
                <a:gd name="T37" fmla="*/ 19 h 44"/>
                <a:gd name="T38" fmla="*/ 29 w 31"/>
                <a:gd name="T39" fmla="*/ 17 h 44"/>
                <a:gd name="T40" fmla="*/ 31 w 31"/>
                <a:gd name="T41" fmla="*/ 19 h 44"/>
                <a:gd name="T42" fmla="*/ 31 w 31"/>
                <a:gd name="T43" fmla="*/ 22 h 44"/>
                <a:gd name="T44" fmla="*/ 24 w 31"/>
                <a:gd name="T45" fmla="*/ 22 h 44"/>
                <a:gd name="T46" fmla="*/ 16 w 31"/>
                <a:gd name="T47" fmla="*/ 31 h 44"/>
                <a:gd name="T48" fmla="*/ 7 w 31"/>
                <a:gd name="T49" fmla="*/ 22 h 44"/>
                <a:gd name="T50" fmla="*/ 7 w 31"/>
                <a:gd name="T51" fmla="*/ 8 h 44"/>
                <a:gd name="T52" fmla="*/ 16 w 31"/>
                <a:gd name="T53" fmla="*/ 0 h 44"/>
                <a:gd name="T54" fmla="*/ 24 w 31"/>
                <a:gd name="T55" fmla="*/ 8 h 44"/>
                <a:gd name="T56" fmla="*/ 24 w 31"/>
                <a:gd name="T57" fmla="*/ 2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1" h="44">
                  <a:moveTo>
                    <a:pt x="31" y="22"/>
                  </a:moveTo>
                  <a:cubicBezTo>
                    <a:pt x="31" y="30"/>
                    <a:pt x="25" y="37"/>
                    <a:pt x="17" y="37"/>
                  </a:cubicBezTo>
                  <a:cubicBezTo>
                    <a:pt x="17" y="41"/>
                    <a:pt x="17" y="41"/>
                    <a:pt x="17" y="41"/>
                  </a:cubicBezTo>
                  <a:cubicBezTo>
                    <a:pt x="24" y="41"/>
                    <a:pt x="24" y="41"/>
                    <a:pt x="24" y="41"/>
                  </a:cubicBezTo>
                  <a:cubicBezTo>
                    <a:pt x="25" y="41"/>
                    <a:pt x="26" y="42"/>
                    <a:pt x="26" y="43"/>
                  </a:cubicBezTo>
                  <a:cubicBezTo>
                    <a:pt x="26" y="44"/>
                    <a:pt x="25" y="44"/>
                    <a:pt x="24" y="44"/>
                  </a:cubicBezTo>
                  <a:cubicBezTo>
                    <a:pt x="7" y="44"/>
                    <a:pt x="7" y="44"/>
                    <a:pt x="7" y="44"/>
                  </a:cubicBezTo>
                  <a:cubicBezTo>
                    <a:pt x="6" y="44"/>
                    <a:pt x="5" y="44"/>
                    <a:pt x="5" y="43"/>
                  </a:cubicBezTo>
                  <a:cubicBezTo>
                    <a:pt x="5" y="42"/>
                    <a:pt x="6" y="41"/>
                    <a:pt x="7" y="41"/>
                  </a:cubicBezTo>
                  <a:cubicBezTo>
                    <a:pt x="14" y="41"/>
                    <a:pt x="14" y="41"/>
                    <a:pt x="14" y="41"/>
                  </a:cubicBezTo>
                  <a:cubicBezTo>
                    <a:pt x="14" y="37"/>
                    <a:pt x="14" y="37"/>
                    <a:pt x="14" y="37"/>
                  </a:cubicBezTo>
                  <a:cubicBezTo>
                    <a:pt x="6" y="37"/>
                    <a:pt x="0" y="30"/>
                    <a:pt x="0" y="22"/>
                  </a:cubicBezTo>
                  <a:cubicBezTo>
                    <a:pt x="0" y="19"/>
                    <a:pt x="0" y="19"/>
                    <a:pt x="0" y="19"/>
                  </a:cubicBezTo>
                  <a:cubicBezTo>
                    <a:pt x="0" y="18"/>
                    <a:pt x="1" y="17"/>
                    <a:pt x="2" y="17"/>
                  </a:cubicBezTo>
                  <a:cubicBezTo>
                    <a:pt x="3" y="17"/>
                    <a:pt x="4" y="18"/>
                    <a:pt x="4" y="19"/>
                  </a:cubicBezTo>
                  <a:cubicBezTo>
                    <a:pt x="4" y="22"/>
                    <a:pt x="4" y="22"/>
                    <a:pt x="4" y="22"/>
                  </a:cubicBezTo>
                  <a:cubicBezTo>
                    <a:pt x="4" y="29"/>
                    <a:pt x="9" y="34"/>
                    <a:pt x="16" y="34"/>
                  </a:cubicBezTo>
                  <a:cubicBezTo>
                    <a:pt x="22" y="34"/>
                    <a:pt x="28" y="29"/>
                    <a:pt x="28" y="22"/>
                  </a:cubicBezTo>
                  <a:cubicBezTo>
                    <a:pt x="28" y="19"/>
                    <a:pt x="28" y="19"/>
                    <a:pt x="28" y="19"/>
                  </a:cubicBezTo>
                  <a:cubicBezTo>
                    <a:pt x="28" y="18"/>
                    <a:pt x="28" y="17"/>
                    <a:pt x="29" y="17"/>
                  </a:cubicBezTo>
                  <a:cubicBezTo>
                    <a:pt x="30" y="17"/>
                    <a:pt x="31" y="18"/>
                    <a:pt x="31" y="19"/>
                  </a:cubicBezTo>
                  <a:lnTo>
                    <a:pt x="31" y="22"/>
                  </a:lnTo>
                  <a:close/>
                  <a:moveTo>
                    <a:pt x="24" y="22"/>
                  </a:moveTo>
                  <a:cubicBezTo>
                    <a:pt x="24" y="27"/>
                    <a:pt x="20" y="31"/>
                    <a:pt x="16" y="31"/>
                  </a:cubicBezTo>
                  <a:cubicBezTo>
                    <a:pt x="11" y="31"/>
                    <a:pt x="7" y="27"/>
                    <a:pt x="7" y="22"/>
                  </a:cubicBezTo>
                  <a:cubicBezTo>
                    <a:pt x="7" y="8"/>
                    <a:pt x="7" y="8"/>
                    <a:pt x="7" y="8"/>
                  </a:cubicBezTo>
                  <a:cubicBezTo>
                    <a:pt x="7" y="4"/>
                    <a:pt x="11" y="0"/>
                    <a:pt x="16" y="0"/>
                  </a:cubicBezTo>
                  <a:cubicBezTo>
                    <a:pt x="20" y="0"/>
                    <a:pt x="24" y="4"/>
                    <a:pt x="24" y="8"/>
                  </a:cubicBezTo>
                  <a:lnTo>
                    <a:pt x="24" y="22"/>
                  </a:lnTo>
                  <a:close/>
                </a:path>
              </a:pathLst>
            </a:custGeom>
            <a:grpFill/>
            <a:ln>
              <a:noFill/>
            </a:ln>
          </p:spPr>
          <p:txBody>
            <a:bodyPr/>
            <a:lstStyle/>
            <a:p>
              <a:pPr defTabSz="685800" eaLnBrk="0" fontAlgn="base" hangingPunct="0">
                <a:spcBef>
                  <a:spcPct val="0"/>
                </a:spcBef>
                <a:spcAft>
                  <a:spcPct val="0"/>
                </a:spcAft>
                <a:defRPr/>
              </a:pPr>
              <a:endParaRPr lang="en-AU" sz="2100" b="1">
                <a:solidFill>
                  <a:prstClr val="black"/>
                </a:solidFill>
                <a:latin typeface="Arial" panose="020B0604020202020204" pitchFamily="34" charset="0"/>
                <a:ea typeface="宋体" panose="02010600030101010101" pitchFamily="2" charset="-122"/>
              </a:endParaRPr>
            </a:p>
          </p:txBody>
        </p:sp>
      </p:grpSp>
      <p:sp>
        <p:nvSpPr>
          <p:cNvPr id="16" name="矩形 15"/>
          <p:cNvSpPr>
            <a:spLocks noChangeArrowheads="1"/>
          </p:cNvSpPr>
          <p:nvPr/>
        </p:nvSpPr>
        <p:spPr bwMode="auto">
          <a:xfrm>
            <a:off x="3420667" y="3479006"/>
            <a:ext cx="64633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eaLnBrk="0" fontAlgn="base" hangingPunct="0">
              <a:spcBef>
                <a:spcPct val="0"/>
              </a:spcBef>
              <a:spcAft>
                <a:spcPct val="0"/>
              </a:spcAft>
            </a:pPr>
            <a:r>
              <a:rPr lang="zh-CN" altLang="en-US" sz="900">
                <a:solidFill>
                  <a:prstClr val="black"/>
                </a:solidFill>
                <a:latin typeface="微软雅黑" panose="020B0503020204020204" pitchFamily="34" charset="-122"/>
                <a:ea typeface="微软雅黑" panose="020B0503020204020204" pitchFamily="34" charset="-122"/>
              </a:rPr>
              <a:t>汇报人：</a:t>
            </a:r>
            <a:endParaRPr lang="zh-CN" altLang="en-US" sz="900">
              <a:solidFill>
                <a:prstClr val="black"/>
              </a:solidFill>
              <a:latin typeface="微软雅黑" panose="020B0503020204020204" pitchFamily="34" charset="-122"/>
              <a:ea typeface="微软雅黑" panose="020B0503020204020204" pitchFamily="34" charset="-122"/>
            </a:endParaRPr>
          </a:p>
        </p:txBody>
      </p:sp>
      <p:sp>
        <p:nvSpPr>
          <p:cNvPr id="17" name="矩形 16"/>
          <p:cNvSpPr>
            <a:spLocks noChangeArrowheads="1"/>
          </p:cNvSpPr>
          <p:nvPr/>
        </p:nvSpPr>
        <p:spPr bwMode="auto">
          <a:xfrm>
            <a:off x="5086351" y="3468291"/>
            <a:ext cx="53091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eaLnBrk="0" fontAlgn="base" hangingPunct="0">
              <a:spcBef>
                <a:spcPct val="0"/>
              </a:spcBef>
              <a:spcAft>
                <a:spcPct val="0"/>
              </a:spcAft>
            </a:pPr>
            <a:r>
              <a:rPr lang="zh-CN" altLang="en-US" sz="900">
                <a:solidFill>
                  <a:prstClr val="black"/>
                </a:solidFill>
                <a:latin typeface="微软雅黑" panose="020B0503020204020204" pitchFamily="34" charset="-122"/>
                <a:ea typeface="微软雅黑" panose="020B0503020204020204" pitchFamily="34" charset="-122"/>
              </a:rPr>
              <a:t>时间：</a:t>
            </a:r>
            <a:endParaRPr lang="zh-CN" altLang="en-US" sz="900">
              <a:solidFill>
                <a:prstClr val="black"/>
              </a:solidFill>
              <a:latin typeface="微软雅黑" panose="020B0503020204020204" pitchFamily="34" charset="-122"/>
              <a:ea typeface="微软雅黑" panose="020B0503020204020204" pitchFamily="34" charset="-122"/>
            </a:endParaRPr>
          </a:p>
        </p:txBody>
      </p:sp>
      <p:sp>
        <p:nvSpPr>
          <p:cNvPr id="16392" name="文本框 2"/>
          <p:cNvSpPr txBox="1">
            <a:spLocks noChangeArrowheads="1"/>
          </p:cNvSpPr>
          <p:nvPr/>
        </p:nvSpPr>
        <p:spPr bwMode="auto">
          <a:xfrm>
            <a:off x="0" y="2004382"/>
            <a:ext cx="9226325" cy="85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algn="ctr" defTabSz="685800" eaLnBrk="0" fontAlgn="base" hangingPunct="0">
              <a:spcBef>
                <a:spcPct val="0"/>
              </a:spcBef>
              <a:spcAft>
                <a:spcPct val="0"/>
              </a:spcAft>
            </a:pPr>
            <a:r>
              <a:rPr lang="zh-CN" altLang="en-US" sz="4950" dirty="0">
                <a:solidFill>
                  <a:srgbClr val="C00000"/>
                </a:solidFill>
                <a:latin typeface="微软雅黑" panose="020B0503020204020204" pitchFamily="34" charset="-122"/>
                <a:ea typeface="微软雅黑" panose="020B0503020204020204" pitchFamily="34" charset="-122"/>
              </a:rPr>
              <a:t>如何查找身边安全隐患专题培训</a:t>
            </a:r>
            <a:endParaRPr lang="zh-CN" altLang="en-US" sz="4950" dirty="0">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p:transition spd="slow" advTm="8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anim calcmode="lin" valueType="num">
                                      <p:cBhvr>
                                        <p:cTn id="8" dur="750" fill="hold"/>
                                        <p:tgtEl>
                                          <p:spTgt spid="10"/>
                                        </p:tgtEl>
                                        <p:attrNameLst>
                                          <p:attrName>ppt_x</p:attrName>
                                        </p:attrNameLst>
                                      </p:cBhvr>
                                      <p:tavLst>
                                        <p:tav tm="0">
                                          <p:val>
                                            <p:strVal val="#ppt_x"/>
                                          </p:val>
                                        </p:tav>
                                        <p:tav tm="100000">
                                          <p:val>
                                            <p:strVal val="#ppt_x"/>
                                          </p:val>
                                        </p:tav>
                                      </p:tavLst>
                                    </p:anim>
                                    <p:anim calcmode="lin" valueType="num">
                                      <p:cBhvr>
                                        <p:cTn id="9" dur="75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750"/>
                                        <p:tgtEl>
                                          <p:spTgt spid="2"/>
                                        </p:tgtEl>
                                      </p:cBhvr>
                                    </p:animEffect>
                                    <p:anim calcmode="lin" valueType="num">
                                      <p:cBhvr>
                                        <p:cTn id="14" dur="750" fill="hold"/>
                                        <p:tgtEl>
                                          <p:spTgt spid="2"/>
                                        </p:tgtEl>
                                        <p:attrNameLst>
                                          <p:attrName>ppt_x</p:attrName>
                                        </p:attrNameLst>
                                      </p:cBhvr>
                                      <p:tavLst>
                                        <p:tav tm="0">
                                          <p:val>
                                            <p:strVal val="#ppt_x"/>
                                          </p:val>
                                        </p:tav>
                                        <p:tav tm="100000">
                                          <p:val>
                                            <p:strVal val="#ppt_x"/>
                                          </p:val>
                                        </p:tav>
                                      </p:tavLst>
                                    </p:anim>
                                    <p:anim calcmode="lin" valueType="num">
                                      <p:cBhvr>
                                        <p:cTn id="15" dur="75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3" presetClass="entr" presetSubtype="16" fill="hold" grpId="0" nodeType="afterEffect">
                                  <p:stCondLst>
                                    <p:cond delay="0"/>
                                  </p:stCondLst>
                                  <p:iterate type="lt">
                                    <p:tmPct val="10000"/>
                                  </p:iterate>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par>
                          <p:cTn id="22" fill="hold">
                            <p:stCondLst>
                              <p:cond delay="2150"/>
                            </p:stCondLst>
                            <p:childTnLst>
                              <p:par>
                                <p:cTn id="23" presetID="42" presetClass="entr" presetSubtype="0"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750"/>
                                        <p:tgtEl>
                                          <p:spTgt spid="4"/>
                                        </p:tgtEl>
                                      </p:cBhvr>
                                    </p:animEffect>
                                    <p:anim calcmode="lin" valueType="num">
                                      <p:cBhvr>
                                        <p:cTn id="26" dur="750" fill="hold"/>
                                        <p:tgtEl>
                                          <p:spTgt spid="4"/>
                                        </p:tgtEl>
                                        <p:attrNameLst>
                                          <p:attrName>ppt_x</p:attrName>
                                        </p:attrNameLst>
                                      </p:cBhvr>
                                      <p:tavLst>
                                        <p:tav tm="0">
                                          <p:val>
                                            <p:strVal val="#ppt_x"/>
                                          </p:val>
                                        </p:tav>
                                        <p:tav tm="100000">
                                          <p:val>
                                            <p:strVal val="#ppt_x"/>
                                          </p:val>
                                        </p:tav>
                                      </p:tavLst>
                                    </p:anim>
                                    <p:anim calcmode="lin" valueType="num">
                                      <p:cBhvr>
                                        <p:cTn id="27" dur="750" fill="hold"/>
                                        <p:tgtEl>
                                          <p:spTgt spid="4"/>
                                        </p:tgtEl>
                                        <p:attrNameLst>
                                          <p:attrName>ppt_y</p:attrName>
                                        </p:attrNameLst>
                                      </p:cBhvr>
                                      <p:tavLst>
                                        <p:tav tm="0">
                                          <p:val>
                                            <p:strVal val="#ppt_y+.1"/>
                                          </p:val>
                                        </p:tav>
                                        <p:tav tm="100000">
                                          <p:val>
                                            <p:strVal val="#ppt_y"/>
                                          </p:val>
                                        </p:tav>
                                      </p:tavLst>
                                    </p:anim>
                                  </p:childTnLst>
                                </p:cTn>
                              </p:par>
                            </p:childTnLst>
                          </p:cTn>
                        </p:par>
                        <p:par>
                          <p:cTn id="28" fill="hold">
                            <p:stCondLst>
                              <p:cond delay="3150"/>
                            </p:stCondLst>
                            <p:childTnLst>
                              <p:par>
                                <p:cTn id="29" presetID="53" presetClass="entr" presetSubtype="16" fill="hold" grpId="0" nodeType="afterEffect">
                                  <p:stCondLst>
                                    <p:cond delay="0"/>
                                  </p:stCondLst>
                                  <p:iterate type="lt">
                                    <p:tmPct val="10000"/>
                                  </p:iterate>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animEffect transition="in" filter="fade">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灯片编号占位符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b="1">
                <a:solidFill>
                  <a:schemeClr val="tx1"/>
                </a:solidFill>
                <a:latin typeface="Arial" panose="020B0604020202020204" pitchFamily="34" charset="0"/>
                <a:ea typeface="宋体" panose="02010600030101010101" pitchFamily="2" charset="-122"/>
              </a:defRPr>
            </a:lvl1pPr>
            <a:lvl2pPr marL="557530" indent="-214630">
              <a:defRPr sz="2100" b="1">
                <a:solidFill>
                  <a:schemeClr val="tx1"/>
                </a:solidFill>
                <a:latin typeface="Arial" panose="020B0604020202020204" pitchFamily="34" charset="0"/>
                <a:ea typeface="宋体" panose="02010600030101010101" pitchFamily="2" charset="-122"/>
              </a:defRPr>
            </a:lvl2pPr>
            <a:lvl3pPr marL="857250" indent="-171450">
              <a:defRPr sz="2100" b="1">
                <a:solidFill>
                  <a:schemeClr val="tx1"/>
                </a:solidFill>
                <a:latin typeface="Arial" panose="020B0604020202020204" pitchFamily="34" charset="0"/>
                <a:ea typeface="宋体" panose="02010600030101010101" pitchFamily="2" charset="-122"/>
              </a:defRPr>
            </a:lvl3pPr>
            <a:lvl4pPr marL="1200150" indent="-171450">
              <a:defRPr sz="2100" b="1">
                <a:solidFill>
                  <a:schemeClr val="tx1"/>
                </a:solidFill>
                <a:latin typeface="Arial" panose="020B0604020202020204" pitchFamily="34" charset="0"/>
                <a:ea typeface="宋体" panose="02010600030101010101" pitchFamily="2" charset="-122"/>
              </a:defRPr>
            </a:lvl4pPr>
            <a:lvl5pPr marL="1543050" indent="-171450">
              <a:defRPr sz="2100" b="1">
                <a:solidFill>
                  <a:schemeClr val="tx1"/>
                </a:solidFill>
                <a:latin typeface="Arial" panose="020B0604020202020204" pitchFamily="34" charset="0"/>
                <a:ea typeface="宋体" panose="02010600030101010101" pitchFamily="2" charset="-122"/>
              </a:defRPr>
            </a:lvl5pPr>
            <a:lvl6pPr marL="1885950" indent="-171450" eaLnBrk="0" fontAlgn="base" hangingPunct="0">
              <a:spcBef>
                <a:spcPct val="0"/>
              </a:spcBef>
              <a:spcAft>
                <a:spcPct val="0"/>
              </a:spcAft>
              <a:defRPr sz="2100" b="1">
                <a:solidFill>
                  <a:schemeClr val="tx1"/>
                </a:solidFill>
                <a:latin typeface="Arial" panose="020B0604020202020204" pitchFamily="34" charset="0"/>
                <a:ea typeface="宋体" panose="02010600030101010101" pitchFamily="2" charset="-122"/>
              </a:defRPr>
            </a:lvl6pPr>
            <a:lvl7pPr marL="2228850" indent="-171450" eaLnBrk="0" fontAlgn="base" hangingPunct="0">
              <a:spcBef>
                <a:spcPct val="0"/>
              </a:spcBef>
              <a:spcAft>
                <a:spcPct val="0"/>
              </a:spcAft>
              <a:defRPr sz="2100" b="1">
                <a:solidFill>
                  <a:schemeClr val="tx1"/>
                </a:solidFill>
                <a:latin typeface="Arial" panose="020B0604020202020204" pitchFamily="34" charset="0"/>
                <a:ea typeface="宋体" panose="02010600030101010101" pitchFamily="2" charset="-122"/>
              </a:defRPr>
            </a:lvl7pPr>
            <a:lvl8pPr marL="2571750" indent="-171450" eaLnBrk="0" fontAlgn="base" hangingPunct="0">
              <a:spcBef>
                <a:spcPct val="0"/>
              </a:spcBef>
              <a:spcAft>
                <a:spcPct val="0"/>
              </a:spcAft>
              <a:defRPr sz="2100" b="1">
                <a:solidFill>
                  <a:schemeClr val="tx1"/>
                </a:solidFill>
                <a:latin typeface="Arial" panose="020B0604020202020204" pitchFamily="34" charset="0"/>
                <a:ea typeface="宋体" panose="02010600030101010101" pitchFamily="2" charset="-122"/>
              </a:defRPr>
            </a:lvl8pPr>
            <a:lvl9pPr marL="2914650" indent="-171450" eaLnBrk="0" fontAlgn="base" hangingPunct="0">
              <a:spcBef>
                <a:spcPct val="0"/>
              </a:spcBef>
              <a:spcAft>
                <a:spcPct val="0"/>
              </a:spcAft>
              <a:defRPr sz="2100" b="1">
                <a:solidFill>
                  <a:schemeClr val="tx1"/>
                </a:solidFill>
                <a:latin typeface="Arial" panose="020B0604020202020204" pitchFamily="34" charset="0"/>
                <a:ea typeface="宋体" panose="02010600030101010101" pitchFamily="2" charset="-122"/>
              </a:defRPr>
            </a:lvl9pPr>
          </a:lstStyle>
          <a:p>
            <a:pPr defTabSz="685800" eaLnBrk="0" fontAlgn="base" hangingPunct="0">
              <a:spcBef>
                <a:spcPct val="0"/>
              </a:spcBef>
              <a:spcAft>
                <a:spcPct val="0"/>
              </a:spcAft>
            </a:pPr>
            <a:fld id="{092405FA-1FE6-481E-963F-8D7A88B17E0E}" type="slidenum">
              <a:rPr lang="zh-CN" altLang="en-US" sz="900" b="0">
                <a:solidFill>
                  <a:srgbClr val="898989"/>
                </a:solidFill>
                <a:latin typeface="Calibri" panose="020F0502020204030204" pitchFamily="34" charset="0"/>
                <a:ea typeface="微软雅黑" panose="020B0503020204020204" pitchFamily="34" charset="-122"/>
              </a:rPr>
            </a:fld>
            <a:endParaRPr lang="en-US" altLang="zh-CN" sz="900" b="0">
              <a:solidFill>
                <a:srgbClr val="898989"/>
              </a:solidFill>
              <a:latin typeface="Calibri" panose="020F0502020204030204" pitchFamily="34" charset="0"/>
              <a:ea typeface="微软雅黑" panose="020B0503020204020204" pitchFamily="34" charset="-122"/>
            </a:endParaRPr>
          </a:p>
        </p:txBody>
      </p:sp>
      <p:sp>
        <p:nvSpPr>
          <p:cNvPr id="26626" name="标题 5"/>
          <p:cNvSpPr>
            <a:spLocks noGrp="1" noChangeArrowheads="1"/>
          </p:cNvSpPr>
          <p:nvPr>
            <p:ph type="ctrTitle" idx="4294967295"/>
          </p:nvPr>
        </p:nvSpPr>
        <p:spPr bwMode="auto">
          <a:xfrm>
            <a:off x="3757613" y="185738"/>
            <a:ext cx="5386387" cy="5572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lstStyle/>
          <a:p>
            <a:pPr eaLnBrk="1" hangingPunct="1"/>
            <a:r>
              <a:rPr lang="zh-CN" altLang="zh-CN" b="1">
                <a:solidFill>
                  <a:srgbClr val="A50021"/>
                </a:solidFill>
                <a:sym typeface="华文新魏" panose="02010800040101010101" pitchFamily="2" charset="-122"/>
              </a:rPr>
              <a:t>隐患的发展</a:t>
            </a:r>
            <a:endParaRPr lang="zh-CN" altLang="zh-CN" b="1">
              <a:solidFill>
                <a:srgbClr val="A50021"/>
              </a:solidFill>
              <a:sym typeface="华文新魏" panose="02010800040101010101" pitchFamily="2" charset="-122"/>
            </a:endParaRPr>
          </a:p>
        </p:txBody>
      </p:sp>
      <p:grpSp>
        <p:nvGrpSpPr>
          <p:cNvPr id="2" name="组合 298"/>
          <p:cNvGrpSpPr/>
          <p:nvPr/>
        </p:nvGrpSpPr>
        <p:grpSpPr bwMode="auto">
          <a:xfrm>
            <a:off x="6229350" y="1543050"/>
            <a:ext cx="1276350" cy="2933700"/>
            <a:chOff x="0" y="0"/>
            <a:chExt cx="1888763" cy="4225936"/>
          </a:xfrm>
        </p:grpSpPr>
        <p:grpSp>
          <p:nvGrpSpPr>
            <p:cNvPr id="26822" name="Group 243"/>
            <p:cNvGrpSpPr/>
            <p:nvPr/>
          </p:nvGrpSpPr>
          <p:grpSpPr bwMode="auto">
            <a:xfrm>
              <a:off x="0" y="0"/>
              <a:ext cx="1888763" cy="4225936"/>
              <a:chOff x="0" y="0"/>
              <a:chExt cx="1656" cy="3528"/>
            </a:xfrm>
          </p:grpSpPr>
          <p:grpSp>
            <p:nvGrpSpPr>
              <p:cNvPr id="26824" name="Group 4"/>
              <p:cNvGrpSpPr/>
              <p:nvPr/>
            </p:nvGrpSpPr>
            <p:grpSpPr bwMode="auto">
              <a:xfrm>
                <a:off x="844" y="0"/>
                <a:ext cx="544" cy="960"/>
                <a:chOff x="0" y="0"/>
                <a:chExt cx="544" cy="960"/>
              </a:xfrm>
            </p:grpSpPr>
            <p:sp>
              <p:nvSpPr>
                <p:cNvPr id="26879" name="Rectangle 5"/>
                <p:cNvSpPr>
                  <a:spLocks noChangeArrowheads="1"/>
                </p:cNvSpPr>
                <p:nvPr/>
              </p:nvSpPr>
              <p:spPr bwMode="auto">
                <a:xfrm>
                  <a:off x="91" y="888"/>
                  <a:ext cx="333"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eaLnBrk="0" fontAlgn="base" hangingPunct="0">
                    <a:spcBef>
                      <a:spcPct val="0"/>
                    </a:spcBef>
                    <a:spcAft>
                      <a:spcPct val="0"/>
                    </a:spcAft>
                  </a:pPr>
                  <a:endParaRPr lang="zh-CN" altLang="en-US" sz="2100">
                    <a:solidFill>
                      <a:srgbClr val="FFFFFF"/>
                    </a:solidFill>
                    <a:latin typeface="Times New Roman" panose="02020603050405020304" pitchFamily="18" charset="0"/>
                    <a:sym typeface="Times New Roman" panose="02020603050405020304" pitchFamily="18" charset="0"/>
                  </a:endParaRPr>
                </a:p>
              </p:txBody>
            </p:sp>
            <p:sp>
              <p:nvSpPr>
                <p:cNvPr id="26880" name="Freeform 6"/>
                <p:cNvSpPr>
                  <a:spLocks noChangeArrowheads="1"/>
                </p:cNvSpPr>
                <p:nvPr/>
              </p:nvSpPr>
              <p:spPr bwMode="auto">
                <a:xfrm>
                  <a:off x="30" y="275"/>
                  <a:ext cx="103" cy="235"/>
                </a:xfrm>
                <a:custGeom>
                  <a:avLst/>
                  <a:gdLst>
                    <a:gd name="T0" fmla="*/ 0 w 424"/>
                    <a:gd name="T1" fmla="*/ 0 h 1261"/>
                    <a:gd name="T2" fmla="*/ 0 w 424"/>
                    <a:gd name="T3" fmla="*/ 0 h 1261"/>
                    <a:gd name="T4" fmla="*/ 0 w 424"/>
                    <a:gd name="T5" fmla="*/ 0 h 1261"/>
                    <a:gd name="T6" fmla="*/ 0 w 424"/>
                    <a:gd name="T7" fmla="*/ 0 h 1261"/>
                    <a:gd name="T8" fmla="*/ 0 w 424"/>
                    <a:gd name="T9" fmla="*/ 0 h 1261"/>
                    <a:gd name="T10" fmla="*/ 0 w 424"/>
                    <a:gd name="T11" fmla="*/ 0 h 1261"/>
                    <a:gd name="T12" fmla="*/ 0 w 424"/>
                    <a:gd name="T13" fmla="*/ 0 h 1261"/>
                    <a:gd name="T14" fmla="*/ 0 60000 65536"/>
                    <a:gd name="T15" fmla="*/ 0 60000 65536"/>
                    <a:gd name="T16" fmla="*/ 0 60000 65536"/>
                    <a:gd name="T17" fmla="*/ 0 60000 65536"/>
                    <a:gd name="T18" fmla="*/ 0 60000 65536"/>
                    <a:gd name="T19" fmla="*/ 0 60000 65536"/>
                    <a:gd name="T20" fmla="*/ 0 60000 65536"/>
                    <a:gd name="T21" fmla="*/ 0 w 424"/>
                    <a:gd name="T22" fmla="*/ 0 h 1261"/>
                    <a:gd name="T23" fmla="*/ 424 w 424"/>
                    <a:gd name="T24" fmla="*/ 1261 h 12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4" h="1261">
                      <a:moveTo>
                        <a:pt x="424" y="586"/>
                      </a:moveTo>
                      <a:lnTo>
                        <a:pt x="323" y="752"/>
                      </a:lnTo>
                      <a:lnTo>
                        <a:pt x="252" y="1261"/>
                      </a:lnTo>
                      <a:lnTo>
                        <a:pt x="0" y="1261"/>
                      </a:lnTo>
                      <a:lnTo>
                        <a:pt x="12" y="526"/>
                      </a:lnTo>
                      <a:lnTo>
                        <a:pt x="424" y="0"/>
                      </a:lnTo>
                      <a:lnTo>
                        <a:pt x="424" y="586"/>
                      </a:lnTo>
                      <a:close/>
                    </a:path>
                  </a:pathLst>
                </a:custGeom>
                <a:solidFill>
                  <a:srgbClr val="B2D8E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881" name="Freeform 7"/>
                <p:cNvSpPr>
                  <a:spLocks noChangeArrowheads="1"/>
                </p:cNvSpPr>
                <p:nvPr/>
              </p:nvSpPr>
              <p:spPr bwMode="auto">
                <a:xfrm>
                  <a:off x="30" y="275"/>
                  <a:ext cx="103" cy="235"/>
                </a:xfrm>
                <a:custGeom>
                  <a:avLst/>
                  <a:gdLst>
                    <a:gd name="T0" fmla="*/ 0 w 424"/>
                    <a:gd name="T1" fmla="*/ 0 h 1261"/>
                    <a:gd name="T2" fmla="*/ 0 w 424"/>
                    <a:gd name="T3" fmla="*/ 0 h 1261"/>
                    <a:gd name="T4" fmla="*/ 0 w 424"/>
                    <a:gd name="T5" fmla="*/ 0 h 1261"/>
                    <a:gd name="T6" fmla="*/ 0 w 424"/>
                    <a:gd name="T7" fmla="*/ 0 h 1261"/>
                    <a:gd name="T8" fmla="*/ 0 w 424"/>
                    <a:gd name="T9" fmla="*/ 0 h 1261"/>
                    <a:gd name="T10" fmla="*/ 0 w 424"/>
                    <a:gd name="T11" fmla="*/ 0 h 1261"/>
                    <a:gd name="T12" fmla="*/ 0 60000 65536"/>
                    <a:gd name="T13" fmla="*/ 0 60000 65536"/>
                    <a:gd name="T14" fmla="*/ 0 60000 65536"/>
                    <a:gd name="T15" fmla="*/ 0 60000 65536"/>
                    <a:gd name="T16" fmla="*/ 0 60000 65536"/>
                    <a:gd name="T17" fmla="*/ 0 60000 65536"/>
                    <a:gd name="T18" fmla="*/ 0 w 424"/>
                    <a:gd name="T19" fmla="*/ 0 h 1261"/>
                    <a:gd name="T20" fmla="*/ 424 w 424"/>
                    <a:gd name="T21" fmla="*/ 1261 h 1261"/>
                  </a:gdLst>
                  <a:ahLst/>
                  <a:cxnLst>
                    <a:cxn ang="T12">
                      <a:pos x="T0" y="T1"/>
                    </a:cxn>
                    <a:cxn ang="T13">
                      <a:pos x="T2" y="T3"/>
                    </a:cxn>
                    <a:cxn ang="T14">
                      <a:pos x="T4" y="T5"/>
                    </a:cxn>
                    <a:cxn ang="T15">
                      <a:pos x="T6" y="T7"/>
                    </a:cxn>
                    <a:cxn ang="T16">
                      <a:pos x="T8" y="T9"/>
                    </a:cxn>
                    <a:cxn ang="T17">
                      <a:pos x="T10" y="T11"/>
                    </a:cxn>
                  </a:cxnLst>
                  <a:rect l="T18" t="T19" r="T20" b="T21"/>
                  <a:pathLst>
                    <a:path w="424" h="1261">
                      <a:moveTo>
                        <a:pt x="424" y="586"/>
                      </a:moveTo>
                      <a:lnTo>
                        <a:pt x="323" y="752"/>
                      </a:lnTo>
                      <a:lnTo>
                        <a:pt x="252" y="1261"/>
                      </a:lnTo>
                      <a:lnTo>
                        <a:pt x="0" y="1261"/>
                      </a:lnTo>
                      <a:lnTo>
                        <a:pt x="12" y="526"/>
                      </a:lnTo>
                      <a:lnTo>
                        <a:pt x="424" y="0"/>
                      </a:lnTo>
                    </a:path>
                  </a:pathLst>
                </a:custGeom>
                <a:noFill/>
                <a:ln w="0" cmpd="sng">
                  <a:solidFill>
                    <a:srgbClr val="000000"/>
                  </a:solidFill>
                  <a:miter lim="800000"/>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882" name="Freeform 8"/>
                <p:cNvSpPr>
                  <a:spLocks noChangeArrowheads="1"/>
                </p:cNvSpPr>
                <p:nvPr/>
              </p:nvSpPr>
              <p:spPr bwMode="auto">
                <a:xfrm>
                  <a:off x="155" y="48"/>
                  <a:ext cx="221" cy="223"/>
                </a:xfrm>
                <a:custGeom>
                  <a:avLst/>
                  <a:gdLst>
                    <a:gd name="T0" fmla="*/ 0 w 907"/>
                    <a:gd name="T1" fmla="*/ 0 h 1201"/>
                    <a:gd name="T2" fmla="*/ 0 w 907"/>
                    <a:gd name="T3" fmla="*/ 0 h 1201"/>
                    <a:gd name="T4" fmla="*/ 0 w 907"/>
                    <a:gd name="T5" fmla="*/ 0 h 1201"/>
                    <a:gd name="T6" fmla="*/ 0 w 907"/>
                    <a:gd name="T7" fmla="*/ 0 h 1201"/>
                    <a:gd name="T8" fmla="*/ 0 w 907"/>
                    <a:gd name="T9" fmla="*/ 0 h 1201"/>
                    <a:gd name="T10" fmla="*/ 0 w 907"/>
                    <a:gd name="T11" fmla="*/ 0 h 1201"/>
                    <a:gd name="T12" fmla="*/ 0 w 907"/>
                    <a:gd name="T13" fmla="*/ 0 h 1201"/>
                    <a:gd name="T14" fmla="*/ 0 w 907"/>
                    <a:gd name="T15" fmla="*/ 0 h 1201"/>
                    <a:gd name="T16" fmla="*/ 0 w 907"/>
                    <a:gd name="T17" fmla="*/ 0 h 1201"/>
                    <a:gd name="T18" fmla="*/ 0 w 907"/>
                    <a:gd name="T19" fmla="*/ 0 h 1201"/>
                    <a:gd name="T20" fmla="*/ 0 w 907"/>
                    <a:gd name="T21" fmla="*/ 0 h 1201"/>
                    <a:gd name="T22" fmla="*/ 0 w 907"/>
                    <a:gd name="T23" fmla="*/ 0 h 1201"/>
                    <a:gd name="T24" fmla="*/ 0 w 907"/>
                    <a:gd name="T25" fmla="*/ 0 h 1201"/>
                    <a:gd name="T26" fmla="*/ 0 w 907"/>
                    <a:gd name="T27" fmla="*/ 0 h 1201"/>
                    <a:gd name="T28" fmla="*/ 0 w 907"/>
                    <a:gd name="T29" fmla="*/ 0 h 1201"/>
                    <a:gd name="T30" fmla="*/ 0 w 907"/>
                    <a:gd name="T31" fmla="*/ 0 h 1201"/>
                    <a:gd name="T32" fmla="*/ 0 w 907"/>
                    <a:gd name="T33" fmla="*/ 0 h 1201"/>
                    <a:gd name="T34" fmla="*/ 0 w 907"/>
                    <a:gd name="T35" fmla="*/ 0 h 1201"/>
                    <a:gd name="T36" fmla="*/ 0 w 907"/>
                    <a:gd name="T37" fmla="*/ 0 h 1201"/>
                    <a:gd name="T38" fmla="*/ 0 w 907"/>
                    <a:gd name="T39" fmla="*/ 0 h 1201"/>
                    <a:gd name="T40" fmla="*/ 0 w 907"/>
                    <a:gd name="T41" fmla="*/ 0 h 1201"/>
                    <a:gd name="T42" fmla="*/ 0 w 907"/>
                    <a:gd name="T43" fmla="*/ 0 h 1201"/>
                    <a:gd name="T44" fmla="*/ 0 w 907"/>
                    <a:gd name="T45" fmla="*/ 0 h 1201"/>
                    <a:gd name="T46" fmla="*/ 0 w 907"/>
                    <a:gd name="T47" fmla="*/ 0 h 1201"/>
                    <a:gd name="T48" fmla="*/ 0 w 907"/>
                    <a:gd name="T49" fmla="*/ 0 h 1201"/>
                    <a:gd name="T50" fmla="*/ 0 w 907"/>
                    <a:gd name="T51" fmla="*/ 0 h 1201"/>
                    <a:gd name="T52" fmla="*/ 0 w 907"/>
                    <a:gd name="T53" fmla="*/ 0 h 1201"/>
                    <a:gd name="T54" fmla="*/ 0 w 907"/>
                    <a:gd name="T55" fmla="*/ 0 h 1201"/>
                    <a:gd name="T56" fmla="*/ 0 w 907"/>
                    <a:gd name="T57" fmla="*/ 0 h 1201"/>
                    <a:gd name="T58" fmla="*/ 0 w 907"/>
                    <a:gd name="T59" fmla="*/ 0 h 1201"/>
                    <a:gd name="T60" fmla="*/ 0 w 907"/>
                    <a:gd name="T61" fmla="*/ 0 h 1201"/>
                    <a:gd name="T62" fmla="*/ 0 w 907"/>
                    <a:gd name="T63" fmla="*/ 0 h 1201"/>
                    <a:gd name="T64" fmla="*/ 0 w 907"/>
                    <a:gd name="T65" fmla="*/ 0 h 1201"/>
                    <a:gd name="T66" fmla="*/ 0 w 907"/>
                    <a:gd name="T67" fmla="*/ 0 h 1201"/>
                    <a:gd name="T68" fmla="*/ 0 w 907"/>
                    <a:gd name="T69" fmla="*/ 0 h 120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07"/>
                    <a:gd name="T106" fmla="*/ 0 h 1201"/>
                    <a:gd name="T107" fmla="*/ 907 w 907"/>
                    <a:gd name="T108" fmla="*/ 1201 h 120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07" h="1201">
                      <a:moveTo>
                        <a:pt x="907" y="740"/>
                      </a:moveTo>
                      <a:lnTo>
                        <a:pt x="899" y="834"/>
                      </a:lnTo>
                      <a:lnTo>
                        <a:pt x="869" y="919"/>
                      </a:lnTo>
                      <a:lnTo>
                        <a:pt x="827" y="1000"/>
                      </a:lnTo>
                      <a:lnTo>
                        <a:pt x="773" y="1064"/>
                      </a:lnTo>
                      <a:lnTo>
                        <a:pt x="706" y="1124"/>
                      </a:lnTo>
                      <a:lnTo>
                        <a:pt x="630" y="1167"/>
                      </a:lnTo>
                      <a:lnTo>
                        <a:pt x="546" y="1193"/>
                      </a:lnTo>
                      <a:lnTo>
                        <a:pt x="458" y="1201"/>
                      </a:lnTo>
                      <a:lnTo>
                        <a:pt x="366" y="1193"/>
                      </a:lnTo>
                      <a:lnTo>
                        <a:pt x="282" y="1167"/>
                      </a:lnTo>
                      <a:lnTo>
                        <a:pt x="202" y="1124"/>
                      </a:lnTo>
                      <a:lnTo>
                        <a:pt x="135" y="1064"/>
                      </a:lnTo>
                      <a:lnTo>
                        <a:pt x="80" y="1000"/>
                      </a:lnTo>
                      <a:lnTo>
                        <a:pt x="38" y="919"/>
                      </a:lnTo>
                      <a:lnTo>
                        <a:pt x="9" y="834"/>
                      </a:lnTo>
                      <a:lnTo>
                        <a:pt x="0" y="740"/>
                      </a:lnTo>
                      <a:lnTo>
                        <a:pt x="0" y="462"/>
                      </a:lnTo>
                      <a:lnTo>
                        <a:pt x="9" y="368"/>
                      </a:lnTo>
                      <a:lnTo>
                        <a:pt x="38" y="282"/>
                      </a:lnTo>
                      <a:lnTo>
                        <a:pt x="80" y="201"/>
                      </a:lnTo>
                      <a:lnTo>
                        <a:pt x="135" y="133"/>
                      </a:lnTo>
                      <a:lnTo>
                        <a:pt x="202" y="77"/>
                      </a:lnTo>
                      <a:lnTo>
                        <a:pt x="282" y="35"/>
                      </a:lnTo>
                      <a:lnTo>
                        <a:pt x="366" y="9"/>
                      </a:lnTo>
                      <a:lnTo>
                        <a:pt x="458" y="0"/>
                      </a:lnTo>
                      <a:lnTo>
                        <a:pt x="546" y="9"/>
                      </a:lnTo>
                      <a:lnTo>
                        <a:pt x="630" y="35"/>
                      </a:lnTo>
                      <a:lnTo>
                        <a:pt x="706" y="77"/>
                      </a:lnTo>
                      <a:lnTo>
                        <a:pt x="773" y="133"/>
                      </a:lnTo>
                      <a:lnTo>
                        <a:pt x="827" y="201"/>
                      </a:lnTo>
                      <a:lnTo>
                        <a:pt x="869" y="282"/>
                      </a:lnTo>
                      <a:lnTo>
                        <a:pt x="899" y="368"/>
                      </a:lnTo>
                      <a:lnTo>
                        <a:pt x="907" y="462"/>
                      </a:lnTo>
                      <a:lnTo>
                        <a:pt x="907" y="740"/>
                      </a:lnTo>
                      <a:close/>
                    </a:path>
                  </a:pathLst>
                </a:custGeom>
                <a:solidFill>
                  <a:srgbClr val="FFD8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883" name="Freeform 9"/>
                <p:cNvSpPr>
                  <a:spLocks noChangeArrowheads="1"/>
                </p:cNvSpPr>
                <p:nvPr/>
              </p:nvSpPr>
              <p:spPr bwMode="auto">
                <a:xfrm>
                  <a:off x="155" y="48"/>
                  <a:ext cx="221" cy="223"/>
                </a:xfrm>
                <a:custGeom>
                  <a:avLst/>
                  <a:gdLst>
                    <a:gd name="T0" fmla="*/ 0 w 907"/>
                    <a:gd name="T1" fmla="*/ 0 h 1201"/>
                    <a:gd name="T2" fmla="*/ 0 w 907"/>
                    <a:gd name="T3" fmla="*/ 0 h 1201"/>
                    <a:gd name="T4" fmla="*/ 0 w 907"/>
                    <a:gd name="T5" fmla="*/ 0 h 1201"/>
                    <a:gd name="T6" fmla="*/ 0 w 907"/>
                    <a:gd name="T7" fmla="*/ 0 h 1201"/>
                    <a:gd name="T8" fmla="*/ 0 w 907"/>
                    <a:gd name="T9" fmla="*/ 0 h 1201"/>
                    <a:gd name="T10" fmla="*/ 0 w 907"/>
                    <a:gd name="T11" fmla="*/ 0 h 1201"/>
                    <a:gd name="T12" fmla="*/ 0 w 907"/>
                    <a:gd name="T13" fmla="*/ 0 h 1201"/>
                    <a:gd name="T14" fmla="*/ 0 w 907"/>
                    <a:gd name="T15" fmla="*/ 0 h 1201"/>
                    <a:gd name="T16" fmla="*/ 0 w 907"/>
                    <a:gd name="T17" fmla="*/ 0 h 1201"/>
                    <a:gd name="T18" fmla="*/ 0 w 907"/>
                    <a:gd name="T19" fmla="*/ 0 h 1201"/>
                    <a:gd name="T20" fmla="*/ 0 w 907"/>
                    <a:gd name="T21" fmla="*/ 0 h 1201"/>
                    <a:gd name="T22" fmla="*/ 0 w 907"/>
                    <a:gd name="T23" fmla="*/ 0 h 1201"/>
                    <a:gd name="T24" fmla="*/ 0 w 907"/>
                    <a:gd name="T25" fmla="*/ 0 h 1201"/>
                    <a:gd name="T26" fmla="*/ 0 w 907"/>
                    <a:gd name="T27" fmla="*/ 0 h 1201"/>
                    <a:gd name="T28" fmla="*/ 0 w 907"/>
                    <a:gd name="T29" fmla="*/ 0 h 1201"/>
                    <a:gd name="T30" fmla="*/ 0 w 907"/>
                    <a:gd name="T31" fmla="*/ 0 h 1201"/>
                    <a:gd name="T32" fmla="*/ 0 w 907"/>
                    <a:gd name="T33" fmla="*/ 0 h 1201"/>
                    <a:gd name="T34" fmla="*/ 0 w 907"/>
                    <a:gd name="T35" fmla="*/ 0 h 1201"/>
                    <a:gd name="T36" fmla="*/ 0 w 907"/>
                    <a:gd name="T37" fmla="*/ 0 h 1201"/>
                    <a:gd name="T38" fmla="*/ 0 w 907"/>
                    <a:gd name="T39" fmla="*/ 0 h 1201"/>
                    <a:gd name="T40" fmla="*/ 0 w 907"/>
                    <a:gd name="T41" fmla="*/ 0 h 1201"/>
                    <a:gd name="T42" fmla="*/ 0 w 907"/>
                    <a:gd name="T43" fmla="*/ 0 h 1201"/>
                    <a:gd name="T44" fmla="*/ 0 w 907"/>
                    <a:gd name="T45" fmla="*/ 0 h 1201"/>
                    <a:gd name="T46" fmla="*/ 0 w 907"/>
                    <a:gd name="T47" fmla="*/ 0 h 1201"/>
                    <a:gd name="T48" fmla="*/ 0 w 907"/>
                    <a:gd name="T49" fmla="*/ 0 h 1201"/>
                    <a:gd name="T50" fmla="*/ 0 w 907"/>
                    <a:gd name="T51" fmla="*/ 0 h 1201"/>
                    <a:gd name="T52" fmla="*/ 0 w 907"/>
                    <a:gd name="T53" fmla="*/ 0 h 1201"/>
                    <a:gd name="T54" fmla="*/ 0 w 907"/>
                    <a:gd name="T55" fmla="*/ 0 h 1201"/>
                    <a:gd name="T56" fmla="*/ 0 w 907"/>
                    <a:gd name="T57" fmla="*/ 0 h 1201"/>
                    <a:gd name="T58" fmla="*/ 0 w 907"/>
                    <a:gd name="T59" fmla="*/ 0 h 1201"/>
                    <a:gd name="T60" fmla="*/ 0 w 907"/>
                    <a:gd name="T61" fmla="*/ 0 h 1201"/>
                    <a:gd name="T62" fmla="*/ 0 w 907"/>
                    <a:gd name="T63" fmla="*/ 0 h 1201"/>
                    <a:gd name="T64" fmla="*/ 0 w 907"/>
                    <a:gd name="T65" fmla="*/ 0 h 1201"/>
                    <a:gd name="T66" fmla="*/ 0 w 907"/>
                    <a:gd name="T67" fmla="*/ 0 h 1201"/>
                    <a:gd name="T68" fmla="*/ 0 w 907"/>
                    <a:gd name="T69" fmla="*/ 0 h 1201"/>
                    <a:gd name="T70" fmla="*/ 0 w 907"/>
                    <a:gd name="T71" fmla="*/ 0 h 1201"/>
                    <a:gd name="T72" fmla="*/ 0 w 907"/>
                    <a:gd name="T73" fmla="*/ 0 h 1201"/>
                    <a:gd name="T74" fmla="*/ 0 w 907"/>
                    <a:gd name="T75" fmla="*/ 0 h 1201"/>
                    <a:gd name="T76" fmla="*/ 0 w 907"/>
                    <a:gd name="T77" fmla="*/ 0 h 12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07"/>
                    <a:gd name="T118" fmla="*/ 0 h 1201"/>
                    <a:gd name="T119" fmla="*/ 907 w 907"/>
                    <a:gd name="T120" fmla="*/ 1201 h 120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07" h="1201">
                      <a:moveTo>
                        <a:pt x="907" y="740"/>
                      </a:moveTo>
                      <a:lnTo>
                        <a:pt x="907" y="740"/>
                      </a:lnTo>
                      <a:lnTo>
                        <a:pt x="899" y="834"/>
                      </a:lnTo>
                      <a:lnTo>
                        <a:pt x="869" y="919"/>
                      </a:lnTo>
                      <a:lnTo>
                        <a:pt x="827" y="1000"/>
                      </a:lnTo>
                      <a:lnTo>
                        <a:pt x="773" y="1064"/>
                      </a:lnTo>
                      <a:lnTo>
                        <a:pt x="706" y="1124"/>
                      </a:lnTo>
                      <a:lnTo>
                        <a:pt x="630" y="1167"/>
                      </a:lnTo>
                      <a:lnTo>
                        <a:pt x="546" y="1193"/>
                      </a:lnTo>
                      <a:lnTo>
                        <a:pt x="458" y="1201"/>
                      </a:lnTo>
                      <a:lnTo>
                        <a:pt x="366" y="1193"/>
                      </a:lnTo>
                      <a:lnTo>
                        <a:pt x="282" y="1167"/>
                      </a:lnTo>
                      <a:lnTo>
                        <a:pt x="202" y="1124"/>
                      </a:lnTo>
                      <a:lnTo>
                        <a:pt x="135" y="1064"/>
                      </a:lnTo>
                      <a:lnTo>
                        <a:pt x="80" y="1000"/>
                      </a:lnTo>
                      <a:lnTo>
                        <a:pt x="38" y="919"/>
                      </a:lnTo>
                      <a:lnTo>
                        <a:pt x="9" y="834"/>
                      </a:lnTo>
                      <a:lnTo>
                        <a:pt x="0" y="740"/>
                      </a:lnTo>
                      <a:lnTo>
                        <a:pt x="0" y="462"/>
                      </a:lnTo>
                      <a:lnTo>
                        <a:pt x="9" y="368"/>
                      </a:lnTo>
                      <a:lnTo>
                        <a:pt x="38" y="282"/>
                      </a:lnTo>
                      <a:lnTo>
                        <a:pt x="80" y="201"/>
                      </a:lnTo>
                      <a:lnTo>
                        <a:pt x="135" y="133"/>
                      </a:lnTo>
                      <a:lnTo>
                        <a:pt x="202" y="77"/>
                      </a:lnTo>
                      <a:lnTo>
                        <a:pt x="282" y="35"/>
                      </a:lnTo>
                      <a:lnTo>
                        <a:pt x="366" y="9"/>
                      </a:lnTo>
                      <a:lnTo>
                        <a:pt x="458" y="0"/>
                      </a:lnTo>
                      <a:lnTo>
                        <a:pt x="546" y="9"/>
                      </a:lnTo>
                      <a:lnTo>
                        <a:pt x="630" y="35"/>
                      </a:lnTo>
                      <a:lnTo>
                        <a:pt x="706" y="77"/>
                      </a:lnTo>
                      <a:lnTo>
                        <a:pt x="773" y="133"/>
                      </a:lnTo>
                      <a:lnTo>
                        <a:pt x="827" y="201"/>
                      </a:lnTo>
                      <a:lnTo>
                        <a:pt x="869" y="282"/>
                      </a:lnTo>
                      <a:lnTo>
                        <a:pt x="899" y="368"/>
                      </a:lnTo>
                      <a:lnTo>
                        <a:pt x="907" y="462"/>
                      </a:lnTo>
                      <a:lnTo>
                        <a:pt x="907" y="740"/>
                      </a:lnTo>
                    </a:path>
                  </a:pathLst>
                </a:custGeom>
                <a:noFill/>
                <a:ln w="0" cmpd="sng">
                  <a:solidFill>
                    <a:srgbClr val="000000"/>
                  </a:solidFill>
                  <a:miter lim="800000"/>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884" name="Rectangle 10"/>
                <p:cNvSpPr>
                  <a:spLocks noChangeArrowheads="1"/>
                </p:cNvSpPr>
                <p:nvPr/>
              </p:nvSpPr>
              <p:spPr bwMode="auto">
                <a:xfrm>
                  <a:off x="133" y="271"/>
                  <a:ext cx="277" cy="243"/>
                </a:xfrm>
                <a:prstGeom prst="rect">
                  <a:avLst/>
                </a:prstGeom>
                <a:solidFill>
                  <a:srgbClr val="B2D8E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eaLnBrk="0" fontAlgn="base" hangingPunct="0">
                    <a:spcBef>
                      <a:spcPct val="0"/>
                    </a:spcBef>
                    <a:spcAft>
                      <a:spcPct val="0"/>
                    </a:spcAft>
                  </a:pPr>
                  <a:endParaRPr lang="zh-CN" altLang="en-US" sz="2100">
                    <a:solidFill>
                      <a:srgbClr val="FFFFFF"/>
                    </a:solidFill>
                    <a:sym typeface="Arial" panose="020B0604020202020204" pitchFamily="34" charset="0"/>
                  </a:endParaRPr>
                </a:p>
              </p:txBody>
            </p:sp>
            <p:sp>
              <p:nvSpPr>
                <p:cNvPr id="26885" name="Rectangle 11"/>
                <p:cNvSpPr>
                  <a:spLocks noChangeArrowheads="1"/>
                </p:cNvSpPr>
                <p:nvPr/>
              </p:nvSpPr>
              <p:spPr bwMode="auto">
                <a:xfrm>
                  <a:off x="133" y="271"/>
                  <a:ext cx="277" cy="243"/>
                </a:xfrm>
                <a:prstGeom prst="rect">
                  <a:avLst/>
                </a:prstGeom>
                <a:noFill/>
                <a:ln w="0">
                  <a:solidFill>
                    <a:srgbClr val="000000"/>
                  </a:solidFill>
                  <a:miter lim="800000"/>
                </a:ln>
                <a:extLst>
                  <a:ext uri="{909E8E84-426E-40DD-AFC4-6F175D3DCCD1}">
                    <a14:hiddenFill xmlns:a14="http://schemas.microsoft.com/office/drawing/2010/main">
                      <a:solidFill>
                        <a:srgbClr val="FFFFFF"/>
                      </a:solidFill>
                    </a14:hiddenFill>
                  </a:ext>
                </a:extLst>
              </p:spPr>
              <p:txBody>
                <a:bodyP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eaLnBrk="0" fontAlgn="base" hangingPunct="0">
                    <a:spcBef>
                      <a:spcPct val="0"/>
                    </a:spcBef>
                    <a:spcAft>
                      <a:spcPct val="0"/>
                    </a:spcAft>
                  </a:pPr>
                  <a:endParaRPr lang="zh-CN" altLang="en-US" sz="2100">
                    <a:solidFill>
                      <a:srgbClr val="FFFFFF"/>
                    </a:solidFill>
                    <a:sym typeface="Arial" panose="020B0604020202020204" pitchFamily="34" charset="0"/>
                  </a:endParaRPr>
                </a:p>
              </p:txBody>
            </p:sp>
            <p:sp>
              <p:nvSpPr>
                <p:cNvPr id="26886" name="Freeform 12"/>
                <p:cNvSpPr>
                  <a:spLocks noChangeArrowheads="1"/>
                </p:cNvSpPr>
                <p:nvPr/>
              </p:nvSpPr>
              <p:spPr bwMode="auto">
                <a:xfrm>
                  <a:off x="133" y="514"/>
                  <a:ext cx="277" cy="359"/>
                </a:xfrm>
                <a:custGeom>
                  <a:avLst/>
                  <a:gdLst>
                    <a:gd name="T0" fmla="*/ 0 w 1134"/>
                    <a:gd name="T1" fmla="*/ 0 h 1923"/>
                    <a:gd name="T2" fmla="*/ 0 w 1134"/>
                    <a:gd name="T3" fmla="*/ 0 h 1923"/>
                    <a:gd name="T4" fmla="*/ 0 w 1134"/>
                    <a:gd name="T5" fmla="*/ 0 h 1923"/>
                    <a:gd name="T6" fmla="*/ 0 w 1134"/>
                    <a:gd name="T7" fmla="*/ 0 h 1923"/>
                    <a:gd name="T8" fmla="*/ 0 w 1134"/>
                    <a:gd name="T9" fmla="*/ 0 h 1923"/>
                    <a:gd name="T10" fmla="*/ 0 60000 65536"/>
                    <a:gd name="T11" fmla="*/ 0 60000 65536"/>
                    <a:gd name="T12" fmla="*/ 0 60000 65536"/>
                    <a:gd name="T13" fmla="*/ 0 60000 65536"/>
                    <a:gd name="T14" fmla="*/ 0 60000 65536"/>
                    <a:gd name="T15" fmla="*/ 0 w 1134"/>
                    <a:gd name="T16" fmla="*/ 0 h 1923"/>
                    <a:gd name="T17" fmla="*/ 1134 w 1134"/>
                    <a:gd name="T18" fmla="*/ 1923 h 1923"/>
                  </a:gdLst>
                  <a:ahLst/>
                  <a:cxnLst>
                    <a:cxn ang="T10">
                      <a:pos x="T0" y="T1"/>
                    </a:cxn>
                    <a:cxn ang="T11">
                      <a:pos x="T2" y="T3"/>
                    </a:cxn>
                    <a:cxn ang="T12">
                      <a:pos x="T4" y="T5"/>
                    </a:cxn>
                    <a:cxn ang="T13">
                      <a:pos x="T6" y="T7"/>
                    </a:cxn>
                    <a:cxn ang="T14">
                      <a:pos x="T8" y="T9"/>
                    </a:cxn>
                  </a:cxnLst>
                  <a:rect l="T15" t="T16" r="T17" b="T18"/>
                  <a:pathLst>
                    <a:path w="1134" h="1923">
                      <a:moveTo>
                        <a:pt x="928" y="1923"/>
                      </a:moveTo>
                      <a:lnTo>
                        <a:pt x="1134" y="0"/>
                      </a:lnTo>
                      <a:lnTo>
                        <a:pt x="0" y="0"/>
                      </a:lnTo>
                      <a:lnTo>
                        <a:pt x="223" y="1923"/>
                      </a:lnTo>
                      <a:lnTo>
                        <a:pt x="928" y="1923"/>
                      </a:lnTo>
                      <a:close/>
                    </a:path>
                  </a:pathLst>
                </a:cu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887" name="Freeform 13"/>
                <p:cNvSpPr>
                  <a:spLocks noChangeArrowheads="1"/>
                </p:cNvSpPr>
                <p:nvPr/>
              </p:nvSpPr>
              <p:spPr bwMode="auto">
                <a:xfrm>
                  <a:off x="104" y="873"/>
                  <a:ext cx="339" cy="84"/>
                </a:xfrm>
                <a:custGeom>
                  <a:avLst/>
                  <a:gdLst>
                    <a:gd name="T0" fmla="*/ 0 w 1386"/>
                    <a:gd name="T1" fmla="*/ 0 h 453"/>
                    <a:gd name="T2" fmla="*/ 0 w 1386"/>
                    <a:gd name="T3" fmla="*/ 0 h 453"/>
                    <a:gd name="T4" fmla="*/ 0 w 1386"/>
                    <a:gd name="T5" fmla="*/ 0 h 453"/>
                    <a:gd name="T6" fmla="*/ 0 w 1386"/>
                    <a:gd name="T7" fmla="*/ 0 h 453"/>
                    <a:gd name="T8" fmla="*/ 0 w 1386"/>
                    <a:gd name="T9" fmla="*/ 0 h 453"/>
                    <a:gd name="T10" fmla="*/ 0 w 1386"/>
                    <a:gd name="T11" fmla="*/ 0 h 453"/>
                    <a:gd name="T12" fmla="*/ 0 w 1386"/>
                    <a:gd name="T13" fmla="*/ 0 h 453"/>
                    <a:gd name="T14" fmla="*/ 0 w 1386"/>
                    <a:gd name="T15" fmla="*/ 0 h 453"/>
                    <a:gd name="T16" fmla="*/ 0 w 1386"/>
                    <a:gd name="T17" fmla="*/ 0 h 453"/>
                    <a:gd name="T18" fmla="*/ 0 w 1386"/>
                    <a:gd name="T19" fmla="*/ 0 h 4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86"/>
                    <a:gd name="T31" fmla="*/ 0 h 453"/>
                    <a:gd name="T32" fmla="*/ 1386 w 1386"/>
                    <a:gd name="T33" fmla="*/ 453 h 4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86" h="453">
                      <a:moveTo>
                        <a:pt x="1017" y="0"/>
                      </a:moveTo>
                      <a:lnTo>
                        <a:pt x="1386" y="299"/>
                      </a:lnTo>
                      <a:lnTo>
                        <a:pt x="1386" y="453"/>
                      </a:lnTo>
                      <a:lnTo>
                        <a:pt x="735" y="453"/>
                      </a:lnTo>
                      <a:lnTo>
                        <a:pt x="693" y="167"/>
                      </a:lnTo>
                      <a:lnTo>
                        <a:pt x="651" y="453"/>
                      </a:lnTo>
                      <a:lnTo>
                        <a:pt x="0" y="453"/>
                      </a:lnTo>
                      <a:lnTo>
                        <a:pt x="0" y="299"/>
                      </a:lnTo>
                      <a:lnTo>
                        <a:pt x="370" y="0"/>
                      </a:lnTo>
                      <a:lnTo>
                        <a:pt x="1017" y="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888" name="Freeform 14"/>
                <p:cNvSpPr>
                  <a:spLocks noChangeArrowheads="1"/>
                </p:cNvSpPr>
                <p:nvPr/>
              </p:nvSpPr>
              <p:spPr bwMode="auto">
                <a:xfrm>
                  <a:off x="104" y="873"/>
                  <a:ext cx="339" cy="84"/>
                </a:xfrm>
                <a:custGeom>
                  <a:avLst/>
                  <a:gdLst>
                    <a:gd name="T0" fmla="*/ 0 w 1386"/>
                    <a:gd name="T1" fmla="*/ 0 h 453"/>
                    <a:gd name="T2" fmla="*/ 0 w 1386"/>
                    <a:gd name="T3" fmla="*/ 0 h 453"/>
                    <a:gd name="T4" fmla="*/ 0 w 1386"/>
                    <a:gd name="T5" fmla="*/ 0 h 453"/>
                    <a:gd name="T6" fmla="*/ 0 w 1386"/>
                    <a:gd name="T7" fmla="*/ 0 h 453"/>
                    <a:gd name="T8" fmla="*/ 0 w 1386"/>
                    <a:gd name="T9" fmla="*/ 0 h 453"/>
                    <a:gd name="T10" fmla="*/ 0 w 1386"/>
                    <a:gd name="T11" fmla="*/ 0 h 453"/>
                    <a:gd name="T12" fmla="*/ 0 w 1386"/>
                    <a:gd name="T13" fmla="*/ 0 h 453"/>
                    <a:gd name="T14" fmla="*/ 0 w 1386"/>
                    <a:gd name="T15" fmla="*/ 0 h 453"/>
                    <a:gd name="T16" fmla="*/ 0 w 1386"/>
                    <a:gd name="T17" fmla="*/ 0 h 453"/>
                    <a:gd name="T18" fmla="*/ 0 w 1386"/>
                    <a:gd name="T19" fmla="*/ 0 h 4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86"/>
                    <a:gd name="T31" fmla="*/ 0 h 453"/>
                    <a:gd name="T32" fmla="*/ 1386 w 1386"/>
                    <a:gd name="T33" fmla="*/ 453 h 4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86" h="453">
                      <a:moveTo>
                        <a:pt x="1017" y="0"/>
                      </a:moveTo>
                      <a:lnTo>
                        <a:pt x="1386" y="299"/>
                      </a:lnTo>
                      <a:lnTo>
                        <a:pt x="1386" y="453"/>
                      </a:lnTo>
                      <a:lnTo>
                        <a:pt x="735" y="453"/>
                      </a:lnTo>
                      <a:lnTo>
                        <a:pt x="693" y="167"/>
                      </a:lnTo>
                      <a:lnTo>
                        <a:pt x="651" y="453"/>
                      </a:lnTo>
                      <a:lnTo>
                        <a:pt x="0" y="453"/>
                      </a:lnTo>
                      <a:lnTo>
                        <a:pt x="0" y="299"/>
                      </a:lnTo>
                      <a:lnTo>
                        <a:pt x="370" y="0"/>
                      </a:lnTo>
                      <a:lnTo>
                        <a:pt x="1017" y="0"/>
                      </a:lnTo>
                    </a:path>
                  </a:pathLst>
                </a:custGeom>
                <a:noFill/>
                <a:ln w="0" cmpd="sng">
                  <a:solidFill>
                    <a:srgbClr val="000000"/>
                  </a:solidFill>
                  <a:miter lim="800000"/>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889" name="Freeform 15"/>
                <p:cNvSpPr>
                  <a:spLocks noChangeArrowheads="1"/>
                </p:cNvSpPr>
                <p:nvPr/>
              </p:nvSpPr>
              <p:spPr bwMode="auto">
                <a:xfrm>
                  <a:off x="0" y="505"/>
                  <a:ext cx="113" cy="87"/>
                </a:xfrm>
                <a:custGeom>
                  <a:avLst/>
                  <a:gdLst>
                    <a:gd name="T0" fmla="*/ 0 w 462"/>
                    <a:gd name="T1" fmla="*/ 0 h 466"/>
                    <a:gd name="T2" fmla="*/ 0 w 462"/>
                    <a:gd name="T3" fmla="*/ 0 h 466"/>
                    <a:gd name="T4" fmla="*/ 0 w 462"/>
                    <a:gd name="T5" fmla="*/ 0 h 466"/>
                    <a:gd name="T6" fmla="*/ 0 w 462"/>
                    <a:gd name="T7" fmla="*/ 0 h 466"/>
                    <a:gd name="T8" fmla="*/ 0 w 462"/>
                    <a:gd name="T9" fmla="*/ 0 h 466"/>
                    <a:gd name="T10" fmla="*/ 0 w 462"/>
                    <a:gd name="T11" fmla="*/ 0 h 466"/>
                    <a:gd name="T12" fmla="*/ 0 w 462"/>
                    <a:gd name="T13" fmla="*/ 0 h 466"/>
                    <a:gd name="T14" fmla="*/ 0 w 462"/>
                    <a:gd name="T15" fmla="*/ 0 h 466"/>
                    <a:gd name="T16" fmla="*/ 0 w 462"/>
                    <a:gd name="T17" fmla="*/ 0 h 466"/>
                    <a:gd name="T18" fmla="*/ 0 w 462"/>
                    <a:gd name="T19" fmla="*/ 0 h 466"/>
                    <a:gd name="T20" fmla="*/ 0 w 462"/>
                    <a:gd name="T21" fmla="*/ 0 h 466"/>
                    <a:gd name="T22" fmla="*/ 0 w 462"/>
                    <a:gd name="T23" fmla="*/ 0 h 466"/>
                    <a:gd name="T24" fmla="*/ 0 w 462"/>
                    <a:gd name="T25" fmla="*/ 0 h 466"/>
                    <a:gd name="T26" fmla="*/ 0 w 462"/>
                    <a:gd name="T27" fmla="*/ 0 h 466"/>
                    <a:gd name="T28" fmla="*/ 0 w 462"/>
                    <a:gd name="T29" fmla="*/ 0 h 466"/>
                    <a:gd name="T30" fmla="*/ 0 w 462"/>
                    <a:gd name="T31" fmla="*/ 0 h 466"/>
                    <a:gd name="T32" fmla="*/ 0 w 462"/>
                    <a:gd name="T33" fmla="*/ 0 h 466"/>
                    <a:gd name="T34" fmla="*/ 0 w 462"/>
                    <a:gd name="T35" fmla="*/ 0 h 466"/>
                    <a:gd name="T36" fmla="*/ 0 w 462"/>
                    <a:gd name="T37" fmla="*/ 0 h 466"/>
                    <a:gd name="T38" fmla="*/ 0 w 462"/>
                    <a:gd name="T39" fmla="*/ 0 h 466"/>
                    <a:gd name="T40" fmla="*/ 0 w 462"/>
                    <a:gd name="T41" fmla="*/ 0 h 466"/>
                    <a:gd name="T42" fmla="*/ 0 w 462"/>
                    <a:gd name="T43" fmla="*/ 0 h 466"/>
                    <a:gd name="T44" fmla="*/ 0 w 462"/>
                    <a:gd name="T45" fmla="*/ 0 h 466"/>
                    <a:gd name="T46" fmla="*/ 0 w 462"/>
                    <a:gd name="T47" fmla="*/ 0 h 466"/>
                    <a:gd name="T48" fmla="*/ 0 w 462"/>
                    <a:gd name="T49" fmla="*/ 0 h 466"/>
                    <a:gd name="T50" fmla="*/ 0 w 462"/>
                    <a:gd name="T51" fmla="*/ 0 h 466"/>
                    <a:gd name="T52" fmla="*/ 0 w 462"/>
                    <a:gd name="T53" fmla="*/ 0 h 466"/>
                    <a:gd name="T54" fmla="*/ 0 w 462"/>
                    <a:gd name="T55" fmla="*/ 0 h 466"/>
                    <a:gd name="T56" fmla="*/ 0 w 462"/>
                    <a:gd name="T57" fmla="*/ 0 h 466"/>
                    <a:gd name="T58" fmla="*/ 0 w 462"/>
                    <a:gd name="T59" fmla="*/ 0 h 466"/>
                    <a:gd name="T60" fmla="*/ 0 w 462"/>
                    <a:gd name="T61" fmla="*/ 0 h 466"/>
                    <a:gd name="T62" fmla="*/ 0 w 462"/>
                    <a:gd name="T63" fmla="*/ 0 h 466"/>
                    <a:gd name="T64" fmla="*/ 0 w 462"/>
                    <a:gd name="T65" fmla="*/ 0 h 466"/>
                    <a:gd name="T66" fmla="*/ 0 w 462"/>
                    <a:gd name="T67" fmla="*/ 0 h 4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62"/>
                    <a:gd name="T103" fmla="*/ 0 h 466"/>
                    <a:gd name="T104" fmla="*/ 462 w 462"/>
                    <a:gd name="T105" fmla="*/ 466 h 4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62" h="466">
                      <a:moveTo>
                        <a:pt x="202" y="466"/>
                      </a:moveTo>
                      <a:lnTo>
                        <a:pt x="202" y="171"/>
                      </a:lnTo>
                      <a:lnTo>
                        <a:pt x="340" y="171"/>
                      </a:lnTo>
                      <a:lnTo>
                        <a:pt x="340" y="436"/>
                      </a:lnTo>
                      <a:lnTo>
                        <a:pt x="391" y="402"/>
                      </a:lnTo>
                      <a:lnTo>
                        <a:pt x="428" y="350"/>
                      </a:lnTo>
                      <a:lnTo>
                        <a:pt x="454" y="295"/>
                      </a:lnTo>
                      <a:lnTo>
                        <a:pt x="462" y="231"/>
                      </a:lnTo>
                      <a:lnTo>
                        <a:pt x="458" y="184"/>
                      </a:lnTo>
                      <a:lnTo>
                        <a:pt x="445" y="141"/>
                      </a:lnTo>
                      <a:lnTo>
                        <a:pt x="424" y="103"/>
                      </a:lnTo>
                      <a:lnTo>
                        <a:pt x="395" y="68"/>
                      </a:lnTo>
                      <a:lnTo>
                        <a:pt x="361" y="38"/>
                      </a:lnTo>
                      <a:lnTo>
                        <a:pt x="319" y="17"/>
                      </a:lnTo>
                      <a:lnTo>
                        <a:pt x="277" y="4"/>
                      </a:lnTo>
                      <a:lnTo>
                        <a:pt x="231" y="0"/>
                      </a:lnTo>
                      <a:lnTo>
                        <a:pt x="185" y="4"/>
                      </a:lnTo>
                      <a:lnTo>
                        <a:pt x="143" y="17"/>
                      </a:lnTo>
                      <a:lnTo>
                        <a:pt x="101" y="38"/>
                      </a:lnTo>
                      <a:lnTo>
                        <a:pt x="67" y="68"/>
                      </a:lnTo>
                      <a:lnTo>
                        <a:pt x="38" y="103"/>
                      </a:lnTo>
                      <a:lnTo>
                        <a:pt x="17" y="141"/>
                      </a:lnTo>
                      <a:lnTo>
                        <a:pt x="4" y="184"/>
                      </a:lnTo>
                      <a:lnTo>
                        <a:pt x="0" y="231"/>
                      </a:lnTo>
                      <a:lnTo>
                        <a:pt x="4" y="273"/>
                      </a:lnTo>
                      <a:lnTo>
                        <a:pt x="17" y="316"/>
                      </a:lnTo>
                      <a:lnTo>
                        <a:pt x="34" y="355"/>
                      </a:lnTo>
                      <a:lnTo>
                        <a:pt x="59" y="385"/>
                      </a:lnTo>
                      <a:lnTo>
                        <a:pt x="88" y="414"/>
                      </a:lnTo>
                      <a:lnTo>
                        <a:pt x="122" y="440"/>
                      </a:lnTo>
                      <a:lnTo>
                        <a:pt x="160" y="457"/>
                      </a:lnTo>
                      <a:lnTo>
                        <a:pt x="202" y="466"/>
                      </a:lnTo>
                      <a:close/>
                    </a:path>
                  </a:pathLst>
                </a:custGeom>
                <a:solidFill>
                  <a:srgbClr val="FFD8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890" name="Freeform 16"/>
                <p:cNvSpPr>
                  <a:spLocks noChangeArrowheads="1"/>
                </p:cNvSpPr>
                <p:nvPr/>
              </p:nvSpPr>
              <p:spPr bwMode="auto">
                <a:xfrm>
                  <a:off x="0" y="505"/>
                  <a:ext cx="113" cy="87"/>
                </a:xfrm>
                <a:custGeom>
                  <a:avLst/>
                  <a:gdLst>
                    <a:gd name="T0" fmla="*/ 0 w 462"/>
                    <a:gd name="T1" fmla="*/ 0 h 466"/>
                    <a:gd name="T2" fmla="*/ 0 w 462"/>
                    <a:gd name="T3" fmla="*/ 0 h 466"/>
                    <a:gd name="T4" fmla="*/ 0 w 462"/>
                    <a:gd name="T5" fmla="*/ 0 h 466"/>
                    <a:gd name="T6" fmla="*/ 0 w 462"/>
                    <a:gd name="T7" fmla="*/ 0 h 466"/>
                    <a:gd name="T8" fmla="*/ 0 w 462"/>
                    <a:gd name="T9" fmla="*/ 0 h 466"/>
                    <a:gd name="T10" fmla="*/ 0 w 462"/>
                    <a:gd name="T11" fmla="*/ 0 h 466"/>
                    <a:gd name="T12" fmla="*/ 0 w 462"/>
                    <a:gd name="T13" fmla="*/ 0 h 466"/>
                    <a:gd name="T14" fmla="*/ 0 w 462"/>
                    <a:gd name="T15" fmla="*/ 0 h 466"/>
                    <a:gd name="T16" fmla="*/ 0 w 462"/>
                    <a:gd name="T17" fmla="*/ 0 h 466"/>
                    <a:gd name="T18" fmla="*/ 0 w 462"/>
                    <a:gd name="T19" fmla="*/ 0 h 466"/>
                    <a:gd name="T20" fmla="*/ 0 w 462"/>
                    <a:gd name="T21" fmla="*/ 0 h 466"/>
                    <a:gd name="T22" fmla="*/ 0 w 462"/>
                    <a:gd name="T23" fmla="*/ 0 h 466"/>
                    <a:gd name="T24" fmla="*/ 0 w 462"/>
                    <a:gd name="T25" fmla="*/ 0 h 466"/>
                    <a:gd name="T26" fmla="*/ 0 w 462"/>
                    <a:gd name="T27" fmla="*/ 0 h 466"/>
                    <a:gd name="T28" fmla="*/ 0 w 462"/>
                    <a:gd name="T29" fmla="*/ 0 h 466"/>
                    <a:gd name="T30" fmla="*/ 0 w 462"/>
                    <a:gd name="T31" fmla="*/ 0 h 466"/>
                    <a:gd name="T32" fmla="*/ 0 w 462"/>
                    <a:gd name="T33" fmla="*/ 0 h 466"/>
                    <a:gd name="T34" fmla="*/ 0 w 462"/>
                    <a:gd name="T35" fmla="*/ 0 h 466"/>
                    <a:gd name="T36" fmla="*/ 0 w 462"/>
                    <a:gd name="T37" fmla="*/ 0 h 466"/>
                    <a:gd name="T38" fmla="*/ 0 w 462"/>
                    <a:gd name="T39" fmla="*/ 0 h 466"/>
                    <a:gd name="T40" fmla="*/ 0 w 462"/>
                    <a:gd name="T41" fmla="*/ 0 h 466"/>
                    <a:gd name="T42" fmla="*/ 0 w 462"/>
                    <a:gd name="T43" fmla="*/ 0 h 466"/>
                    <a:gd name="T44" fmla="*/ 0 w 462"/>
                    <a:gd name="T45" fmla="*/ 0 h 466"/>
                    <a:gd name="T46" fmla="*/ 0 w 462"/>
                    <a:gd name="T47" fmla="*/ 0 h 466"/>
                    <a:gd name="T48" fmla="*/ 0 w 462"/>
                    <a:gd name="T49" fmla="*/ 0 h 466"/>
                    <a:gd name="T50" fmla="*/ 0 w 462"/>
                    <a:gd name="T51" fmla="*/ 0 h 466"/>
                    <a:gd name="T52" fmla="*/ 0 w 462"/>
                    <a:gd name="T53" fmla="*/ 0 h 466"/>
                    <a:gd name="T54" fmla="*/ 0 w 462"/>
                    <a:gd name="T55" fmla="*/ 0 h 466"/>
                    <a:gd name="T56" fmla="*/ 0 w 462"/>
                    <a:gd name="T57" fmla="*/ 0 h 466"/>
                    <a:gd name="T58" fmla="*/ 0 w 462"/>
                    <a:gd name="T59" fmla="*/ 0 h 466"/>
                    <a:gd name="T60" fmla="*/ 0 w 462"/>
                    <a:gd name="T61" fmla="*/ 0 h 466"/>
                    <a:gd name="T62" fmla="*/ 0 w 462"/>
                    <a:gd name="T63" fmla="*/ 0 h 466"/>
                    <a:gd name="T64" fmla="*/ 0 w 462"/>
                    <a:gd name="T65" fmla="*/ 0 h 466"/>
                    <a:gd name="T66" fmla="*/ 0 w 462"/>
                    <a:gd name="T67" fmla="*/ 0 h 466"/>
                    <a:gd name="T68" fmla="*/ 0 w 462"/>
                    <a:gd name="T69" fmla="*/ 0 h 466"/>
                    <a:gd name="T70" fmla="*/ 0 w 462"/>
                    <a:gd name="T71" fmla="*/ 0 h 466"/>
                    <a:gd name="T72" fmla="*/ 0 w 462"/>
                    <a:gd name="T73" fmla="*/ 0 h 466"/>
                    <a:gd name="T74" fmla="*/ 0 w 462"/>
                    <a:gd name="T75" fmla="*/ 0 h 46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62"/>
                    <a:gd name="T115" fmla="*/ 0 h 466"/>
                    <a:gd name="T116" fmla="*/ 462 w 462"/>
                    <a:gd name="T117" fmla="*/ 466 h 46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62" h="466">
                      <a:moveTo>
                        <a:pt x="202" y="466"/>
                      </a:moveTo>
                      <a:lnTo>
                        <a:pt x="202" y="171"/>
                      </a:lnTo>
                      <a:lnTo>
                        <a:pt x="340" y="171"/>
                      </a:lnTo>
                      <a:lnTo>
                        <a:pt x="340" y="436"/>
                      </a:lnTo>
                      <a:lnTo>
                        <a:pt x="391" y="402"/>
                      </a:lnTo>
                      <a:lnTo>
                        <a:pt x="428" y="350"/>
                      </a:lnTo>
                      <a:lnTo>
                        <a:pt x="454" y="295"/>
                      </a:lnTo>
                      <a:lnTo>
                        <a:pt x="462" y="231"/>
                      </a:lnTo>
                      <a:lnTo>
                        <a:pt x="458" y="184"/>
                      </a:lnTo>
                      <a:lnTo>
                        <a:pt x="445" y="141"/>
                      </a:lnTo>
                      <a:lnTo>
                        <a:pt x="424" y="103"/>
                      </a:lnTo>
                      <a:lnTo>
                        <a:pt x="395" y="68"/>
                      </a:lnTo>
                      <a:lnTo>
                        <a:pt x="361" y="38"/>
                      </a:lnTo>
                      <a:lnTo>
                        <a:pt x="319" y="17"/>
                      </a:lnTo>
                      <a:lnTo>
                        <a:pt x="277" y="4"/>
                      </a:lnTo>
                      <a:lnTo>
                        <a:pt x="231" y="0"/>
                      </a:lnTo>
                      <a:lnTo>
                        <a:pt x="185" y="4"/>
                      </a:lnTo>
                      <a:lnTo>
                        <a:pt x="143" y="17"/>
                      </a:lnTo>
                      <a:lnTo>
                        <a:pt x="101" y="38"/>
                      </a:lnTo>
                      <a:lnTo>
                        <a:pt x="67" y="68"/>
                      </a:lnTo>
                      <a:lnTo>
                        <a:pt x="38" y="103"/>
                      </a:lnTo>
                      <a:lnTo>
                        <a:pt x="17" y="141"/>
                      </a:lnTo>
                      <a:lnTo>
                        <a:pt x="4" y="184"/>
                      </a:lnTo>
                      <a:lnTo>
                        <a:pt x="0" y="231"/>
                      </a:lnTo>
                      <a:lnTo>
                        <a:pt x="4" y="273"/>
                      </a:lnTo>
                      <a:lnTo>
                        <a:pt x="17" y="316"/>
                      </a:lnTo>
                      <a:lnTo>
                        <a:pt x="34" y="355"/>
                      </a:lnTo>
                      <a:lnTo>
                        <a:pt x="59" y="385"/>
                      </a:lnTo>
                      <a:lnTo>
                        <a:pt x="88" y="414"/>
                      </a:lnTo>
                      <a:lnTo>
                        <a:pt x="122" y="440"/>
                      </a:lnTo>
                      <a:lnTo>
                        <a:pt x="160" y="457"/>
                      </a:lnTo>
                      <a:lnTo>
                        <a:pt x="202" y="466"/>
                      </a:lnTo>
                    </a:path>
                  </a:pathLst>
                </a:custGeom>
                <a:noFill/>
                <a:ln w="0" cmpd="sng">
                  <a:solidFill>
                    <a:srgbClr val="000000"/>
                  </a:solidFill>
                  <a:miter lim="800000"/>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grpSp>
              <p:nvGrpSpPr>
                <p:cNvPr id="26891" name="Group 17"/>
                <p:cNvGrpSpPr/>
                <p:nvPr/>
              </p:nvGrpSpPr>
              <p:grpSpPr bwMode="auto">
                <a:xfrm flipV="1">
                  <a:off x="403" y="14"/>
                  <a:ext cx="141" cy="361"/>
                  <a:chOff x="0" y="0"/>
                  <a:chExt cx="141" cy="361"/>
                </a:xfrm>
              </p:grpSpPr>
              <p:sp>
                <p:nvSpPr>
                  <p:cNvPr id="26906" name="Freeform 18"/>
                  <p:cNvSpPr>
                    <a:spLocks noChangeArrowheads="1"/>
                  </p:cNvSpPr>
                  <p:nvPr/>
                </p:nvSpPr>
                <p:spPr bwMode="auto">
                  <a:xfrm>
                    <a:off x="7" y="0"/>
                    <a:ext cx="104" cy="235"/>
                  </a:xfrm>
                  <a:custGeom>
                    <a:avLst/>
                    <a:gdLst>
                      <a:gd name="T0" fmla="*/ 0 w 428"/>
                      <a:gd name="T1" fmla="*/ 0 h 1261"/>
                      <a:gd name="T2" fmla="*/ 0 w 428"/>
                      <a:gd name="T3" fmla="*/ 0 h 1261"/>
                      <a:gd name="T4" fmla="*/ 0 w 428"/>
                      <a:gd name="T5" fmla="*/ 0 h 1261"/>
                      <a:gd name="T6" fmla="*/ 0 w 428"/>
                      <a:gd name="T7" fmla="*/ 0 h 1261"/>
                      <a:gd name="T8" fmla="*/ 0 w 428"/>
                      <a:gd name="T9" fmla="*/ 0 h 1261"/>
                      <a:gd name="T10" fmla="*/ 0 w 428"/>
                      <a:gd name="T11" fmla="*/ 0 h 1261"/>
                      <a:gd name="T12" fmla="*/ 0 w 428"/>
                      <a:gd name="T13" fmla="*/ 0 h 1261"/>
                      <a:gd name="T14" fmla="*/ 0 60000 65536"/>
                      <a:gd name="T15" fmla="*/ 0 60000 65536"/>
                      <a:gd name="T16" fmla="*/ 0 60000 65536"/>
                      <a:gd name="T17" fmla="*/ 0 60000 65536"/>
                      <a:gd name="T18" fmla="*/ 0 60000 65536"/>
                      <a:gd name="T19" fmla="*/ 0 60000 65536"/>
                      <a:gd name="T20" fmla="*/ 0 60000 65536"/>
                      <a:gd name="T21" fmla="*/ 0 w 428"/>
                      <a:gd name="T22" fmla="*/ 0 h 1261"/>
                      <a:gd name="T23" fmla="*/ 428 w 428"/>
                      <a:gd name="T24" fmla="*/ 1261 h 12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8" h="1261">
                        <a:moveTo>
                          <a:pt x="0" y="586"/>
                        </a:moveTo>
                        <a:lnTo>
                          <a:pt x="105" y="752"/>
                        </a:lnTo>
                        <a:lnTo>
                          <a:pt x="176" y="1261"/>
                        </a:lnTo>
                        <a:lnTo>
                          <a:pt x="428" y="1261"/>
                        </a:lnTo>
                        <a:lnTo>
                          <a:pt x="416" y="526"/>
                        </a:lnTo>
                        <a:lnTo>
                          <a:pt x="0" y="0"/>
                        </a:lnTo>
                        <a:lnTo>
                          <a:pt x="0" y="586"/>
                        </a:lnTo>
                        <a:close/>
                      </a:path>
                    </a:pathLst>
                  </a:custGeom>
                  <a:solidFill>
                    <a:srgbClr val="B2D8E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907" name="Freeform 19"/>
                  <p:cNvSpPr>
                    <a:spLocks noChangeArrowheads="1"/>
                  </p:cNvSpPr>
                  <p:nvPr/>
                </p:nvSpPr>
                <p:spPr bwMode="auto">
                  <a:xfrm>
                    <a:off x="7" y="0"/>
                    <a:ext cx="104" cy="235"/>
                  </a:xfrm>
                  <a:custGeom>
                    <a:avLst/>
                    <a:gdLst>
                      <a:gd name="T0" fmla="*/ 0 w 428"/>
                      <a:gd name="T1" fmla="*/ 0 h 1261"/>
                      <a:gd name="T2" fmla="*/ 0 w 428"/>
                      <a:gd name="T3" fmla="*/ 0 h 1261"/>
                      <a:gd name="T4" fmla="*/ 0 w 428"/>
                      <a:gd name="T5" fmla="*/ 0 h 1261"/>
                      <a:gd name="T6" fmla="*/ 0 w 428"/>
                      <a:gd name="T7" fmla="*/ 0 h 1261"/>
                      <a:gd name="T8" fmla="*/ 0 w 428"/>
                      <a:gd name="T9" fmla="*/ 0 h 1261"/>
                      <a:gd name="T10" fmla="*/ 0 w 428"/>
                      <a:gd name="T11" fmla="*/ 0 h 1261"/>
                      <a:gd name="T12" fmla="*/ 0 60000 65536"/>
                      <a:gd name="T13" fmla="*/ 0 60000 65536"/>
                      <a:gd name="T14" fmla="*/ 0 60000 65536"/>
                      <a:gd name="T15" fmla="*/ 0 60000 65536"/>
                      <a:gd name="T16" fmla="*/ 0 60000 65536"/>
                      <a:gd name="T17" fmla="*/ 0 60000 65536"/>
                      <a:gd name="T18" fmla="*/ 0 w 428"/>
                      <a:gd name="T19" fmla="*/ 0 h 1261"/>
                      <a:gd name="T20" fmla="*/ 428 w 428"/>
                      <a:gd name="T21" fmla="*/ 1261 h 1261"/>
                    </a:gdLst>
                    <a:ahLst/>
                    <a:cxnLst>
                      <a:cxn ang="T12">
                        <a:pos x="T0" y="T1"/>
                      </a:cxn>
                      <a:cxn ang="T13">
                        <a:pos x="T2" y="T3"/>
                      </a:cxn>
                      <a:cxn ang="T14">
                        <a:pos x="T4" y="T5"/>
                      </a:cxn>
                      <a:cxn ang="T15">
                        <a:pos x="T6" y="T7"/>
                      </a:cxn>
                      <a:cxn ang="T16">
                        <a:pos x="T8" y="T9"/>
                      </a:cxn>
                      <a:cxn ang="T17">
                        <a:pos x="T10" y="T11"/>
                      </a:cxn>
                    </a:cxnLst>
                    <a:rect l="T18" t="T19" r="T20" b="T21"/>
                    <a:pathLst>
                      <a:path w="428" h="1261">
                        <a:moveTo>
                          <a:pt x="0" y="586"/>
                        </a:moveTo>
                        <a:lnTo>
                          <a:pt x="105" y="752"/>
                        </a:lnTo>
                        <a:lnTo>
                          <a:pt x="176" y="1261"/>
                        </a:lnTo>
                        <a:lnTo>
                          <a:pt x="428" y="1261"/>
                        </a:lnTo>
                        <a:lnTo>
                          <a:pt x="416" y="526"/>
                        </a:lnTo>
                        <a:lnTo>
                          <a:pt x="0" y="0"/>
                        </a:lnTo>
                      </a:path>
                    </a:pathLst>
                  </a:custGeom>
                  <a:noFill/>
                  <a:ln w="0" cmpd="sng">
                    <a:solidFill>
                      <a:srgbClr val="000000"/>
                    </a:solidFill>
                    <a:miter lim="800000"/>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908" name="Freeform 20"/>
                  <p:cNvSpPr>
                    <a:spLocks noChangeArrowheads="1"/>
                  </p:cNvSpPr>
                  <p:nvPr/>
                </p:nvSpPr>
                <p:spPr bwMode="auto">
                  <a:xfrm>
                    <a:off x="0" y="241"/>
                    <a:ext cx="70" cy="120"/>
                  </a:xfrm>
                  <a:custGeom>
                    <a:avLst/>
                    <a:gdLst>
                      <a:gd name="T0" fmla="*/ 0 w 290"/>
                      <a:gd name="T1" fmla="*/ 0 h 645"/>
                      <a:gd name="T2" fmla="*/ 0 w 290"/>
                      <a:gd name="T3" fmla="*/ 0 h 645"/>
                      <a:gd name="T4" fmla="*/ 0 w 290"/>
                      <a:gd name="T5" fmla="*/ 0 h 645"/>
                      <a:gd name="T6" fmla="*/ 0 w 290"/>
                      <a:gd name="T7" fmla="*/ 0 h 645"/>
                      <a:gd name="T8" fmla="*/ 0 w 290"/>
                      <a:gd name="T9" fmla="*/ 0 h 645"/>
                      <a:gd name="T10" fmla="*/ 0 w 290"/>
                      <a:gd name="T11" fmla="*/ 0 h 645"/>
                      <a:gd name="T12" fmla="*/ 0 w 290"/>
                      <a:gd name="T13" fmla="*/ 0 h 645"/>
                      <a:gd name="T14" fmla="*/ 0 w 290"/>
                      <a:gd name="T15" fmla="*/ 0 h 645"/>
                      <a:gd name="T16" fmla="*/ 0 w 290"/>
                      <a:gd name="T17" fmla="*/ 0 h 645"/>
                      <a:gd name="T18" fmla="*/ 0 w 290"/>
                      <a:gd name="T19" fmla="*/ 0 h 645"/>
                      <a:gd name="T20" fmla="*/ 0 w 290"/>
                      <a:gd name="T21" fmla="*/ 0 h 645"/>
                      <a:gd name="T22" fmla="*/ 0 w 290"/>
                      <a:gd name="T23" fmla="*/ 0 h 645"/>
                      <a:gd name="T24" fmla="*/ 0 w 290"/>
                      <a:gd name="T25" fmla="*/ 0 h 645"/>
                      <a:gd name="T26" fmla="*/ 0 w 290"/>
                      <a:gd name="T27" fmla="*/ 0 h 645"/>
                      <a:gd name="T28" fmla="*/ 0 w 290"/>
                      <a:gd name="T29" fmla="*/ 0 h 645"/>
                      <a:gd name="T30" fmla="*/ 0 w 290"/>
                      <a:gd name="T31" fmla="*/ 0 h 6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0"/>
                      <a:gd name="T49" fmla="*/ 0 h 645"/>
                      <a:gd name="T50" fmla="*/ 290 w 290"/>
                      <a:gd name="T51" fmla="*/ 645 h 64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0" h="645">
                        <a:moveTo>
                          <a:pt x="17" y="68"/>
                        </a:moveTo>
                        <a:lnTo>
                          <a:pt x="194" y="0"/>
                        </a:lnTo>
                        <a:lnTo>
                          <a:pt x="290" y="478"/>
                        </a:lnTo>
                        <a:lnTo>
                          <a:pt x="244" y="504"/>
                        </a:lnTo>
                        <a:lnTo>
                          <a:pt x="118" y="226"/>
                        </a:lnTo>
                        <a:lnTo>
                          <a:pt x="223" y="478"/>
                        </a:lnTo>
                        <a:lnTo>
                          <a:pt x="135" y="645"/>
                        </a:lnTo>
                        <a:lnTo>
                          <a:pt x="51" y="239"/>
                        </a:lnTo>
                        <a:lnTo>
                          <a:pt x="42" y="248"/>
                        </a:lnTo>
                        <a:lnTo>
                          <a:pt x="30" y="265"/>
                        </a:lnTo>
                        <a:lnTo>
                          <a:pt x="13" y="278"/>
                        </a:lnTo>
                        <a:lnTo>
                          <a:pt x="0" y="269"/>
                        </a:lnTo>
                        <a:lnTo>
                          <a:pt x="0" y="226"/>
                        </a:lnTo>
                        <a:lnTo>
                          <a:pt x="5" y="158"/>
                        </a:lnTo>
                        <a:lnTo>
                          <a:pt x="13" y="94"/>
                        </a:lnTo>
                        <a:lnTo>
                          <a:pt x="17" y="6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909" name="Freeform 21"/>
                  <p:cNvSpPr>
                    <a:spLocks noChangeArrowheads="1"/>
                  </p:cNvSpPr>
                  <p:nvPr/>
                </p:nvSpPr>
                <p:spPr bwMode="auto">
                  <a:xfrm>
                    <a:off x="28" y="230"/>
                    <a:ext cx="113" cy="87"/>
                  </a:xfrm>
                  <a:custGeom>
                    <a:avLst/>
                    <a:gdLst>
                      <a:gd name="T0" fmla="*/ 0 w 462"/>
                      <a:gd name="T1" fmla="*/ 0 h 466"/>
                      <a:gd name="T2" fmla="*/ 0 w 462"/>
                      <a:gd name="T3" fmla="*/ 0 h 466"/>
                      <a:gd name="T4" fmla="*/ 0 w 462"/>
                      <a:gd name="T5" fmla="*/ 0 h 466"/>
                      <a:gd name="T6" fmla="*/ 0 w 462"/>
                      <a:gd name="T7" fmla="*/ 0 h 466"/>
                      <a:gd name="T8" fmla="*/ 0 w 462"/>
                      <a:gd name="T9" fmla="*/ 0 h 466"/>
                      <a:gd name="T10" fmla="*/ 0 w 462"/>
                      <a:gd name="T11" fmla="*/ 0 h 466"/>
                      <a:gd name="T12" fmla="*/ 0 w 462"/>
                      <a:gd name="T13" fmla="*/ 0 h 466"/>
                      <a:gd name="T14" fmla="*/ 0 w 462"/>
                      <a:gd name="T15" fmla="*/ 0 h 466"/>
                      <a:gd name="T16" fmla="*/ 0 w 462"/>
                      <a:gd name="T17" fmla="*/ 0 h 466"/>
                      <a:gd name="T18" fmla="*/ 0 w 462"/>
                      <a:gd name="T19" fmla="*/ 0 h 466"/>
                      <a:gd name="T20" fmla="*/ 0 w 462"/>
                      <a:gd name="T21" fmla="*/ 0 h 466"/>
                      <a:gd name="T22" fmla="*/ 0 w 462"/>
                      <a:gd name="T23" fmla="*/ 0 h 466"/>
                      <a:gd name="T24" fmla="*/ 0 w 462"/>
                      <a:gd name="T25" fmla="*/ 0 h 466"/>
                      <a:gd name="T26" fmla="*/ 0 w 462"/>
                      <a:gd name="T27" fmla="*/ 0 h 466"/>
                      <a:gd name="T28" fmla="*/ 0 w 462"/>
                      <a:gd name="T29" fmla="*/ 0 h 466"/>
                      <a:gd name="T30" fmla="*/ 0 w 462"/>
                      <a:gd name="T31" fmla="*/ 0 h 466"/>
                      <a:gd name="T32" fmla="*/ 0 w 462"/>
                      <a:gd name="T33" fmla="*/ 0 h 466"/>
                      <a:gd name="T34" fmla="*/ 0 w 462"/>
                      <a:gd name="T35" fmla="*/ 0 h 466"/>
                      <a:gd name="T36" fmla="*/ 0 w 462"/>
                      <a:gd name="T37" fmla="*/ 0 h 466"/>
                      <a:gd name="T38" fmla="*/ 0 w 462"/>
                      <a:gd name="T39" fmla="*/ 0 h 466"/>
                      <a:gd name="T40" fmla="*/ 0 w 462"/>
                      <a:gd name="T41" fmla="*/ 0 h 466"/>
                      <a:gd name="T42" fmla="*/ 0 w 462"/>
                      <a:gd name="T43" fmla="*/ 0 h 466"/>
                      <a:gd name="T44" fmla="*/ 0 w 462"/>
                      <a:gd name="T45" fmla="*/ 0 h 466"/>
                      <a:gd name="T46" fmla="*/ 0 w 462"/>
                      <a:gd name="T47" fmla="*/ 0 h 466"/>
                      <a:gd name="T48" fmla="*/ 0 w 462"/>
                      <a:gd name="T49" fmla="*/ 0 h 466"/>
                      <a:gd name="T50" fmla="*/ 0 w 462"/>
                      <a:gd name="T51" fmla="*/ 0 h 466"/>
                      <a:gd name="T52" fmla="*/ 0 w 462"/>
                      <a:gd name="T53" fmla="*/ 0 h 466"/>
                      <a:gd name="T54" fmla="*/ 0 w 462"/>
                      <a:gd name="T55" fmla="*/ 0 h 466"/>
                      <a:gd name="T56" fmla="*/ 0 w 462"/>
                      <a:gd name="T57" fmla="*/ 0 h 466"/>
                      <a:gd name="T58" fmla="*/ 0 w 462"/>
                      <a:gd name="T59" fmla="*/ 0 h 466"/>
                      <a:gd name="T60" fmla="*/ 0 w 462"/>
                      <a:gd name="T61" fmla="*/ 0 h 466"/>
                      <a:gd name="T62" fmla="*/ 0 w 462"/>
                      <a:gd name="T63" fmla="*/ 0 h 466"/>
                      <a:gd name="T64" fmla="*/ 0 w 462"/>
                      <a:gd name="T65" fmla="*/ 0 h 466"/>
                      <a:gd name="T66" fmla="*/ 0 w 462"/>
                      <a:gd name="T67" fmla="*/ 0 h 4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62"/>
                      <a:gd name="T103" fmla="*/ 0 h 466"/>
                      <a:gd name="T104" fmla="*/ 462 w 462"/>
                      <a:gd name="T105" fmla="*/ 466 h 4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62" h="466">
                        <a:moveTo>
                          <a:pt x="260" y="466"/>
                        </a:moveTo>
                        <a:lnTo>
                          <a:pt x="260" y="171"/>
                        </a:lnTo>
                        <a:lnTo>
                          <a:pt x="122" y="171"/>
                        </a:lnTo>
                        <a:lnTo>
                          <a:pt x="122" y="436"/>
                        </a:lnTo>
                        <a:lnTo>
                          <a:pt x="118" y="436"/>
                        </a:lnTo>
                        <a:lnTo>
                          <a:pt x="71" y="402"/>
                        </a:lnTo>
                        <a:lnTo>
                          <a:pt x="34" y="350"/>
                        </a:lnTo>
                        <a:lnTo>
                          <a:pt x="8" y="295"/>
                        </a:lnTo>
                        <a:lnTo>
                          <a:pt x="0" y="231"/>
                        </a:lnTo>
                        <a:lnTo>
                          <a:pt x="4" y="184"/>
                        </a:lnTo>
                        <a:lnTo>
                          <a:pt x="17" y="141"/>
                        </a:lnTo>
                        <a:lnTo>
                          <a:pt x="38" y="103"/>
                        </a:lnTo>
                        <a:lnTo>
                          <a:pt x="67" y="68"/>
                        </a:lnTo>
                        <a:lnTo>
                          <a:pt x="101" y="38"/>
                        </a:lnTo>
                        <a:lnTo>
                          <a:pt x="143" y="17"/>
                        </a:lnTo>
                        <a:lnTo>
                          <a:pt x="185" y="4"/>
                        </a:lnTo>
                        <a:lnTo>
                          <a:pt x="231" y="0"/>
                        </a:lnTo>
                        <a:lnTo>
                          <a:pt x="277" y="4"/>
                        </a:lnTo>
                        <a:lnTo>
                          <a:pt x="319" y="17"/>
                        </a:lnTo>
                        <a:lnTo>
                          <a:pt x="361" y="38"/>
                        </a:lnTo>
                        <a:lnTo>
                          <a:pt x="395" y="68"/>
                        </a:lnTo>
                        <a:lnTo>
                          <a:pt x="424" y="103"/>
                        </a:lnTo>
                        <a:lnTo>
                          <a:pt x="445" y="141"/>
                        </a:lnTo>
                        <a:lnTo>
                          <a:pt x="458" y="184"/>
                        </a:lnTo>
                        <a:lnTo>
                          <a:pt x="462" y="231"/>
                        </a:lnTo>
                        <a:lnTo>
                          <a:pt x="458" y="273"/>
                        </a:lnTo>
                        <a:lnTo>
                          <a:pt x="445" y="316"/>
                        </a:lnTo>
                        <a:lnTo>
                          <a:pt x="428" y="355"/>
                        </a:lnTo>
                        <a:lnTo>
                          <a:pt x="403" y="385"/>
                        </a:lnTo>
                        <a:lnTo>
                          <a:pt x="374" y="414"/>
                        </a:lnTo>
                        <a:lnTo>
                          <a:pt x="340" y="440"/>
                        </a:lnTo>
                        <a:lnTo>
                          <a:pt x="302" y="457"/>
                        </a:lnTo>
                        <a:lnTo>
                          <a:pt x="260" y="466"/>
                        </a:lnTo>
                        <a:close/>
                      </a:path>
                    </a:pathLst>
                  </a:custGeom>
                  <a:solidFill>
                    <a:srgbClr val="FFD8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910" name="Freeform 22"/>
                  <p:cNvSpPr>
                    <a:spLocks noChangeArrowheads="1"/>
                  </p:cNvSpPr>
                  <p:nvPr/>
                </p:nvSpPr>
                <p:spPr bwMode="auto">
                  <a:xfrm>
                    <a:off x="28" y="230"/>
                    <a:ext cx="113" cy="87"/>
                  </a:xfrm>
                  <a:custGeom>
                    <a:avLst/>
                    <a:gdLst>
                      <a:gd name="T0" fmla="*/ 0 w 462"/>
                      <a:gd name="T1" fmla="*/ 0 h 466"/>
                      <a:gd name="T2" fmla="*/ 0 w 462"/>
                      <a:gd name="T3" fmla="*/ 0 h 466"/>
                      <a:gd name="T4" fmla="*/ 0 w 462"/>
                      <a:gd name="T5" fmla="*/ 0 h 466"/>
                      <a:gd name="T6" fmla="*/ 0 w 462"/>
                      <a:gd name="T7" fmla="*/ 0 h 466"/>
                      <a:gd name="T8" fmla="*/ 0 w 462"/>
                      <a:gd name="T9" fmla="*/ 0 h 466"/>
                      <a:gd name="T10" fmla="*/ 0 w 462"/>
                      <a:gd name="T11" fmla="*/ 0 h 466"/>
                      <a:gd name="T12" fmla="*/ 0 w 462"/>
                      <a:gd name="T13" fmla="*/ 0 h 466"/>
                      <a:gd name="T14" fmla="*/ 0 w 462"/>
                      <a:gd name="T15" fmla="*/ 0 h 466"/>
                      <a:gd name="T16" fmla="*/ 0 w 462"/>
                      <a:gd name="T17" fmla="*/ 0 h 466"/>
                      <a:gd name="T18" fmla="*/ 0 w 462"/>
                      <a:gd name="T19" fmla="*/ 0 h 466"/>
                      <a:gd name="T20" fmla="*/ 0 w 462"/>
                      <a:gd name="T21" fmla="*/ 0 h 466"/>
                      <a:gd name="T22" fmla="*/ 0 w 462"/>
                      <a:gd name="T23" fmla="*/ 0 h 466"/>
                      <a:gd name="T24" fmla="*/ 0 w 462"/>
                      <a:gd name="T25" fmla="*/ 0 h 466"/>
                      <a:gd name="T26" fmla="*/ 0 w 462"/>
                      <a:gd name="T27" fmla="*/ 0 h 466"/>
                      <a:gd name="T28" fmla="*/ 0 w 462"/>
                      <a:gd name="T29" fmla="*/ 0 h 466"/>
                      <a:gd name="T30" fmla="*/ 0 w 462"/>
                      <a:gd name="T31" fmla="*/ 0 h 466"/>
                      <a:gd name="T32" fmla="*/ 0 w 462"/>
                      <a:gd name="T33" fmla="*/ 0 h 466"/>
                      <a:gd name="T34" fmla="*/ 0 w 462"/>
                      <a:gd name="T35" fmla="*/ 0 h 466"/>
                      <a:gd name="T36" fmla="*/ 0 w 462"/>
                      <a:gd name="T37" fmla="*/ 0 h 466"/>
                      <a:gd name="T38" fmla="*/ 0 w 462"/>
                      <a:gd name="T39" fmla="*/ 0 h 466"/>
                      <a:gd name="T40" fmla="*/ 0 w 462"/>
                      <a:gd name="T41" fmla="*/ 0 h 466"/>
                      <a:gd name="T42" fmla="*/ 0 w 462"/>
                      <a:gd name="T43" fmla="*/ 0 h 466"/>
                      <a:gd name="T44" fmla="*/ 0 w 462"/>
                      <a:gd name="T45" fmla="*/ 0 h 466"/>
                      <a:gd name="T46" fmla="*/ 0 w 462"/>
                      <a:gd name="T47" fmla="*/ 0 h 466"/>
                      <a:gd name="T48" fmla="*/ 0 w 462"/>
                      <a:gd name="T49" fmla="*/ 0 h 466"/>
                      <a:gd name="T50" fmla="*/ 0 w 462"/>
                      <a:gd name="T51" fmla="*/ 0 h 466"/>
                      <a:gd name="T52" fmla="*/ 0 w 462"/>
                      <a:gd name="T53" fmla="*/ 0 h 466"/>
                      <a:gd name="T54" fmla="*/ 0 w 462"/>
                      <a:gd name="T55" fmla="*/ 0 h 466"/>
                      <a:gd name="T56" fmla="*/ 0 w 462"/>
                      <a:gd name="T57" fmla="*/ 0 h 466"/>
                      <a:gd name="T58" fmla="*/ 0 w 462"/>
                      <a:gd name="T59" fmla="*/ 0 h 466"/>
                      <a:gd name="T60" fmla="*/ 0 w 462"/>
                      <a:gd name="T61" fmla="*/ 0 h 466"/>
                      <a:gd name="T62" fmla="*/ 0 w 462"/>
                      <a:gd name="T63" fmla="*/ 0 h 466"/>
                      <a:gd name="T64" fmla="*/ 0 w 462"/>
                      <a:gd name="T65" fmla="*/ 0 h 466"/>
                      <a:gd name="T66" fmla="*/ 0 w 462"/>
                      <a:gd name="T67" fmla="*/ 0 h 466"/>
                      <a:gd name="T68" fmla="*/ 0 w 462"/>
                      <a:gd name="T69" fmla="*/ 0 h 466"/>
                      <a:gd name="T70" fmla="*/ 0 w 462"/>
                      <a:gd name="T71" fmla="*/ 0 h 466"/>
                      <a:gd name="T72" fmla="*/ 0 w 462"/>
                      <a:gd name="T73" fmla="*/ 0 h 466"/>
                      <a:gd name="T74" fmla="*/ 0 w 462"/>
                      <a:gd name="T75" fmla="*/ 0 h 46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62"/>
                      <a:gd name="T115" fmla="*/ 0 h 466"/>
                      <a:gd name="T116" fmla="*/ 462 w 462"/>
                      <a:gd name="T117" fmla="*/ 466 h 46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62" h="466">
                        <a:moveTo>
                          <a:pt x="260" y="466"/>
                        </a:moveTo>
                        <a:lnTo>
                          <a:pt x="260" y="171"/>
                        </a:lnTo>
                        <a:lnTo>
                          <a:pt x="122" y="171"/>
                        </a:lnTo>
                        <a:lnTo>
                          <a:pt x="122" y="436"/>
                        </a:lnTo>
                        <a:lnTo>
                          <a:pt x="118" y="436"/>
                        </a:lnTo>
                        <a:lnTo>
                          <a:pt x="71" y="402"/>
                        </a:lnTo>
                        <a:lnTo>
                          <a:pt x="34" y="350"/>
                        </a:lnTo>
                        <a:lnTo>
                          <a:pt x="8" y="295"/>
                        </a:lnTo>
                        <a:lnTo>
                          <a:pt x="0" y="231"/>
                        </a:lnTo>
                        <a:lnTo>
                          <a:pt x="4" y="184"/>
                        </a:lnTo>
                        <a:lnTo>
                          <a:pt x="17" y="141"/>
                        </a:lnTo>
                        <a:lnTo>
                          <a:pt x="38" y="103"/>
                        </a:lnTo>
                        <a:lnTo>
                          <a:pt x="67" y="68"/>
                        </a:lnTo>
                        <a:lnTo>
                          <a:pt x="101" y="38"/>
                        </a:lnTo>
                        <a:lnTo>
                          <a:pt x="143" y="17"/>
                        </a:lnTo>
                        <a:lnTo>
                          <a:pt x="185" y="4"/>
                        </a:lnTo>
                        <a:lnTo>
                          <a:pt x="231" y="0"/>
                        </a:lnTo>
                        <a:lnTo>
                          <a:pt x="277" y="4"/>
                        </a:lnTo>
                        <a:lnTo>
                          <a:pt x="319" y="17"/>
                        </a:lnTo>
                        <a:lnTo>
                          <a:pt x="361" y="38"/>
                        </a:lnTo>
                        <a:lnTo>
                          <a:pt x="395" y="68"/>
                        </a:lnTo>
                        <a:lnTo>
                          <a:pt x="424" y="103"/>
                        </a:lnTo>
                        <a:lnTo>
                          <a:pt x="445" y="141"/>
                        </a:lnTo>
                        <a:lnTo>
                          <a:pt x="458" y="184"/>
                        </a:lnTo>
                        <a:lnTo>
                          <a:pt x="462" y="231"/>
                        </a:lnTo>
                        <a:lnTo>
                          <a:pt x="458" y="273"/>
                        </a:lnTo>
                        <a:lnTo>
                          <a:pt x="445" y="316"/>
                        </a:lnTo>
                        <a:lnTo>
                          <a:pt x="428" y="355"/>
                        </a:lnTo>
                        <a:lnTo>
                          <a:pt x="403" y="385"/>
                        </a:lnTo>
                        <a:lnTo>
                          <a:pt x="374" y="414"/>
                        </a:lnTo>
                        <a:lnTo>
                          <a:pt x="340" y="440"/>
                        </a:lnTo>
                        <a:lnTo>
                          <a:pt x="302" y="457"/>
                        </a:lnTo>
                        <a:lnTo>
                          <a:pt x="260" y="466"/>
                        </a:lnTo>
                      </a:path>
                    </a:pathLst>
                  </a:custGeom>
                  <a:noFill/>
                  <a:ln w="0" cmpd="sng">
                    <a:solidFill>
                      <a:srgbClr val="000000"/>
                    </a:solidFill>
                    <a:miter lim="800000"/>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grpSp>
            <p:sp>
              <p:nvSpPr>
                <p:cNvPr id="26892" name="Freeform 23"/>
                <p:cNvSpPr>
                  <a:spLocks noChangeArrowheads="1"/>
                </p:cNvSpPr>
                <p:nvPr/>
              </p:nvSpPr>
              <p:spPr bwMode="auto">
                <a:xfrm>
                  <a:off x="149" y="0"/>
                  <a:ext cx="235" cy="117"/>
                </a:xfrm>
                <a:custGeom>
                  <a:avLst/>
                  <a:gdLst>
                    <a:gd name="T0" fmla="*/ 0 w 966"/>
                    <a:gd name="T1" fmla="*/ 0 h 628"/>
                    <a:gd name="T2" fmla="*/ 0 w 966"/>
                    <a:gd name="T3" fmla="*/ 0 h 628"/>
                    <a:gd name="T4" fmla="*/ 0 w 966"/>
                    <a:gd name="T5" fmla="*/ 0 h 628"/>
                    <a:gd name="T6" fmla="*/ 0 w 966"/>
                    <a:gd name="T7" fmla="*/ 0 h 628"/>
                    <a:gd name="T8" fmla="*/ 0 w 966"/>
                    <a:gd name="T9" fmla="*/ 0 h 628"/>
                    <a:gd name="T10" fmla="*/ 0 w 966"/>
                    <a:gd name="T11" fmla="*/ 0 h 628"/>
                    <a:gd name="T12" fmla="*/ 0 w 966"/>
                    <a:gd name="T13" fmla="*/ 0 h 628"/>
                    <a:gd name="T14" fmla="*/ 0 w 966"/>
                    <a:gd name="T15" fmla="*/ 0 h 628"/>
                    <a:gd name="T16" fmla="*/ 0 w 966"/>
                    <a:gd name="T17" fmla="*/ 0 h 628"/>
                    <a:gd name="T18" fmla="*/ 0 w 966"/>
                    <a:gd name="T19" fmla="*/ 0 h 628"/>
                    <a:gd name="T20" fmla="*/ 0 w 966"/>
                    <a:gd name="T21" fmla="*/ 0 h 628"/>
                    <a:gd name="T22" fmla="*/ 0 w 966"/>
                    <a:gd name="T23" fmla="*/ 0 h 628"/>
                    <a:gd name="T24" fmla="*/ 0 w 966"/>
                    <a:gd name="T25" fmla="*/ 0 h 628"/>
                    <a:gd name="T26" fmla="*/ 0 w 966"/>
                    <a:gd name="T27" fmla="*/ 0 h 628"/>
                    <a:gd name="T28" fmla="*/ 0 w 966"/>
                    <a:gd name="T29" fmla="*/ 0 h 628"/>
                    <a:gd name="T30" fmla="*/ 0 w 966"/>
                    <a:gd name="T31" fmla="*/ 0 h 628"/>
                    <a:gd name="T32" fmla="*/ 0 w 966"/>
                    <a:gd name="T33" fmla="*/ 0 h 628"/>
                    <a:gd name="T34" fmla="*/ 0 w 966"/>
                    <a:gd name="T35" fmla="*/ 0 h 628"/>
                    <a:gd name="T36" fmla="*/ 0 w 966"/>
                    <a:gd name="T37" fmla="*/ 0 h 628"/>
                    <a:gd name="T38" fmla="*/ 0 w 966"/>
                    <a:gd name="T39" fmla="*/ 0 h 62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66"/>
                    <a:gd name="T61" fmla="*/ 0 h 628"/>
                    <a:gd name="T62" fmla="*/ 966 w 966"/>
                    <a:gd name="T63" fmla="*/ 628 h 62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66" h="628">
                      <a:moveTo>
                        <a:pt x="966" y="547"/>
                      </a:moveTo>
                      <a:lnTo>
                        <a:pt x="957" y="436"/>
                      </a:lnTo>
                      <a:lnTo>
                        <a:pt x="928" y="333"/>
                      </a:lnTo>
                      <a:lnTo>
                        <a:pt x="882" y="239"/>
                      </a:lnTo>
                      <a:lnTo>
                        <a:pt x="823" y="158"/>
                      </a:lnTo>
                      <a:lnTo>
                        <a:pt x="752" y="94"/>
                      </a:lnTo>
                      <a:lnTo>
                        <a:pt x="672" y="43"/>
                      </a:lnTo>
                      <a:lnTo>
                        <a:pt x="579" y="13"/>
                      </a:lnTo>
                      <a:lnTo>
                        <a:pt x="483" y="0"/>
                      </a:lnTo>
                      <a:lnTo>
                        <a:pt x="386" y="13"/>
                      </a:lnTo>
                      <a:lnTo>
                        <a:pt x="294" y="43"/>
                      </a:lnTo>
                      <a:lnTo>
                        <a:pt x="214" y="94"/>
                      </a:lnTo>
                      <a:lnTo>
                        <a:pt x="143" y="158"/>
                      </a:lnTo>
                      <a:lnTo>
                        <a:pt x="84" y="239"/>
                      </a:lnTo>
                      <a:lnTo>
                        <a:pt x="38" y="333"/>
                      </a:lnTo>
                      <a:lnTo>
                        <a:pt x="8" y="436"/>
                      </a:lnTo>
                      <a:lnTo>
                        <a:pt x="0" y="547"/>
                      </a:lnTo>
                      <a:lnTo>
                        <a:pt x="0" y="628"/>
                      </a:lnTo>
                      <a:lnTo>
                        <a:pt x="966" y="628"/>
                      </a:lnTo>
                      <a:lnTo>
                        <a:pt x="966" y="547"/>
                      </a:lnTo>
                      <a:close/>
                    </a:path>
                  </a:pathLst>
                </a:cu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893" name="Freeform 24"/>
                <p:cNvSpPr>
                  <a:spLocks noChangeArrowheads="1"/>
                </p:cNvSpPr>
                <p:nvPr/>
              </p:nvSpPr>
              <p:spPr bwMode="auto">
                <a:xfrm>
                  <a:off x="149" y="0"/>
                  <a:ext cx="235" cy="117"/>
                </a:xfrm>
                <a:custGeom>
                  <a:avLst/>
                  <a:gdLst>
                    <a:gd name="T0" fmla="*/ 0 w 966"/>
                    <a:gd name="T1" fmla="*/ 0 h 628"/>
                    <a:gd name="T2" fmla="*/ 0 w 966"/>
                    <a:gd name="T3" fmla="*/ 0 h 628"/>
                    <a:gd name="T4" fmla="*/ 0 w 966"/>
                    <a:gd name="T5" fmla="*/ 0 h 628"/>
                    <a:gd name="T6" fmla="*/ 0 w 966"/>
                    <a:gd name="T7" fmla="*/ 0 h 628"/>
                    <a:gd name="T8" fmla="*/ 0 w 966"/>
                    <a:gd name="T9" fmla="*/ 0 h 628"/>
                    <a:gd name="T10" fmla="*/ 0 w 966"/>
                    <a:gd name="T11" fmla="*/ 0 h 628"/>
                    <a:gd name="T12" fmla="*/ 0 w 966"/>
                    <a:gd name="T13" fmla="*/ 0 h 628"/>
                    <a:gd name="T14" fmla="*/ 0 w 966"/>
                    <a:gd name="T15" fmla="*/ 0 h 628"/>
                    <a:gd name="T16" fmla="*/ 0 w 966"/>
                    <a:gd name="T17" fmla="*/ 0 h 628"/>
                    <a:gd name="T18" fmla="*/ 0 w 966"/>
                    <a:gd name="T19" fmla="*/ 0 h 628"/>
                    <a:gd name="T20" fmla="*/ 0 w 966"/>
                    <a:gd name="T21" fmla="*/ 0 h 628"/>
                    <a:gd name="T22" fmla="*/ 0 w 966"/>
                    <a:gd name="T23" fmla="*/ 0 h 628"/>
                    <a:gd name="T24" fmla="*/ 0 w 966"/>
                    <a:gd name="T25" fmla="*/ 0 h 628"/>
                    <a:gd name="T26" fmla="*/ 0 w 966"/>
                    <a:gd name="T27" fmla="*/ 0 h 628"/>
                    <a:gd name="T28" fmla="*/ 0 w 966"/>
                    <a:gd name="T29" fmla="*/ 0 h 628"/>
                    <a:gd name="T30" fmla="*/ 0 w 966"/>
                    <a:gd name="T31" fmla="*/ 0 h 628"/>
                    <a:gd name="T32" fmla="*/ 0 w 966"/>
                    <a:gd name="T33" fmla="*/ 0 h 628"/>
                    <a:gd name="T34" fmla="*/ 0 w 966"/>
                    <a:gd name="T35" fmla="*/ 0 h 628"/>
                    <a:gd name="T36" fmla="*/ 0 w 966"/>
                    <a:gd name="T37" fmla="*/ 0 h 628"/>
                    <a:gd name="T38" fmla="*/ 0 w 966"/>
                    <a:gd name="T39" fmla="*/ 0 h 628"/>
                    <a:gd name="T40" fmla="*/ 0 w 966"/>
                    <a:gd name="T41" fmla="*/ 0 h 628"/>
                    <a:gd name="T42" fmla="*/ 0 w 966"/>
                    <a:gd name="T43" fmla="*/ 0 h 6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66"/>
                    <a:gd name="T67" fmla="*/ 0 h 628"/>
                    <a:gd name="T68" fmla="*/ 966 w 966"/>
                    <a:gd name="T69" fmla="*/ 628 h 6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66" h="628">
                      <a:moveTo>
                        <a:pt x="966" y="547"/>
                      </a:moveTo>
                      <a:lnTo>
                        <a:pt x="966" y="547"/>
                      </a:lnTo>
                      <a:lnTo>
                        <a:pt x="957" y="436"/>
                      </a:lnTo>
                      <a:lnTo>
                        <a:pt x="928" y="333"/>
                      </a:lnTo>
                      <a:lnTo>
                        <a:pt x="882" y="239"/>
                      </a:lnTo>
                      <a:lnTo>
                        <a:pt x="823" y="158"/>
                      </a:lnTo>
                      <a:lnTo>
                        <a:pt x="752" y="94"/>
                      </a:lnTo>
                      <a:lnTo>
                        <a:pt x="672" y="43"/>
                      </a:lnTo>
                      <a:lnTo>
                        <a:pt x="579" y="13"/>
                      </a:lnTo>
                      <a:lnTo>
                        <a:pt x="483" y="0"/>
                      </a:lnTo>
                      <a:lnTo>
                        <a:pt x="386" y="13"/>
                      </a:lnTo>
                      <a:lnTo>
                        <a:pt x="294" y="43"/>
                      </a:lnTo>
                      <a:lnTo>
                        <a:pt x="214" y="94"/>
                      </a:lnTo>
                      <a:lnTo>
                        <a:pt x="143" y="158"/>
                      </a:lnTo>
                      <a:lnTo>
                        <a:pt x="84" y="239"/>
                      </a:lnTo>
                      <a:lnTo>
                        <a:pt x="38" y="333"/>
                      </a:lnTo>
                      <a:lnTo>
                        <a:pt x="8" y="436"/>
                      </a:lnTo>
                      <a:lnTo>
                        <a:pt x="0" y="547"/>
                      </a:lnTo>
                      <a:lnTo>
                        <a:pt x="0" y="628"/>
                      </a:lnTo>
                      <a:lnTo>
                        <a:pt x="966" y="628"/>
                      </a:lnTo>
                      <a:lnTo>
                        <a:pt x="966" y="547"/>
                      </a:lnTo>
                    </a:path>
                  </a:pathLst>
                </a:custGeom>
                <a:solidFill>
                  <a:srgbClr val="FF3300"/>
                </a:solidFill>
                <a:ln w="0" cmpd="sng">
                  <a:solidFill>
                    <a:srgbClr val="000000"/>
                  </a:solidFill>
                  <a:miter lim="800000"/>
                </a:ln>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894" name="Rectangle 25"/>
                <p:cNvSpPr>
                  <a:spLocks noChangeArrowheads="1"/>
                </p:cNvSpPr>
                <p:nvPr/>
              </p:nvSpPr>
              <p:spPr bwMode="auto">
                <a:xfrm>
                  <a:off x="137" y="101"/>
                  <a:ext cx="263" cy="19"/>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eaLnBrk="0" fontAlgn="base" hangingPunct="0">
                    <a:spcBef>
                      <a:spcPct val="0"/>
                    </a:spcBef>
                    <a:spcAft>
                      <a:spcPct val="0"/>
                    </a:spcAft>
                  </a:pPr>
                  <a:endParaRPr lang="zh-CN" altLang="en-US" sz="2100">
                    <a:solidFill>
                      <a:srgbClr val="FFFFFF"/>
                    </a:solidFill>
                    <a:sym typeface="Arial" panose="020B0604020202020204" pitchFamily="34" charset="0"/>
                  </a:endParaRPr>
                </a:p>
              </p:txBody>
            </p:sp>
            <p:sp>
              <p:nvSpPr>
                <p:cNvPr id="26895" name="Rectangle 26"/>
                <p:cNvSpPr>
                  <a:spLocks noChangeArrowheads="1"/>
                </p:cNvSpPr>
                <p:nvPr/>
              </p:nvSpPr>
              <p:spPr bwMode="auto">
                <a:xfrm>
                  <a:off x="137" y="101"/>
                  <a:ext cx="263" cy="19"/>
                </a:xfrm>
                <a:prstGeom prst="rect">
                  <a:avLst/>
                </a:prstGeom>
                <a:solidFill>
                  <a:srgbClr val="FF3300"/>
                </a:solidFill>
                <a:ln w="0">
                  <a:solidFill>
                    <a:srgbClr val="000000"/>
                  </a:solidFill>
                  <a:miter lim="800000"/>
                </a:ln>
              </p:spPr>
              <p:txBody>
                <a:bodyP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eaLnBrk="0" fontAlgn="base" hangingPunct="0">
                    <a:spcBef>
                      <a:spcPct val="0"/>
                    </a:spcBef>
                    <a:spcAft>
                      <a:spcPct val="0"/>
                    </a:spcAft>
                  </a:pPr>
                  <a:endParaRPr lang="zh-CN" altLang="en-US" sz="2100">
                    <a:solidFill>
                      <a:srgbClr val="FFFFFF"/>
                    </a:solidFill>
                    <a:sym typeface="Arial" panose="020B0604020202020204" pitchFamily="34" charset="0"/>
                  </a:endParaRPr>
                </a:p>
              </p:txBody>
            </p:sp>
            <p:sp>
              <p:nvSpPr>
                <p:cNvPr id="26896" name="Freeform 27"/>
                <p:cNvSpPr>
                  <a:spLocks noChangeArrowheads="1"/>
                </p:cNvSpPr>
                <p:nvPr/>
              </p:nvSpPr>
              <p:spPr bwMode="auto">
                <a:xfrm>
                  <a:off x="160" y="7"/>
                  <a:ext cx="94" cy="89"/>
                </a:xfrm>
                <a:custGeom>
                  <a:avLst/>
                  <a:gdLst>
                    <a:gd name="T0" fmla="*/ 0 w 387"/>
                    <a:gd name="T1" fmla="*/ 0 h 475"/>
                    <a:gd name="T2" fmla="*/ 0 w 387"/>
                    <a:gd name="T3" fmla="*/ 0 h 475"/>
                    <a:gd name="T4" fmla="*/ 0 w 387"/>
                    <a:gd name="T5" fmla="*/ 0 h 475"/>
                    <a:gd name="T6" fmla="*/ 0 w 387"/>
                    <a:gd name="T7" fmla="*/ 0 h 475"/>
                    <a:gd name="T8" fmla="*/ 0 w 387"/>
                    <a:gd name="T9" fmla="*/ 0 h 475"/>
                    <a:gd name="T10" fmla="*/ 0 w 387"/>
                    <a:gd name="T11" fmla="*/ 0 h 475"/>
                    <a:gd name="T12" fmla="*/ 0 w 387"/>
                    <a:gd name="T13" fmla="*/ 0 h 475"/>
                    <a:gd name="T14" fmla="*/ 0 w 387"/>
                    <a:gd name="T15" fmla="*/ 0 h 475"/>
                    <a:gd name="T16" fmla="*/ 0 w 387"/>
                    <a:gd name="T17" fmla="*/ 0 h 475"/>
                    <a:gd name="T18" fmla="*/ 0 w 387"/>
                    <a:gd name="T19" fmla="*/ 0 h 475"/>
                    <a:gd name="T20" fmla="*/ 0 w 387"/>
                    <a:gd name="T21" fmla="*/ 0 h 475"/>
                    <a:gd name="T22" fmla="*/ 0 w 387"/>
                    <a:gd name="T23" fmla="*/ 0 h 475"/>
                    <a:gd name="T24" fmla="*/ 0 w 387"/>
                    <a:gd name="T25" fmla="*/ 0 h 475"/>
                    <a:gd name="T26" fmla="*/ 0 w 387"/>
                    <a:gd name="T27" fmla="*/ 0 h 475"/>
                    <a:gd name="T28" fmla="*/ 0 w 387"/>
                    <a:gd name="T29" fmla="*/ 0 h 475"/>
                    <a:gd name="T30" fmla="*/ 0 w 387"/>
                    <a:gd name="T31" fmla="*/ 0 h 475"/>
                    <a:gd name="T32" fmla="*/ 0 w 387"/>
                    <a:gd name="T33" fmla="*/ 0 h 475"/>
                    <a:gd name="T34" fmla="*/ 0 w 387"/>
                    <a:gd name="T35" fmla="*/ 0 h 4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87"/>
                    <a:gd name="T55" fmla="*/ 0 h 475"/>
                    <a:gd name="T56" fmla="*/ 387 w 387"/>
                    <a:gd name="T57" fmla="*/ 475 h 4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87" h="475">
                      <a:moveTo>
                        <a:pt x="206" y="475"/>
                      </a:moveTo>
                      <a:lnTo>
                        <a:pt x="214" y="381"/>
                      </a:lnTo>
                      <a:lnTo>
                        <a:pt x="231" y="291"/>
                      </a:lnTo>
                      <a:lnTo>
                        <a:pt x="261" y="210"/>
                      </a:lnTo>
                      <a:lnTo>
                        <a:pt x="294" y="141"/>
                      </a:lnTo>
                      <a:lnTo>
                        <a:pt x="328" y="82"/>
                      </a:lnTo>
                      <a:lnTo>
                        <a:pt x="357" y="39"/>
                      </a:lnTo>
                      <a:lnTo>
                        <a:pt x="378" y="9"/>
                      </a:lnTo>
                      <a:lnTo>
                        <a:pt x="387" y="0"/>
                      </a:lnTo>
                      <a:lnTo>
                        <a:pt x="265" y="43"/>
                      </a:lnTo>
                      <a:lnTo>
                        <a:pt x="172" y="107"/>
                      </a:lnTo>
                      <a:lnTo>
                        <a:pt x="105" y="184"/>
                      </a:lnTo>
                      <a:lnTo>
                        <a:pt x="59" y="265"/>
                      </a:lnTo>
                      <a:lnTo>
                        <a:pt x="25" y="342"/>
                      </a:lnTo>
                      <a:lnTo>
                        <a:pt x="9" y="411"/>
                      </a:lnTo>
                      <a:lnTo>
                        <a:pt x="0" y="458"/>
                      </a:lnTo>
                      <a:lnTo>
                        <a:pt x="0" y="475"/>
                      </a:lnTo>
                      <a:lnTo>
                        <a:pt x="206" y="475"/>
                      </a:lnTo>
                      <a:close/>
                    </a:path>
                  </a:pathLst>
                </a:cu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897" name="Freeform 28"/>
                <p:cNvSpPr>
                  <a:spLocks noChangeArrowheads="1"/>
                </p:cNvSpPr>
                <p:nvPr/>
              </p:nvSpPr>
              <p:spPr bwMode="auto">
                <a:xfrm>
                  <a:off x="160" y="7"/>
                  <a:ext cx="94" cy="89"/>
                </a:xfrm>
                <a:custGeom>
                  <a:avLst/>
                  <a:gdLst>
                    <a:gd name="T0" fmla="*/ 0 w 387"/>
                    <a:gd name="T1" fmla="*/ 0 h 475"/>
                    <a:gd name="T2" fmla="*/ 0 w 387"/>
                    <a:gd name="T3" fmla="*/ 0 h 475"/>
                    <a:gd name="T4" fmla="*/ 0 w 387"/>
                    <a:gd name="T5" fmla="*/ 0 h 475"/>
                    <a:gd name="T6" fmla="*/ 0 w 387"/>
                    <a:gd name="T7" fmla="*/ 0 h 475"/>
                    <a:gd name="T8" fmla="*/ 0 w 387"/>
                    <a:gd name="T9" fmla="*/ 0 h 475"/>
                    <a:gd name="T10" fmla="*/ 0 w 387"/>
                    <a:gd name="T11" fmla="*/ 0 h 475"/>
                    <a:gd name="T12" fmla="*/ 0 w 387"/>
                    <a:gd name="T13" fmla="*/ 0 h 475"/>
                    <a:gd name="T14" fmla="*/ 0 w 387"/>
                    <a:gd name="T15" fmla="*/ 0 h 475"/>
                    <a:gd name="T16" fmla="*/ 0 w 387"/>
                    <a:gd name="T17" fmla="*/ 0 h 475"/>
                    <a:gd name="T18" fmla="*/ 0 w 387"/>
                    <a:gd name="T19" fmla="*/ 0 h 475"/>
                    <a:gd name="T20" fmla="*/ 0 w 387"/>
                    <a:gd name="T21" fmla="*/ 0 h 475"/>
                    <a:gd name="T22" fmla="*/ 0 w 387"/>
                    <a:gd name="T23" fmla="*/ 0 h 475"/>
                    <a:gd name="T24" fmla="*/ 0 w 387"/>
                    <a:gd name="T25" fmla="*/ 0 h 475"/>
                    <a:gd name="T26" fmla="*/ 0 w 387"/>
                    <a:gd name="T27" fmla="*/ 0 h 475"/>
                    <a:gd name="T28" fmla="*/ 0 w 387"/>
                    <a:gd name="T29" fmla="*/ 0 h 475"/>
                    <a:gd name="T30" fmla="*/ 0 w 387"/>
                    <a:gd name="T31" fmla="*/ 0 h 475"/>
                    <a:gd name="T32" fmla="*/ 0 w 387"/>
                    <a:gd name="T33" fmla="*/ 0 h 475"/>
                    <a:gd name="T34" fmla="*/ 0 w 387"/>
                    <a:gd name="T35" fmla="*/ 0 h 475"/>
                    <a:gd name="T36" fmla="*/ 0 w 387"/>
                    <a:gd name="T37" fmla="*/ 0 h 475"/>
                    <a:gd name="T38" fmla="*/ 0 w 387"/>
                    <a:gd name="T39" fmla="*/ 0 h 4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87"/>
                    <a:gd name="T61" fmla="*/ 0 h 475"/>
                    <a:gd name="T62" fmla="*/ 387 w 387"/>
                    <a:gd name="T63" fmla="*/ 475 h 47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87" h="475">
                      <a:moveTo>
                        <a:pt x="206" y="475"/>
                      </a:moveTo>
                      <a:lnTo>
                        <a:pt x="206" y="475"/>
                      </a:lnTo>
                      <a:lnTo>
                        <a:pt x="214" y="381"/>
                      </a:lnTo>
                      <a:lnTo>
                        <a:pt x="231" y="291"/>
                      </a:lnTo>
                      <a:lnTo>
                        <a:pt x="261" y="210"/>
                      </a:lnTo>
                      <a:lnTo>
                        <a:pt x="294" y="141"/>
                      </a:lnTo>
                      <a:lnTo>
                        <a:pt x="328" y="82"/>
                      </a:lnTo>
                      <a:lnTo>
                        <a:pt x="357" y="39"/>
                      </a:lnTo>
                      <a:lnTo>
                        <a:pt x="378" y="9"/>
                      </a:lnTo>
                      <a:lnTo>
                        <a:pt x="387" y="0"/>
                      </a:lnTo>
                      <a:lnTo>
                        <a:pt x="265" y="43"/>
                      </a:lnTo>
                      <a:lnTo>
                        <a:pt x="172" y="107"/>
                      </a:lnTo>
                      <a:lnTo>
                        <a:pt x="105" y="184"/>
                      </a:lnTo>
                      <a:lnTo>
                        <a:pt x="59" y="265"/>
                      </a:lnTo>
                      <a:lnTo>
                        <a:pt x="25" y="342"/>
                      </a:lnTo>
                      <a:lnTo>
                        <a:pt x="9" y="411"/>
                      </a:lnTo>
                      <a:lnTo>
                        <a:pt x="0" y="458"/>
                      </a:lnTo>
                      <a:lnTo>
                        <a:pt x="0" y="475"/>
                      </a:lnTo>
                      <a:lnTo>
                        <a:pt x="206" y="475"/>
                      </a:lnTo>
                    </a:path>
                  </a:pathLst>
                </a:custGeom>
                <a:solidFill>
                  <a:srgbClr val="FF3300"/>
                </a:solidFill>
                <a:ln w="0" cmpd="sng">
                  <a:solidFill>
                    <a:srgbClr val="000000"/>
                  </a:solidFill>
                  <a:miter lim="800000"/>
                </a:ln>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898" name="Freeform 29"/>
                <p:cNvSpPr>
                  <a:spLocks noChangeArrowheads="1"/>
                </p:cNvSpPr>
                <p:nvPr/>
              </p:nvSpPr>
              <p:spPr bwMode="auto">
                <a:xfrm>
                  <a:off x="274" y="7"/>
                  <a:ext cx="98" cy="89"/>
                </a:xfrm>
                <a:custGeom>
                  <a:avLst/>
                  <a:gdLst>
                    <a:gd name="T0" fmla="*/ 0 w 399"/>
                    <a:gd name="T1" fmla="*/ 0 h 475"/>
                    <a:gd name="T2" fmla="*/ 0 w 399"/>
                    <a:gd name="T3" fmla="*/ 0 h 475"/>
                    <a:gd name="T4" fmla="*/ 0 w 399"/>
                    <a:gd name="T5" fmla="*/ 0 h 475"/>
                    <a:gd name="T6" fmla="*/ 0 w 399"/>
                    <a:gd name="T7" fmla="*/ 0 h 475"/>
                    <a:gd name="T8" fmla="*/ 0 w 399"/>
                    <a:gd name="T9" fmla="*/ 0 h 475"/>
                    <a:gd name="T10" fmla="*/ 0 w 399"/>
                    <a:gd name="T11" fmla="*/ 0 h 475"/>
                    <a:gd name="T12" fmla="*/ 0 w 399"/>
                    <a:gd name="T13" fmla="*/ 0 h 475"/>
                    <a:gd name="T14" fmla="*/ 0 w 399"/>
                    <a:gd name="T15" fmla="*/ 0 h 475"/>
                    <a:gd name="T16" fmla="*/ 0 w 399"/>
                    <a:gd name="T17" fmla="*/ 0 h 475"/>
                    <a:gd name="T18" fmla="*/ 0 w 399"/>
                    <a:gd name="T19" fmla="*/ 0 h 475"/>
                    <a:gd name="T20" fmla="*/ 0 w 399"/>
                    <a:gd name="T21" fmla="*/ 0 h 475"/>
                    <a:gd name="T22" fmla="*/ 0 w 399"/>
                    <a:gd name="T23" fmla="*/ 0 h 475"/>
                    <a:gd name="T24" fmla="*/ 0 w 399"/>
                    <a:gd name="T25" fmla="*/ 0 h 475"/>
                    <a:gd name="T26" fmla="*/ 0 w 399"/>
                    <a:gd name="T27" fmla="*/ 0 h 475"/>
                    <a:gd name="T28" fmla="*/ 0 w 399"/>
                    <a:gd name="T29" fmla="*/ 0 h 475"/>
                    <a:gd name="T30" fmla="*/ 0 w 399"/>
                    <a:gd name="T31" fmla="*/ 0 h 475"/>
                    <a:gd name="T32" fmla="*/ 0 w 399"/>
                    <a:gd name="T33" fmla="*/ 0 h 475"/>
                    <a:gd name="T34" fmla="*/ 0 w 399"/>
                    <a:gd name="T35" fmla="*/ 0 h 475"/>
                    <a:gd name="T36" fmla="*/ 0 w 399"/>
                    <a:gd name="T37" fmla="*/ 0 h 475"/>
                    <a:gd name="T38" fmla="*/ 0 w 399"/>
                    <a:gd name="T39" fmla="*/ 0 h 4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99"/>
                    <a:gd name="T61" fmla="*/ 0 h 475"/>
                    <a:gd name="T62" fmla="*/ 399 w 399"/>
                    <a:gd name="T63" fmla="*/ 475 h 47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99" h="475">
                      <a:moveTo>
                        <a:pt x="399" y="475"/>
                      </a:moveTo>
                      <a:lnTo>
                        <a:pt x="399" y="458"/>
                      </a:lnTo>
                      <a:lnTo>
                        <a:pt x="391" y="411"/>
                      </a:lnTo>
                      <a:lnTo>
                        <a:pt x="374" y="342"/>
                      </a:lnTo>
                      <a:lnTo>
                        <a:pt x="341" y="261"/>
                      </a:lnTo>
                      <a:lnTo>
                        <a:pt x="294" y="180"/>
                      </a:lnTo>
                      <a:lnTo>
                        <a:pt x="223" y="103"/>
                      </a:lnTo>
                      <a:lnTo>
                        <a:pt x="126" y="39"/>
                      </a:lnTo>
                      <a:lnTo>
                        <a:pt x="0" y="0"/>
                      </a:lnTo>
                      <a:lnTo>
                        <a:pt x="9" y="9"/>
                      </a:lnTo>
                      <a:lnTo>
                        <a:pt x="26" y="39"/>
                      </a:lnTo>
                      <a:lnTo>
                        <a:pt x="55" y="82"/>
                      </a:lnTo>
                      <a:lnTo>
                        <a:pt x="89" y="137"/>
                      </a:lnTo>
                      <a:lnTo>
                        <a:pt x="122" y="206"/>
                      </a:lnTo>
                      <a:lnTo>
                        <a:pt x="152" y="282"/>
                      </a:lnTo>
                      <a:lnTo>
                        <a:pt x="173" y="368"/>
                      </a:lnTo>
                      <a:lnTo>
                        <a:pt x="185" y="453"/>
                      </a:lnTo>
                      <a:lnTo>
                        <a:pt x="185" y="475"/>
                      </a:lnTo>
                      <a:lnTo>
                        <a:pt x="374" y="475"/>
                      </a:lnTo>
                      <a:lnTo>
                        <a:pt x="399" y="475"/>
                      </a:lnTo>
                      <a:close/>
                    </a:path>
                  </a:pathLst>
                </a:cu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899" name="Freeform 30"/>
                <p:cNvSpPr>
                  <a:spLocks noChangeArrowheads="1"/>
                </p:cNvSpPr>
                <p:nvPr/>
              </p:nvSpPr>
              <p:spPr bwMode="auto">
                <a:xfrm>
                  <a:off x="274" y="7"/>
                  <a:ext cx="98" cy="89"/>
                </a:xfrm>
                <a:custGeom>
                  <a:avLst/>
                  <a:gdLst>
                    <a:gd name="T0" fmla="*/ 0 w 399"/>
                    <a:gd name="T1" fmla="*/ 0 h 475"/>
                    <a:gd name="T2" fmla="*/ 0 w 399"/>
                    <a:gd name="T3" fmla="*/ 0 h 475"/>
                    <a:gd name="T4" fmla="*/ 0 w 399"/>
                    <a:gd name="T5" fmla="*/ 0 h 475"/>
                    <a:gd name="T6" fmla="*/ 0 w 399"/>
                    <a:gd name="T7" fmla="*/ 0 h 475"/>
                    <a:gd name="T8" fmla="*/ 0 w 399"/>
                    <a:gd name="T9" fmla="*/ 0 h 475"/>
                    <a:gd name="T10" fmla="*/ 0 w 399"/>
                    <a:gd name="T11" fmla="*/ 0 h 475"/>
                    <a:gd name="T12" fmla="*/ 0 w 399"/>
                    <a:gd name="T13" fmla="*/ 0 h 475"/>
                    <a:gd name="T14" fmla="*/ 0 w 399"/>
                    <a:gd name="T15" fmla="*/ 0 h 475"/>
                    <a:gd name="T16" fmla="*/ 0 w 399"/>
                    <a:gd name="T17" fmla="*/ 0 h 475"/>
                    <a:gd name="T18" fmla="*/ 0 w 399"/>
                    <a:gd name="T19" fmla="*/ 0 h 475"/>
                    <a:gd name="T20" fmla="*/ 0 w 399"/>
                    <a:gd name="T21" fmla="*/ 0 h 475"/>
                    <a:gd name="T22" fmla="*/ 0 w 399"/>
                    <a:gd name="T23" fmla="*/ 0 h 475"/>
                    <a:gd name="T24" fmla="*/ 0 w 399"/>
                    <a:gd name="T25" fmla="*/ 0 h 475"/>
                    <a:gd name="T26" fmla="*/ 0 w 399"/>
                    <a:gd name="T27" fmla="*/ 0 h 475"/>
                    <a:gd name="T28" fmla="*/ 0 w 399"/>
                    <a:gd name="T29" fmla="*/ 0 h 475"/>
                    <a:gd name="T30" fmla="*/ 0 w 399"/>
                    <a:gd name="T31" fmla="*/ 0 h 475"/>
                    <a:gd name="T32" fmla="*/ 0 w 399"/>
                    <a:gd name="T33" fmla="*/ 0 h 475"/>
                    <a:gd name="T34" fmla="*/ 0 w 399"/>
                    <a:gd name="T35" fmla="*/ 0 h 475"/>
                    <a:gd name="T36" fmla="*/ 0 w 399"/>
                    <a:gd name="T37" fmla="*/ 0 h 475"/>
                    <a:gd name="T38" fmla="*/ 0 w 399"/>
                    <a:gd name="T39" fmla="*/ 0 h 475"/>
                    <a:gd name="T40" fmla="*/ 0 w 399"/>
                    <a:gd name="T41" fmla="*/ 0 h 47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9"/>
                    <a:gd name="T64" fmla="*/ 0 h 475"/>
                    <a:gd name="T65" fmla="*/ 399 w 399"/>
                    <a:gd name="T66" fmla="*/ 475 h 47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9" h="475">
                      <a:moveTo>
                        <a:pt x="399" y="475"/>
                      </a:moveTo>
                      <a:lnTo>
                        <a:pt x="399" y="475"/>
                      </a:lnTo>
                      <a:lnTo>
                        <a:pt x="399" y="458"/>
                      </a:lnTo>
                      <a:lnTo>
                        <a:pt x="391" y="411"/>
                      </a:lnTo>
                      <a:lnTo>
                        <a:pt x="374" y="342"/>
                      </a:lnTo>
                      <a:lnTo>
                        <a:pt x="341" y="261"/>
                      </a:lnTo>
                      <a:lnTo>
                        <a:pt x="294" y="180"/>
                      </a:lnTo>
                      <a:lnTo>
                        <a:pt x="223" y="103"/>
                      </a:lnTo>
                      <a:lnTo>
                        <a:pt x="126" y="39"/>
                      </a:lnTo>
                      <a:lnTo>
                        <a:pt x="0" y="0"/>
                      </a:lnTo>
                      <a:lnTo>
                        <a:pt x="9" y="9"/>
                      </a:lnTo>
                      <a:lnTo>
                        <a:pt x="26" y="39"/>
                      </a:lnTo>
                      <a:lnTo>
                        <a:pt x="55" y="82"/>
                      </a:lnTo>
                      <a:lnTo>
                        <a:pt x="89" y="137"/>
                      </a:lnTo>
                      <a:lnTo>
                        <a:pt x="122" y="206"/>
                      </a:lnTo>
                      <a:lnTo>
                        <a:pt x="152" y="282"/>
                      </a:lnTo>
                      <a:lnTo>
                        <a:pt x="173" y="368"/>
                      </a:lnTo>
                      <a:lnTo>
                        <a:pt x="185" y="453"/>
                      </a:lnTo>
                      <a:lnTo>
                        <a:pt x="185" y="475"/>
                      </a:lnTo>
                      <a:lnTo>
                        <a:pt x="374" y="475"/>
                      </a:lnTo>
                    </a:path>
                  </a:pathLst>
                </a:custGeom>
                <a:solidFill>
                  <a:srgbClr val="FF3300"/>
                </a:solidFill>
                <a:ln w="0" cmpd="sng">
                  <a:solidFill>
                    <a:srgbClr val="000000"/>
                  </a:solidFill>
                  <a:miter lim="800000"/>
                </a:ln>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900" name="Freeform 31"/>
                <p:cNvSpPr>
                  <a:spLocks noChangeArrowheads="1"/>
                </p:cNvSpPr>
                <p:nvPr/>
              </p:nvSpPr>
              <p:spPr bwMode="auto">
                <a:xfrm>
                  <a:off x="222" y="9"/>
                  <a:ext cx="87" cy="87"/>
                </a:xfrm>
                <a:custGeom>
                  <a:avLst/>
                  <a:gdLst>
                    <a:gd name="T0" fmla="*/ 0 w 357"/>
                    <a:gd name="T1" fmla="*/ 0 h 466"/>
                    <a:gd name="T2" fmla="*/ 0 w 357"/>
                    <a:gd name="T3" fmla="*/ 0 h 466"/>
                    <a:gd name="T4" fmla="*/ 0 w 357"/>
                    <a:gd name="T5" fmla="*/ 0 h 466"/>
                    <a:gd name="T6" fmla="*/ 0 w 357"/>
                    <a:gd name="T7" fmla="*/ 0 h 466"/>
                    <a:gd name="T8" fmla="*/ 0 w 357"/>
                    <a:gd name="T9" fmla="*/ 0 h 466"/>
                    <a:gd name="T10" fmla="*/ 0 w 357"/>
                    <a:gd name="T11" fmla="*/ 0 h 466"/>
                    <a:gd name="T12" fmla="*/ 0 w 357"/>
                    <a:gd name="T13" fmla="*/ 0 h 466"/>
                    <a:gd name="T14" fmla="*/ 0 w 357"/>
                    <a:gd name="T15" fmla="*/ 0 h 466"/>
                    <a:gd name="T16" fmla="*/ 0 w 357"/>
                    <a:gd name="T17" fmla="*/ 0 h 466"/>
                    <a:gd name="T18" fmla="*/ 0 w 357"/>
                    <a:gd name="T19" fmla="*/ 0 h 466"/>
                    <a:gd name="T20" fmla="*/ 0 w 357"/>
                    <a:gd name="T21" fmla="*/ 0 h 466"/>
                    <a:gd name="T22" fmla="*/ 0 w 357"/>
                    <a:gd name="T23" fmla="*/ 0 h 466"/>
                    <a:gd name="T24" fmla="*/ 0 w 357"/>
                    <a:gd name="T25" fmla="*/ 0 h 466"/>
                    <a:gd name="T26" fmla="*/ 0 w 357"/>
                    <a:gd name="T27" fmla="*/ 0 h 466"/>
                    <a:gd name="T28" fmla="*/ 0 w 357"/>
                    <a:gd name="T29" fmla="*/ 0 h 466"/>
                    <a:gd name="T30" fmla="*/ 0 w 357"/>
                    <a:gd name="T31" fmla="*/ 0 h 466"/>
                    <a:gd name="T32" fmla="*/ 0 w 357"/>
                    <a:gd name="T33" fmla="*/ 0 h 466"/>
                    <a:gd name="T34" fmla="*/ 0 w 357"/>
                    <a:gd name="T35" fmla="*/ 0 h 466"/>
                    <a:gd name="T36" fmla="*/ 0 w 357"/>
                    <a:gd name="T37" fmla="*/ 0 h 466"/>
                    <a:gd name="T38" fmla="*/ 0 w 357"/>
                    <a:gd name="T39" fmla="*/ 0 h 4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57"/>
                    <a:gd name="T61" fmla="*/ 0 h 466"/>
                    <a:gd name="T62" fmla="*/ 357 w 357"/>
                    <a:gd name="T63" fmla="*/ 466 h 4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57" h="466">
                      <a:moveTo>
                        <a:pt x="357" y="436"/>
                      </a:moveTo>
                      <a:lnTo>
                        <a:pt x="336" y="325"/>
                      </a:lnTo>
                      <a:lnTo>
                        <a:pt x="307" y="231"/>
                      </a:lnTo>
                      <a:lnTo>
                        <a:pt x="277" y="154"/>
                      </a:lnTo>
                      <a:lnTo>
                        <a:pt x="244" y="94"/>
                      </a:lnTo>
                      <a:lnTo>
                        <a:pt x="214" y="51"/>
                      </a:lnTo>
                      <a:lnTo>
                        <a:pt x="189" y="21"/>
                      </a:lnTo>
                      <a:lnTo>
                        <a:pt x="173" y="4"/>
                      </a:lnTo>
                      <a:lnTo>
                        <a:pt x="168" y="0"/>
                      </a:lnTo>
                      <a:lnTo>
                        <a:pt x="114" y="68"/>
                      </a:lnTo>
                      <a:lnTo>
                        <a:pt x="72" y="141"/>
                      </a:lnTo>
                      <a:lnTo>
                        <a:pt x="42" y="222"/>
                      </a:lnTo>
                      <a:lnTo>
                        <a:pt x="21" y="295"/>
                      </a:lnTo>
                      <a:lnTo>
                        <a:pt x="9" y="363"/>
                      </a:lnTo>
                      <a:lnTo>
                        <a:pt x="5" y="414"/>
                      </a:lnTo>
                      <a:lnTo>
                        <a:pt x="0" y="453"/>
                      </a:lnTo>
                      <a:lnTo>
                        <a:pt x="0" y="466"/>
                      </a:lnTo>
                      <a:lnTo>
                        <a:pt x="357" y="466"/>
                      </a:lnTo>
                      <a:lnTo>
                        <a:pt x="357" y="436"/>
                      </a:lnTo>
                      <a:close/>
                    </a:path>
                  </a:pathLst>
                </a:cu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901" name="Freeform 32"/>
                <p:cNvSpPr>
                  <a:spLocks noChangeArrowheads="1"/>
                </p:cNvSpPr>
                <p:nvPr/>
              </p:nvSpPr>
              <p:spPr bwMode="auto">
                <a:xfrm>
                  <a:off x="222" y="9"/>
                  <a:ext cx="87" cy="87"/>
                </a:xfrm>
                <a:custGeom>
                  <a:avLst/>
                  <a:gdLst>
                    <a:gd name="T0" fmla="*/ 0 w 357"/>
                    <a:gd name="T1" fmla="*/ 0 h 466"/>
                    <a:gd name="T2" fmla="*/ 0 w 357"/>
                    <a:gd name="T3" fmla="*/ 0 h 466"/>
                    <a:gd name="T4" fmla="*/ 0 w 357"/>
                    <a:gd name="T5" fmla="*/ 0 h 466"/>
                    <a:gd name="T6" fmla="*/ 0 w 357"/>
                    <a:gd name="T7" fmla="*/ 0 h 466"/>
                    <a:gd name="T8" fmla="*/ 0 w 357"/>
                    <a:gd name="T9" fmla="*/ 0 h 466"/>
                    <a:gd name="T10" fmla="*/ 0 w 357"/>
                    <a:gd name="T11" fmla="*/ 0 h 466"/>
                    <a:gd name="T12" fmla="*/ 0 w 357"/>
                    <a:gd name="T13" fmla="*/ 0 h 466"/>
                    <a:gd name="T14" fmla="*/ 0 w 357"/>
                    <a:gd name="T15" fmla="*/ 0 h 466"/>
                    <a:gd name="T16" fmla="*/ 0 w 357"/>
                    <a:gd name="T17" fmla="*/ 0 h 466"/>
                    <a:gd name="T18" fmla="*/ 0 w 357"/>
                    <a:gd name="T19" fmla="*/ 0 h 466"/>
                    <a:gd name="T20" fmla="*/ 0 w 357"/>
                    <a:gd name="T21" fmla="*/ 0 h 466"/>
                    <a:gd name="T22" fmla="*/ 0 w 357"/>
                    <a:gd name="T23" fmla="*/ 0 h 466"/>
                    <a:gd name="T24" fmla="*/ 0 w 357"/>
                    <a:gd name="T25" fmla="*/ 0 h 466"/>
                    <a:gd name="T26" fmla="*/ 0 w 357"/>
                    <a:gd name="T27" fmla="*/ 0 h 466"/>
                    <a:gd name="T28" fmla="*/ 0 w 357"/>
                    <a:gd name="T29" fmla="*/ 0 h 466"/>
                    <a:gd name="T30" fmla="*/ 0 w 357"/>
                    <a:gd name="T31" fmla="*/ 0 h 466"/>
                    <a:gd name="T32" fmla="*/ 0 w 357"/>
                    <a:gd name="T33" fmla="*/ 0 h 466"/>
                    <a:gd name="T34" fmla="*/ 0 w 357"/>
                    <a:gd name="T35" fmla="*/ 0 h 466"/>
                    <a:gd name="T36" fmla="*/ 0 w 357"/>
                    <a:gd name="T37" fmla="*/ 0 h 466"/>
                    <a:gd name="T38" fmla="*/ 0 w 357"/>
                    <a:gd name="T39" fmla="*/ 0 h 466"/>
                    <a:gd name="T40" fmla="*/ 0 w 357"/>
                    <a:gd name="T41" fmla="*/ 0 h 46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57"/>
                    <a:gd name="T64" fmla="*/ 0 h 466"/>
                    <a:gd name="T65" fmla="*/ 357 w 357"/>
                    <a:gd name="T66" fmla="*/ 466 h 46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57" h="466">
                      <a:moveTo>
                        <a:pt x="357" y="436"/>
                      </a:moveTo>
                      <a:lnTo>
                        <a:pt x="357" y="436"/>
                      </a:lnTo>
                      <a:lnTo>
                        <a:pt x="336" y="325"/>
                      </a:lnTo>
                      <a:lnTo>
                        <a:pt x="307" y="231"/>
                      </a:lnTo>
                      <a:lnTo>
                        <a:pt x="277" y="154"/>
                      </a:lnTo>
                      <a:lnTo>
                        <a:pt x="244" y="94"/>
                      </a:lnTo>
                      <a:lnTo>
                        <a:pt x="214" y="51"/>
                      </a:lnTo>
                      <a:lnTo>
                        <a:pt x="189" y="21"/>
                      </a:lnTo>
                      <a:lnTo>
                        <a:pt x="173" y="4"/>
                      </a:lnTo>
                      <a:lnTo>
                        <a:pt x="168" y="0"/>
                      </a:lnTo>
                      <a:lnTo>
                        <a:pt x="114" y="68"/>
                      </a:lnTo>
                      <a:lnTo>
                        <a:pt x="72" y="141"/>
                      </a:lnTo>
                      <a:lnTo>
                        <a:pt x="42" y="222"/>
                      </a:lnTo>
                      <a:lnTo>
                        <a:pt x="21" y="295"/>
                      </a:lnTo>
                      <a:lnTo>
                        <a:pt x="9" y="363"/>
                      </a:lnTo>
                      <a:lnTo>
                        <a:pt x="5" y="414"/>
                      </a:lnTo>
                      <a:lnTo>
                        <a:pt x="0" y="453"/>
                      </a:lnTo>
                      <a:lnTo>
                        <a:pt x="0" y="466"/>
                      </a:lnTo>
                      <a:lnTo>
                        <a:pt x="357" y="466"/>
                      </a:lnTo>
                    </a:path>
                  </a:pathLst>
                </a:custGeom>
                <a:solidFill>
                  <a:srgbClr val="FF3300"/>
                </a:solidFill>
                <a:ln w="0" cmpd="sng">
                  <a:solidFill>
                    <a:srgbClr val="000000"/>
                  </a:solidFill>
                  <a:miter lim="800000"/>
                </a:ln>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902" name="Freeform 33"/>
                <p:cNvSpPr>
                  <a:spLocks noChangeArrowheads="1"/>
                </p:cNvSpPr>
                <p:nvPr/>
              </p:nvSpPr>
              <p:spPr bwMode="auto">
                <a:xfrm>
                  <a:off x="191" y="101"/>
                  <a:ext cx="1" cy="20"/>
                </a:xfrm>
                <a:custGeom>
                  <a:avLst/>
                  <a:gdLst>
                    <a:gd name="T0" fmla="*/ 0 w 1"/>
                    <a:gd name="T1" fmla="*/ 0 h 106"/>
                    <a:gd name="T2" fmla="*/ 0 w 1"/>
                    <a:gd name="T3" fmla="*/ 0 h 106"/>
                    <a:gd name="T4" fmla="*/ 0 w 1"/>
                    <a:gd name="T5" fmla="*/ 0 h 106"/>
                    <a:gd name="T6" fmla="*/ 0 60000 65536"/>
                    <a:gd name="T7" fmla="*/ 0 60000 65536"/>
                    <a:gd name="T8" fmla="*/ 0 60000 65536"/>
                    <a:gd name="T9" fmla="*/ 0 w 1"/>
                    <a:gd name="T10" fmla="*/ 0 h 106"/>
                    <a:gd name="T11" fmla="*/ 1 w 1"/>
                    <a:gd name="T12" fmla="*/ 106 h 106"/>
                  </a:gdLst>
                  <a:ahLst/>
                  <a:cxnLst>
                    <a:cxn ang="T6">
                      <a:pos x="T0" y="T1"/>
                    </a:cxn>
                    <a:cxn ang="T7">
                      <a:pos x="T2" y="T3"/>
                    </a:cxn>
                    <a:cxn ang="T8">
                      <a:pos x="T4" y="T5"/>
                    </a:cxn>
                  </a:cxnLst>
                  <a:rect l="T9" t="T10" r="T11" b="T12"/>
                  <a:pathLst>
                    <a:path w="1" h="106">
                      <a:moveTo>
                        <a:pt x="0" y="0"/>
                      </a:moveTo>
                      <a:lnTo>
                        <a:pt x="0" y="106"/>
                      </a:lnTo>
                      <a:lnTo>
                        <a:pt x="0" y="0"/>
                      </a:lnTo>
                      <a:close/>
                    </a:path>
                  </a:pathLst>
                </a:cu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903" name="Line 34"/>
                <p:cNvSpPr>
                  <a:spLocks noChangeShapeType="1"/>
                </p:cNvSpPr>
                <p:nvPr/>
              </p:nvSpPr>
              <p:spPr bwMode="auto">
                <a:xfrm>
                  <a:off x="191" y="101"/>
                  <a:ext cx="1" cy="20"/>
                </a:xfrm>
                <a:prstGeom prst="line">
                  <a:avLst/>
                </a:prstGeom>
                <a:noFill/>
                <a:ln w="0">
                  <a:solidFill>
                    <a:srgbClr val="000000"/>
                  </a:solidFill>
                  <a:rou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904" name="Freeform 35"/>
                <p:cNvSpPr>
                  <a:spLocks noChangeArrowheads="1"/>
                </p:cNvSpPr>
                <p:nvPr/>
              </p:nvSpPr>
              <p:spPr bwMode="auto">
                <a:xfrm>
                  <a:off x="344" y="102"/>
                  <a:ext cx="1" cy="19"/>
                </a:xfrm>
                <a:custGeom>
                  <a:avLst/>
                  <a:gdLst>
                    <a:gd name="T0" fmla="*/ 0 w 1"/>
                    <a:gd name="T1" fmla="*/ 0 h 102"/>
                    <a:gd name="T2" fmla="*/ 0 w 1"/>
                    <a:gd name="T3" fmla="*/ 0 h 102"/>
                    <a:gd name="T4" fmla="*/ 0 w 1"/>
                    <a:gd name="T5" fmla="*/ 0 h 102"/>
                    <a:gd name="T6" fmla="*/ 0 60000 65536"/>
                    <a:gd name="T7" fmla="*/ 0 60000 65536"/>
                    <a:gd name="T8" fmla="*/ 0 60000 65536"/>
                    <a:gd name="T9" fmla="*/ 0 w 1"/>
                    <a:gd name="T10" fmla="*/ 0 h 102"/>
                    <a:gd name="T11" fmla="*/ 1 w 1"/>
                    <a:gd name="T12" fmla="*/ 102 h 102"/>
                  </a:gdLst>
                  <a:ahLst/>
                  <a:cxnLst>
                    <a:cxn ang="T6">
                      <a:pos x="T0" y="T1"/>
                    </a:cxn>
                    <a:cxn ang="T7">
                      <a:pos x="T2" y="T3"/>
                    </a:cxn>
                    <a:cxn ang="T8">
                      <a:pos x="T4" y="T5"/>
                    </a:cxn>
                  </a:cxnLst>
                  <a:rect l="T9" t="T10" r="T11" b="T12"/>
                  <a:pathLst>
                    <a:path w="1" h="102">
                      <a:moveTo>
                        <a:pt x="0" y="0"/>
                      </a:moveTo>
                      <a:lnTo>
                        <a:pt x="0" y="102"/>
                      </a:lnTo>
                      <a:lnTo>
                        <a:pt x="0" y="0"/>
                      </a:lnTo>
                      <a:close/>
                    </a:path>
                  </a:pathLst>
                </a:cu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905" name="Line 36"/>
                <p:cNvSpPr>
                  <a:spLocks noChangeShapeType="1"/>
                </p:cNvSpPr>
                <p:nvPr/>
              </p:nvSpPr>
              <p:spPr bwMode="auto">
                <a:xfrm>
                  <a:off x="344" y="102"/>
                  <a:ext cx="1" cy="19"/>
                </a:xfrm>
                <a:prstGeom prst="line">
                  <a:avLst/>
                </a:prstGeom>
                <a:noFill/>
                <a:ln w="0">
                  <a:solidFill>
                    <a:srgbClr val="000000"/>
                  </a:solidFill>
                  <a:rou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grpSp>
          <p:sp>
            <p:nvSpPr>
              <p:cNvPr id="26825" name="Rectangle 37"/>
              <p:cNvSpPr>
                <a:spLocks noChangeArrowheads="1"/>
              </p:cNvSpPr>
              <p:nvPr/>
            </p:nvSpPr>
            <p:spPr bwMode="auto">
              <a:xfrm>
                <a:off x="368" y="992"/>
                <a:ext cx="1288" cy="112"/>
              </a:xfrm>
              <a:prstGeom prst="rect">
                <a:avLst/>
              </a:prstGeom>
              <a:solidFill>
                <a:srgbClr val="993300"/>
              </a:solidFill>
              <a:ln w="9525">
                <a:solidFill>
                  <a:schemeClr val="tx1"/>
                </a:solidFill>
                <a:miter lim="800000"/>
              </a:ln>
            </p:spPr>
            <p:txBody>
              <a:bodyPr wrap="none" anchor="ct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eaLnBrk="0" fontAlgn="base" hangingPunct="0">
                  <a:spcBef>
                    <a:spcPct val="0"/>
                  </a:spcBef>
                  <a:spcAft>
                    <a:spcPct val="0"/>
                  </a:spcAft>
                </a:pPr>
                <a:endParaRPr lang="zh-CN" altLang="en-US" sz="2100">
                  <a:solidFill>
                    <a:srgbClr val="FFFFFF"/>
                  </a:solidFill>
                  <a:sym typeface="Arial" panose="020B0604020202020204" pitchFamily="34" charset="0"/>
                </a:endParaRPr>
              </a:p>
            </p:txBody>
          </p:sp>
          <p:grpSp>
            <p:nvGrpSpPr>
              <p:cNvPr id="26826" name="Group 38"/>
              <p:cNvGrpSpPr/>
              <p:nvPr/>
            </p:nvGrpSpPr>
            <p:grpSpPr bwMode="auto">
              <a:xfrm>
                <a:off x="248" y="384"/>
                <a:ext cx="680" cy="600"/>
                <a:chOff x="0" y="0"/>
                <a:chExt cx="680" cy="600"/>
              </a:xfrm>
            </p:grpSpPr>
            <p:sp>
              <p:nvSpPr>
                <p:cNvPr id="26872" name="AutoShape 39"/>
                <p:cNvSpPr>
                  <a:spLocks noChangeArrowheads="1"/>
                </p:cNvSpPr>
                <p:nvPr/>
              </p:nvSpPr>
              <p:spPr bwMode="auto">
                <a:xfrm>
                  <a:off x="104" y="424"/>
                  <a:ext cx="304" cy="176"/>
                </a:xfrm>
                <a:prstGeom prst="cube">
                  <a:avLst>
                    <a:gd name="adj" fmla="val 25000"/>
                  </a:avLst>
                </a:prstGeom>
                <a:solidFill>
                  <a:srgbClr val="FF6600"/>
                </a:solidFill>
                <a:ln w="9525">
                  <a:solidFill>
                    <a:schemeClr val="tx1"/>
                  </a:solidFill>
                  <a:miter lim="800000"/>
                </a:ln>
              </p:spPr>
              <p:txBody>
                <a:bodyPr wrap="none" anchor="ct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eaLnBrk="0" fontAlgn="base" hangingPunct="0">
                    <a:spcBef>
                      <a:spcPct val="0"/>
                    </a:spcBef>
                    <a:spcAft>
                      <a:spcPct val="0"/>
                    </a:spcAft>
                  </a:pPr>
                  <a:endParaRPr lang="zh-CN" altLang="en-US" sz="2100">
                    <a:solidFill>
                      <a:srgbClr val="FFFFFF"/>
                    </a:solidFill>
                    <a:sym typeface="Arial" panose="020B0604020202020204" pitchFamily="34" charset="0"/>
                  </a:endParaRPr>
                </a:p>
              </p:txBody>
            </p:sp>
            <p:sp>
              <p:nvSpPr>
                <p:cNvPr id="26873" name="AutoShape 40"/>
                <p:cNvSpPr>
                  <a:spLocks noChangeArrowheads="1"/>
                </p:cNvSpPr>
                <p:nvPr/>
              </p:nvSpPr>
              <p:spPr bwMode="auto">
                <a:xfrm>
                  <a:off x="352" y="424"/>
                  <a:ext cx="304" cy="176"/>
                </a:xfrm>
                <a:prstGeom prst="cube">
                  <a:avLst>
                    <a:gd name="adj" fmla="val 25000"/>
                  </a:avLst>
                </a:prstGeom>
                <a:solidFill>
                  <a:srgbClr val="FF6600"/>
                </a:solidFill>
                <a:ln w="9525">
                  <a:solidFill>
                    <a:schemeClr val="tx1"/>
                  </a:solidFill>
                  <a:miter lim="800000"/>
                </a:ln>
              </p:spPr>
              <p:txBody>
                <a:bodyPr wrap="none" anchor="ct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eaLnBrk="0" fontAlgn="base" hangingPunct="0">
                    <a:spcBef>
                      <a:spcPct val="0"/>
                    </a:spcBef>
                    <a:spcAft>
                      <a:spcPct val="0"/>
                    </a:spcAft>
                  </a:pPr>
                  <a:endParaRPr lang="zh-CN" altLang="en-US" sz="2100">
                    <a:solidFill>
                      <a:srgbClr val="FFFFFF"/>
                    </a:solidFill>
                    <a:sym typeface="Arial" panose="020B0604020202020204" pitchFamily="34" charset="0"/>
                  </a:endParaRPr>
                </a:p>
              </p:txBody>
            </p:sp>
            <p:sp>
              <p:nvSpPr>
                <p:cNvPr id="26874" name="AutoShape 41"/>
                <p:cNvSpPr>
                  <a:spLocks noChangeArrowheads="1"/>
                </p:cNvSpPr>
                <p:nvPr/>
              </p:nvSpPr>
              <p:spPr bwMode="auto">
                <a:xfrm>
                  <a:off x="96" y="296"/>
                  <a:ext cx="304" cy="176"/>
                </a:xfrm>
                <a:prstGeom prst="cube">
                  <a:avLst>
                    <a:gd name="adj" fmla="val 25000"/>
                  </a:avLst>
                </a:prstGeom>
                <a:solidFill>
                  <a:srgbClr val="FF6600"/>
                </a:solidFill>
                <a:ln w="9525">
                  <a:solidFill>
                    <a:schemeClr val="tx1"/>
                  </a:solidFill>
                  <a:miter lim="800000"/>
                </a:ln>
              </p:spPr>
              <p:txBody>
                <a:bodyPr wrap="none" anchor="ct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eaLnBrk="0" fontAlgn="base" hangingPunct="0">
                    <a:spcBef>
                      <a:spcPct val="0"/>
                    </a:spcBef>
                    <a:spcAft>
                      <a:spcPct val="0"/>
                    </a:spcAft>
                  </a:pPr>
                  <a:endParaRPr lang="zh-CN" altLang="en-US" sz="2100">
                    <a:solidFill>
                      <a:srgbClr val="FFFFFF"/>
                    </a:solidFill>
                    <a:sym typeface="Arial" panose="020B0604020202020204" pitchFamily="34" charset="0"/>
                  </a:endParaRPr>
                </a:p>
              </p:txBody>
            </p:sp>
            <p:sp>
              <p:nvSpPr>
                <p:cNvPr id="26875" name="AutoShape 42"/>
                <p:cNvSpPr>
                  <a:spLocks noChangeArrowheads="1"/>
                </p:cNvSpPr>
                <p:nvPr/>
              </p:nvSpPr>
              <p:spPr bwMode="auto">
                <a:xfrm>
                  <a:off x="336" y="288"/>
                  <a:ext cx="304" cy="176"/>
                </a:xfrm>
                <a:prstGeom prst="cube">
                  <a:avLst>
                    <a:gd name="adj" fmla="val 25000"/>
                  </a:avLst>
                </a:prstGeom>
                <a:solidFill>
                  <a:srgbClr val="FF6600"/>
                </a:solidFill>
                <a:ln w="9525">
                  <a:solidFill>
                    <a:schemeClr val="tx1"/>
                  </a:solidFill>
                  <a:miter lim="800000"/>
                </a:ln>
              </p:spPr>
              <p:txBody>
                <a:bodyPr wrap="none" anchor="ct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eaLnBrk="0" fontAlgn="base" hangingPunct="0">
                    <a:spcBef>
                      <a:spcPct val="0"/>
                    </a:spcBef>
                    <a:spcAft>
                      <a:spcPct val="0"/>
                    </a:spcAft>
                  </a:pPr>
                  <a:endParaRPr lang="zh-CN" altLang="en-US" sz="2100">
                    <a:solidFill>
                      <a:srgbClr val="FFFFFF"/>
                    </a:solidFill>
                    <a:sym typeface="Arial" panose="020B0604020202020204" pitchFamily="34" charset="0"/>
                  </a:endParaRPr>
                </a:p>
              </p:txBody>
            </p:sp>
            <p:sp>
              <p:nvSpPr>
                <p:cNvPr id="26876" name="AutoShape 43"/>
                <p:cNvSpPr>
                  <a:spLocks noChangeArrowheads="1"/>
                </p:cNvSpPr>
                <p:nvPr/>
              </p:nvSpPr>
              <p:spPr bwMode="auto">
                <a:xfrm>
                  <a:off x="0" y="176"/>
                  <a:ext cx="304" cy="176"/>
                </a:xfrm>
                <a:prstGeom prst="cube">
                  <a:avLst>
                    <a:gd name="adj" fmla="val 25000"/>
                  </a:avLst>
                </a:prstGeom>
                <a:solidFill>
                  <a:srgbClr val="FF6600"/>
                </a:solidFill>
                <a:ln w="9525">
                  <a:solidFill>
                    <a:schemeClr val="tx1"/>
                  </a:solidFill>
                  <a:miter lim="800000"/>
                </a:ln>
              </p:spPr>
              <p:txBody>
                <a:bodyPr wrap="none" anchor="ct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eaLnBrk="0" fontAlgn="base" hangingPunct="0">
                    <a:spcBef>
                      <a:spcPct val="0"/>
                    </a:spcBef>
                    <a:spcAft>
                      <a:spcPct val="0"/>
                    </a:spcAft>
                  </a:pPr>
                  <a:endParaRPr lang="zh-CN" altLang="en-US" sz="2100">
                    <a:solidFill>
                      <a:srgbClr val="FFFFFF"/>
                    </a:solidFill>
                    <a:sym typeface="Arial" panose="020B0604020202020204" pitchFamily="34" charset="0"/>
                  </a:endParaRPr>
                </a:p>
              </p:txBody>
            </p:sp>
            <p:sp>
              <p:nvSpPr>
                <p:cNvPr id="26877" name="AutoShape 44"/>
                <p:cNvSpPr>
                  <a:spLocks noChangeArrowheads="1"/>
                </p:cNvSpPr>
                <p:nvPr/>
              </p:nvSpPr>
              <p:spPr bwMode="auto">
                <a:xfrm>
                  <a:off x="376" y="136"/>
                  <a:ext cx="304" cy="176"/>
                </a:xfrm>
                <a:prstGeom prst="cube">
                  <a:avLst>
                    <a:gd name="adj" fmla="val 25000"/>
                  </a:avLst>
                </a:prstGeom>
                <a:solidFill>
                  <a:srgbClr val="FF6600"/>
                </a:solidFill>
                <a:ln w="9525">
                  <a:solidFill>
                    <a:schemeClr val="tx1"/>
                  </a:solidFill>
                  <a:miter lim="800000"/>
                </a:ln>
              </p:spPr>
              <p:txBody>
                <a:bodyPr wrap="none" anchor="ct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eaLnBrk="0" fontAlgn="base" hangingPunct="0">
                    <a:spcBef>
                      <a:spcPct val="0"/>
                    </a:spcBef>
                    <a:spcAft>
                      <a:spcPct val="0"/>
                    </a:spcAft>
                  </a:pPr>
                  <a:endParaRPr lang="zh-CN" altLang="en-US" sz="2100">
                    <a:solidFill>
                      <a:srgbClr val="FFFFFF"/>
                    </a:solidFill>
                    <a:sym typeface="Arial" panose="020B0604020202020204" pitchFamily="34" charset="0"/>
                  </a:endParaRPr>
                </a:p>
              </p:txBody>
            </p:sp>
            <p:sp>
              <p:nvSpPr>
                <p:cNvPr id="26878" name="AutoShape 45"/>
                <p:cNvSpPr>
                  <a:spLocks noChangeArrowheads="1"/>
                </p:cNvSpPr>
                <p:nvPr/>
              </p:nvSpPr>
              <p:spPr bwMode="auto">
                <a:xfrm>
                  <a:off x="160" y="0"/>
                  <a:ext cx="304" cy="176"/>
                </a:xfrm>
                <a:prstGeom prst="cube">
                  <a:avLst>
                    <a:gd name="adj" fmla="val 25000"/>
                  </a:avLst>
                </a:prstGeom>
                <a:solidFill>
                  <a:srgbClr val="FF6600"/>
                </a:solidFill>
                <a:ln w="9525">
                  <a:solidFill>
                    <a:schemeClr val="tx1"/>
                  </a:solidFill>
                  <a:miter lim="800000"/>
                </a:ln>
              </p:spPr>
              <p:txBody>
                <a:bodyPr wrap="none" anchor="ct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eaLnBrk="0" fontAlgn="base" hangingPunct="0">
                    <a:spcBef>
                      <a:spcPct val="0"/>
                    </a:spcBef>
                    <a:spcAft>
                      <a:spcPct val="0"/>
                    </a:spcAft>
                  </a:pPr>
                  <a:endParaRPr lang="zh-CN" altLang="en-US" sz="2100">
                    <a:solidFill>
                      <a:srgbClr val="FFFFFF"/>
                    </a:solidFill>
                    <a:sym typeface="Arial" panose="020B0604020202020204" pitchFamily="34" charset="0"/>
                  </a:endParaRPr>
                </a:p>
              </p:txBody>
            </p:sp>
          </p:grpSp>
          <p:sp>
            <p:nvSpPr>
              <p:cNvPr id="26827" name="Rectangle 140"/>
              <p:cNvSpPr>
                <a:spLocks noChangeArrowheads="1"/>
              </p:cNvSpPr>
              <p:nvPr/>
            </p:nvSpPr>
            <p:spPr bwMode="auto">
              <a:xfrm rot="5400000">
                <a:off x="-536" y="2243"/>
                <a:ext cx="2427" cy="113"/>
              </a:xfrm>
              <a:prstGeom prst="rect">
                <a:avLst/>
              </a:prstGeom>
              <a:solidFill>
                <a:srgbClr val="993300"/>
              </a:solidFill>
              <a:ln w="9525">
                <a:solidFill>
                  <a:schemeClr val="tx1"/>
                </a:solidFill>
                <a:miter lim="800000"/>
              </a:ln>
            </p:spPr>
            <p:txBody>
              <a:bodyPr wrap="none" anchor="ct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eaLnBrk="0" fontAlgn="base" hangingPunct="0">
                  <a:spcBef>
                    <a:spcPct val="0"/>
                  </a:spcBef>
                  <a:spcAft>
                    <a:spcPct val="0"/>
                  </a:spcAft>
                </a:pPr>
                <a:endParaRPr lang="zh-CN" altLang="en-US" sz="2100">
                  <a:solidFill>
                    <a:srgbClr val="FFFFFF"/>
                  </a:solidFill>
                  <a:sym typeface="Arial" panose="020B0604020202020204" pitchFamily="34" charset="0"/>
                </a:endParaRPr>
              </a:p>
            </p:txBody>
          </p:sp>
          <p:grpSp>
            <p:nvGrpSpPr>
              <p:cNvPr id="26828" name="Group 142"/>
              <p:cNvGrpSpPr/>
              <p:nvPr/>
            </p:nvGrpSpPr>
            <p:grpSpPr bwMode="auto">
              <a:xfrm>
                <a:off x="152" y="2512"/>
                <a:ext cx="545" cy="966"/>
                <a:chOff x="0" y="0"/>
                <a:chExt cx="2230" cy="5152"/>
              </a:xfrm>
            </p:grpSpPr>
            <p:sp>
              <p:nvSpPr>
                <p:cNvPr id="26837" name="Rectangle 143"/>
                <p:cNvSpPr>
                  <a:spLocks noChangeArrowheads="1"/>
                </p:cNvSpPr>
                <p:nvPr/>
              </p:nvSpPr>
              <p:spPr bwMode="auto">
                <a:xfrm>
                  <a:off x="372" y="4768"/>
                  <a:ext cx="1368"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eaLnBrk="0" fontAlgn="base" hangingPunct="0">
                    <a:spcBef>
                      <a:spcPct val="0"/>
                    </a:spcBef>
                    <a:spcAft>
                      <a:spcPct val="0"/>
                    </a:spcAft>
                  </a:pPr>
                  <a:endParaRPr lang="zh-CN" altLang="en-US" sz="2100">
                    <a:solidFill>
                      <a:srgbClr val="FFFFFF"/>
                    </a:solidFill>
                    <a:latin typeface="Times New Roman" panose="02020603050405020304" pitchFamily="18" charset="0"/>
                    <a:sym typeface="Times New Roman" panose="02020603050405020304" pitchFamily="18" charset="0"/>
                  </a:endParaRPr>
                </a:p>
              </p:txBody>
            </p:sp>
            <p:sp>
              <p:nvSpPr>
                <p:cNvPr id="26838" name="Freeform 144"/>
                <p:cNvSpPr>
                  <a:spLocks noChangeArrowheads="1"/>
                </p:cNvSpPr>
                <p:nvPr/>
              </p:nvSpPr>
              <p:spPr bwMode="auto">
                <a:xfrm>
                  <a:off x="122" y="1474"/>
                  <a:ext cx="424" cy="1261"/>
                </a:xfrm>
                <a:custGeom>
                  <a:avLst/>
                  <a:gdLst>
                    <a:gd name="T0" fmla="*/ 424 w 424"/>
                    <a:gd name="T1" fmla="*/ 586 h 1261"/>
                    <a:gd name="T2" fmla="*/ 323 w 424"/>
                    <a:gd name="T3" fmla="*/ 752 h 1261"/>
                    <a:gd name="T4" fmla="*/ 252 w 424"/>
                    <a:gd name="T5" fmla="*/ 1261 h 1261"/>
                    <a:gd name="T6" fmla="*/ 0 w 424"/>
                    <a:gd name="T7" fmla="*/ 1261 h 1261"/>
                    <a:gd name="T8" fmla="*/ 12 w 424"/>
                    <a:gd name="T9" fmla="*/ 526 h 1261"/>
                    <a:gd name="T10" fmla="*/ 424 w 424"/>
                    <a:gd name="T11" fmla="*/ 0 h 1261"/>
                    <a:gd name="T12" fmla="*/ 424 w 424"/>
                    <a:gd name="T13" fmla="*/ 586 h 1261"/>
                    <a:gd name="T14" fmla="*/ 0 60000 65536"/>
                    <a:gd name="T15" fmla="*/ 0 60000 65536"/>
                    <a:gd name="T16" fmla="*/ 0 60000 65536"/>
                    <a:gd name="T17" fmla="*/ 0 60000 65536"/>
                    <a:gd name="T18" fmla="*/ 0 60000 65536"/>
                    <a:gd name="T19" fmla="*/ 0 60000 65536"/>
                    <a:gd name="T20" fmla="*/ 0 60000 65536"/>
                    <a:gd name="T21" fmla="*/ 0 w 424"/>
                    <a:gd name="T22" fmla="*/ 0 h 1261"/>
                    <a:gd name="T23" fmla="*/ 424 w 424"/>
                    <a:gd name="T24" fmla="*/ 1261 h 12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4" h="1261">
                      <a:moveTo>
                        <a:pt x="424" y="586"/>
                      </a:moveTo>
                      <a:lnTo>
                        <a:pt x="323" y="752"/>
                      </a:lnTo>
                      <a:lnTo>
                        <a:pt x="252" y="1261"/>
                      </a:lnTo>
                      <a:lnTo>
                        <a:pt x="0" y="1261"/>
                      </a:lnTo>
                      <a:lnTo>
                        <a:pt x="12" y="526"/>
                      </a:lnTo>
                      <a:lnTo>
                        <a:pt x="424" y="0"/>
                      </a:lnTo>
                      <a:lnTo>
                        <a:pt x="424" y="586"/>
                      </a:lnTo>
                      <a:close/>
                    </a:path>
                  </a:pathLst>
                </a:custGeom>
                <a:solidFill>
                  <a:srgbClr val="B2D8E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839" name="Freeform 145"/>
                <p:cNvSpPr>
                  <a:spLocks noChangeArrowheads="1"/>
                </p:cNvSpPr>
                <p:nvPr/>
              </p:nvSpPr>
              <p:spPr bwMode="auto">
                <a:xfrm>
                  <a:off x="122" y="1474"/>
                  <a:ext cx="424" cy="1261"/>
                </a:xfrm>
                <a:custGeom>
                  <a:avLst/>
                  <a:gdLst>
                    <a:gd name="T0" fmla="*/ 424 w 424"/>
                    <a:gd name="T1" fmla="*/ 586 h 1261"/>
                    <a:gd name="T2" fmla="*/ 323 w 424"/>
                    <a:gd name="T3" fmla="*/ 752 h 1261"/>
                    <a:gd name="T4" fmla="*/ 252 w 424"/>
                    <a:gd name="T5" fmla="*/ 1261 h 1261"/>
                    <a:gd name="T6" fmla="*/ 0 w 424"/>
                    <a:gd name="T7" fmla="*/ 1261 h 1261"/>
                    <a:gd name="T8" fmla="*/ 12 w 424"/>
                    <a:gd name="T9" fmla="*/ 526 h 1261"/>
                    <a:gd name="T10" fmla="*/ 424 w 424"/>
                    <a:gd name="T11" fmla="*/ 0 h 1261"/>
                    <a:gd name="T12" fmla="*/ 0 60000 65536"/>
                    <a:gd name="T13" fmla="*/ 0 60000 65536"/>
                    <a:gd name="T14" fmla="*/ 0 60000 65536"/>
                    <a:gd name="T15" fmla="*/ 0 60000 65536"/>
                    <a:gd name="T16" fmla="*/ 0 60000 65536"/>
                    <a:gd name="T17" fmla="*/ 0 60000 65536"/>
                    <a:gd name="T18" fmla="*/ 0 w 424"/>
                    <a:gd name="T19" fmla="*/ 0 h 1261"/>
                    <a:gd name="T20" fmla="*/ 424 w 424"/>
                    <a:gd name="T21" fmla="*/ 1261 h 1261"/>
                  </a:gdLst>
                  <a:ahLst/>
                  <a:cxnLst>
                    <a:cxn ang="T12">
                      <a:pos x="T0" y="T1"/>
                    </a:cxn>
                    <a:cxn ang="T13">
                      <a:pos x="T2" y="T3"/>
                    </a:cxn>
                    <a:cxn ang="T14">
                      <a:pos x="T4" y="T5"/>
                    </a:cxn>
                    <a:cxn ang="T15">
                      <a:pos x="T6" y="T7"/>
                    </a:cxn>
                    <a:cxn ang="T16">
                      <a:pos x="T8" y="T9"/>
                    </a:cxn>
                    <a:cxn ang="T17">
                      <a:pos x="T10" y="T11"/>
                    </a:cxn>
                  </a:cxnLst>
                  <a:rect l="T18" t="T19" r="T20" b="T21"/>
                  <a:pathLst>
                    <a:path w="424" h="1261">
                      <a:moveTo>
                        <a:pt x="424" y="586"/>
                      </a:moveTo>
                      <a:lnTo>
                        <a:pt x="323" y="752"/>
                      </a:lnTo>
                      <a:lnTo>
                        <a:pt x="252" y="1261"/>
                      </a:lnTo>
                      <a:lnTo>
                        <a:pt x="0" y="1261"/>
                      </a:lnTo>
                      <a:lnTo>
                        <a:pt x="12" y="526"/>
                      </a:lnTo>
                      <a:lnTo>
                        <a:pt x="424" y="0"/>
                      </a:lnTo>
                    </a:path>
                  </a:pathLst>
                </a:custGeom>
                <a:noFill/>
                <a:ln w="0" cmpd="sng">
                  <a:solidFill>
                    <a:srgbClr val="000000"/>
                  </a:solidFill>
                  <a:miter lim="800000"/>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840" name="Freeform 146"/>
                <p:cNvSpPr>
                  <a:spLocks noChangeArrowheads="1"/>
                </p:cNvSpPr>
                <p:nvPr/>
              </p:nvSpPr>
              <p:spPr bwMode="auto">
                <a:xfrm>
                  <a:off x="1680" y="1474"/>
                  <a:ext cx="428" cy="1261"/>
                </a:xfrm>
                <a:custGeom>
                  <a:avLst/>
                  <a:gdLst>
                    <a:gd name="T0" fmla="*/ 0 w 428"/>
                    <a:gd name="T1" fmla="*/ 586 h 1261"/>
                    <a:gd name="T2" fmla="*/ 105 w 428"/>
                    <a:gd name="T3" fmla="*/ 752 h 1261"/>
                    <a:gd name="T4" fmla="*/ 176 w 428"/>
                    <a:gd name="T5" fmla="*/ 1261 h 1261"/>
                    <a:gd name="T6" fmla="*/ 428 w 428"/>
                    <a:gd name="T7" fmla="*/ 1261 h 1261"/>
                    <a:gd name="T8" fmla="*/ 416 w 428"/>
                    <a:gd name="T9" fmla="*/ 526 h 1261"/>
                    <a:gd name="T10" fmla="*/ 0 w 428"/>
                    <a:gd name="T11" fmla="*/ 0 h 1261"/>
                    <a:gd name="T12" fmla="*/ 0 w 428"/>
                    <a:gd name="T13" fmla="*/ 586 h 1261"/>
                    <a:gd name="T14" fmla="*/ 0 60000 65536"/>
                    <a:gd name="T15" fmla="*/ 0 60000 65536"/>
                    <a:gd name="T16" fmla="*/ 0 60000 65536"/>
                    <a:gd name="T17" fmla="*/ 0 60000 65536"/>
                    <a:gd name="T18" fmla="*/ 0 60000 65536"/>
                    <a:gd name="T19" fmla="*/ 0 60000 65536"/>
                    <a:gd name="T20" fmla="*/ 0 60000 65536"/>
                    <a:gd name="T21" fmla="*/ 0 w 428"/>
                    <a:gd name="T22" fmla="*/ 0 h 1261"/>
                    <a:gd name="T23" fmla="*/ 428 w 428"/>
                    <a:gd name="T24" fmla="*/ 1261 h 12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8" h="1261">
                      <a:moveTo>
                        <a:pt x="0" y="586"/>
                      </a:moveTo>
                      <a:lnTo>
                        <a:pt x="105" y="752"/>
                      </a:lnTo>
                      <a:lnTo>
                        <a:pt x="176" y="1261"/>
                      </a:lnTo>
                      <a:lnTo>
                        <a:pt x="428" y="1261"/>
                      </a:lnTo>
                      <a:lnTo>
                        <a:pt x="416" y="526"/>
                      </a:lnTo>
                      <a:lnTo>
                        <a:pt x="0" y="0"/>
                      </a:lnTo>
                      <a:lnTo>
                        <a:pt x="0" y="586"/>
                      </a:lnTo>
                      <a:close/>
                    </a:path>
                  </a:pathLst>
                </a:custGeom>
                <a:solidFill>
                  <a:srgbClr val="B2D8E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841" name="Freeform 147"/>
                <p:cNvSpPr>
                  <a:spLocks noChangeArrowheads="1"/>
                </p:cNvSpPr>
                <p:nvPr/>
              </p:nvSpPr>
              <p:spPr bwMode="auto">
                <a:xfrm>
                  <a:off x="1680" y="1474"/>
                  <a:ext cx="428" cy="1261"/>
                </a:xfrm>
                <a:custGeom>
                  <a:avLst/>
                  <a:gdLst>
                    <a:gd name="T0" fmla="*/ 0 w 428"/>
                    <a:gd name="T1" fmla="*/ 586 h 1261"/>
                    <a:gd name="T2" fmla="*/ 105 w 428"/>
                    <a:gd name="T3" fmla="*/ 752 h 1261"/>
                    <a:gd name="T4" fmla="*/ 176 w 428"/>
                    <a:gd name="T5" fmla="*/ 1261 h 1261"/>
                    <a:gd name="T6" fmla="*/ 428 w 428"/>
                    <a:gd name="T7" fmla="*/ 1261 h 1261"/>
                    <a:gd name="T8" fmla="*/ 416 w 428"/>
                    <a:gd name="T9" fmla="*/ 526 h 1261"/>
                    <a:gd name="T10" fmla="*/ 0 w 428"/>
                    <a:gd name="T11" fmla="*/ 0 h 1261"/>
                    <a:gd name="T12" fmla="*/ 0 60000 65536"/>
                    <a:gd name="T13" fmla="*/ 0 60000 65536"/>
                    <a:gd name="T14" fmla="*/ 0 60000 65536"/>
                    <a:gd name="T15" fmla="*/ 0 60000 65536"/>
                    <a:gd name="T16" fmla="*/ 0 60000 65536"/>
                    <a:gd name="T17" fmla="*/ 0 60000 65536"/>
                    <a:gd name="T18" fmla="*/ 0 w 428"/>
                    <a:gd name="T19" fmla="*/ 0 h 1261"/>
                    <a:gd name="T20" fmla="*/ 428 w 428"/>
                    <a:gd name="T21" fmla="*/ 1261 h 1261"/>
                  </a:gdLst>
                  <a:ahLst/>
                  <a:cxnLst>
                    <a:cxn ang="T12">
                      <a:pos x="T0" y="T1"/>
                    </a:cxn>
                    <a:cxn ang="T13">
                      <a:pos x="T2" y="T3"/>
                    </a:cxn>
                    <a:cxn ang="T14">
                      <a:pos x="T4" y="T5"/>
                    </a:cxn>
                    <a:cxn ang="T15">
                      <a:pos x="T6" y="T7"/>
                    </a:cxn>
                    <a:cxn ang="T16">
                      <a:pos x="T8" y="T9"/>
                    </a:cxn>
                    <a:cxn ang="T17">
                      <a:pos x="T10" y="T11"/>
                    </a:cxn>
                  </a:cxnLst>
                  <a:rect l="T18" t="T19" r="T20" b="T21"/>
                  <a:pathLst>
                    <a:path w="428" h="1261">
                      <a:moveTo>
                        <a:pt x="0" y="586"/>
                      </a:moveTo>
                      <a:lnTo>
                        <a:pt x="105" y="752"/>
                      </a:lnTo>
                      <a:lnTo>
                        <a:pt x="176" y="1261"/>
                      </a:lnTo>
                      <a:lnTo>
                        <a:pt x="428" y="1261"/>
                      </a:lnTo>
                      <a:lnTo>
                        <a:pt x="416" y="526"/>
                      </a:lnTo>
                      <a:lnTo>
                        <a:pt x="0" y="0"/>
                      </a:lnTo>
                    </a:path>
                  </a:pathLst>
                </a:custGeom>
                <a:noFill/>
                <a:ln w="0" cmpd="sng">
                  <a:solidFill>
                    <a:srgbClr val="000000"/>
                  </a:solidFill>
                  <a:miter lim="800000"/>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842" name="Freeform 148"/>
                <p:cNvSpPr>
                  <a:spLocks noChangeArrowheads="1"/>
                </p:cNvSpPr>
                <p:nvPr/>
              </p:nvSpPr>
              <p:spPr bwMode="auto">
                <a:xfrm>
                  <a:off x="634" y="256"/>
                  <a:ext cx="907" cy="1201"/>
                </a:xfrm>
                <a:custGeom>
                  <a:avLst/>
                  <a:gdLst>
                    <a:gd name="T0" fmla="*/ 907 w 907"/>
                    <a:gd name="T1" fmla="*/ 740 h 1201"/>
                    <a:gd name="T2" fmla="*/ 899 w 907"/>
                    <a:gd name="T3" fmla="*/ 834 h 1201"/>
                    <a:gd name="T4" fmla="*/ 869 w 907"/>
                    <a:gd name="T5" fmla="*/ 919 h 1201"/>
                    <a:gd name="T6" fmla="*/ 827 w 907"/>
                    <a:gd name="T7" fmla="*/ 1000 h 1201"/>
                    <a:gd name="T8" fmla="*/ 773 w 907"/>
                    <a:gd name="T9" fmla="*/ 1064 h 1201"/>
                    <a:gd name="T10" fmla="*/ 706 w 907"/>
                    <a:gd name="T11" fmla="*/ 1124 h 1201"/>
                    <a:gd name="T12" fmla="*/ 630 w 907"/>
                    <a:gd name="T13" fmla="*/ 1167 h 1201"/>
                    <a:gd name="T14" fmla="*/ 546 w 907"/>
                    <a:gd name="T15" fmla="*/ 1193 h 1201"/>
                    <a:gd name="T16" fmla="*/ 458 w 907"/>
                    <a:gd name="T17" fmla="*/ 1201 h 1201"/>
                    <a:gd name="T18" fmla="*/ 366 w 907"/>
                    <a:gd name="T19" fmla="*/ 1193 h 1201"/>
                    <a:gd name="T20" fmla="*/ 282 w 907"/>
                    <a:gd name="T21" fmla="*/ 1167 h 1201"/>
                    <a:gd name="T22" fmla="*/ 202 w 907"/>
                    <a:gd name="T23" fmla="*/ 1124 h 1201"/>
                    <a:gd name="T24" fmla="*/ 135 w 907"/>
                    <a:gd name="T25" fmla="*/ 1064 h 1201"/>
                    <a:gd name="T26" fmla="*/ 80 w 907"/>
                    <a:gd name="T27" fmla="*/ 1000 h 1201"/>
                    <a:gd name="T28" fmla="*/ 38 w 907"/>
                    <a:gd name="T29" fmla="*/ 919 h 1201"/>
                    <a:gd name="T30" fmla="*/ 9 w 907"/>
                    <a:gd name="T31" fmla="*/ 834 h 1201"/>
                    <a:gd name="T32" fmla="*/ 0 w 907"/>
                    <a:gd name="T33" fmla="*/ 740 h 1201"/>
                    <a:gd name="T34" fmla="*/ 0 w 907"/>
                    <a:gd name="T35" fmla="*/ 462 h 1201"/>
                    <a:gd name="T36" fmla="*/ 9 w 907"/>
                    <a:gd name="T37" fmla="*/ 368 h 1201"/>
                    <a:gd name="T38" fmla="*/ 38 w 907"/>
                    <a:gd name="T39" fmla="*/ 282 h 1201"/>
                    <a:gd name="T40" fmla="*/ 80 w 907"/>
                    <a:gd name="T41" fmla="*/ 201 h 1201"/>
                    <a:gd name="T42" fmla="*/ 135 w 907"/>
                    <a:gd name="T43" fmla="*/ 133 h 1201"/>
                    <a:gd name="T44" fmla="*/ 202 w 907"/>
                    <a:gd name="T45" fmla="*/ 77 h 1201"/>
                    <a:gd name="T46" fmla="*/ 282 w 907"/>
                    <a:gd name="T47" fmla="*/ 35 h 1201"/>
                    <a:gd name="T48" fmla="*/ 366 w 907"/>
                    <a:gd name="T49" fmla="*/ 9 h 1201"/>
                    <a:gd name="T50" fmla="*/ 458 w 907"/>
                    <a:gd name="T51" fmla="*/ 0 h 1201"/>
                    <a:gd name="T52" fmla="*/ 546 w 907"/>
                    <a:gd name="T53" fmla="*/ 9 h 1201"/>
                    <a:gd name="T54" fmla="*/ 630 w 907"/>
                    <a:gd name="T55" fmla="*/ 35 h 1201"/>
                    <a:gd name="T56" fmla="*/ 706 w 907"/>
                    <a:gd name="T57" fmla="*/ 77 h 1201"/>
                    <a:gd name="T58" fmla="*/ 773 w 907"/>
                    <a:gd name="T59" fmla="*/ 133 h 1201"/>
                    <a:gd name="T60" fmla="*/ 827 w 907"/>
                    <a:gd name="T61" fmla="*/ 201 h 1201"/>
                    <a:gd name="T62" fmla="*/ 869 w 907"/>
                    <a:gd name="T63" fmla="*/ 282 h 1201"/>
                    <a:gd name="T64" fmla="*/ 899 w 907"/>
                    <a:gd name="T65" fmla="*/ 368 h 1201"/>
                    <a:gd name="T66" fmla="*/ 907 w 907"/>
                    <a:gd name="T67" fmla="*/ 462 h 1201"/>
                    <a:gd name="T68" fmla="*/ 907 w 907"/>
                    <a:gd name="T69" fmla="*/ 740 h 120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07"/>
                    <a:gd name="T106" fmla="*/ 0 h 1201"/>
                    <a:gd name="T107" fmla="*/ 907 w 907"/>
                    <a:gd name="T108" fmla="*/ 1201 h 120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07" h="1201">
                      <a:moveTo>
                        <a:pt x="907" y="740"/>
                      </a:moveTo>
                      <a:lnTo>
                        <a:pt x="899" y="834"/>
                      </a:lnTo>
                      <a:lnTo>
                        <a:pt x="869" y="919"/>
                      </a:lnTo>
                      <a:lnTo>
                        <a:pt x="827" y="1000"/>
                      </a:lnTo>
                      <a:lnTo>
                        <a:pt x="773" y="1064"/>
                      </a:lnTo>
                      <a:lnTo>
                        <a:pt x="706" y="1124"/>
                      </a:lnTo>
                      <a:lnTo>
                        <a:pt x="630" y="1167"/>
                      </a:lnTo>
                      <a:lnTo>
                        <a:pt x="546" y="1193"/>
                      </a:lnTo>
                      <a:lnTo>
                        <a:pt x="458" y="1201"/>
                      </a:lnTo>
                      <a:lnTo>
                        <a:pt x="366" y="1193"/>
                      </a:lnTo>
                      <a:lnTo>
                        <a:pt x="282" y="1167"/>
                      </a:lnTo>
                      <a:lnTo>
                        <a:pt x="202" y="1124"/>
                      </a:lnTo>
                      <a:lnTo>
                        <a:pt x="135" y="1064"/>
                      </a:lnTo>
                      <a:lnTo>
                        <a:pt x="80" y="1000"/>
                      </a:lnTo>
                      <a:lnTo>
                        <a:pt x="38" y="919"/>
                      </a:lnTo>
                      <a:lnTo>
                        <a:pt x="9" y="834"/>
                      </a:lnTo>
                      <a:lnTo>
                        <a:pt x="0" y="740"/>
                      </a:lnTo>
                      <a:lnTo>
                        <a:pt x="0" y="462"/>
                      </a:lnTo>
                      <a:lnTo>
                        <a:pt x="9" y="368"/>
                      </a:lnTo>
                      <a:lnTo>
                        <a:pt x="38" y="282"/>
                      </a:lnTo>
                      <a:lnTo>
                        <a:pt x="80" y="201"/>
                      </a:lnTo>
                      <a:lnTo>
                        <a:pt x="135" y="133"/>
                      </a:lnTo>
                      <a:lnTo>
                        <a:pt x="202" y="77"/>
                      </a:lnTo>
                      <a:lnTo>
                        <a:pt x="282" y="35"/>
                      </a:lnTo>
                      <a:lnTo>
                        <a:pt x="366" y="9"/>
                      </a:lnTo>
                      <a:lnTo>
                        <a:pt x="458" y="0"/>
                      </a:lnTo>
                      <a:lnTo>
                        <a:pt x="546" y="9"/>
                      </a:lnTo>
                      <a:lnTo>
                        <a:pt x="630" y="35"/>
                      </a:lnTo>
                      <a:lnTo>
                        <a:pt x="706" y="77"/>
                      </a:lnTo>
                      <a:lnTo>
                        <a:pt x="773" y="133"/>
                      </a:lnTo>
                      <a:lnTo>
                        <a:pt x="827" y="201"/>
                      </a:lnTo>
                      <a:lnTo>
                        <a:pt x="869" y="282"/>
                      </a:lnTo>
                      <a:lnTo>
                        <a:pt x="899" y="368"/>
                      </a:lnTo>
                      <a:lnTo>
                        <a:pt x="907" y="462"/>
                      </a:lnTo>
                      <a:lnTo>
                        <a:pt x="907" y="740"/>
                      </a:lnTo>
                      <a:close/>
                    </a:path>
                  </a:pathLst>
                </a:custGeom>
                <a:solidFill>
                  <a:srgbClr val="FFD8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843" name="Freeform 149"/>
                <p:cNvSpPr>
                  <a:spLocks noChangeArrowheads="1"/>
                </p:cNvSpPr>
                <p:nvPr/>
              </p:nvSpPr>
              <p:spPr bwMode="auto">
                <a:xfrm>
                  <a:off x="634" y="256"/>
                  <a:ext cx="907" cy="1201"/>
                </a:xfrm>
                <a:custGeom>
                  <a:avLst/>
                  <a:gdLst>
                    <a:gd name="T0" fmla="*/ 907 w 907"/>
                    <a:gd name="T1" fmla="*/ 740 h 1201"/>
                    <a:gd name="T2" fmla="*/ 907 w 907"/>
                    <a:gd name="T3" fmla="*/ 740 h 1201"/>
                    <a:gd name="T4" fmla="*/ 899 w 907"/>
                    <a:gd name="T5" fmla="*/ 834 h 1201"/>
                    <a:gd name="T6" fmla="*/ 869 w 907"/>
                    <a:gd name="T7" fmla="*/ 919 h 1201"/>
                    <a:gd name="T8" fmla="*/ 827 w 907"/>
                    <a:gd name="T9" fmla="*/ 1000 h 1201"/>
                    <a:gd name="T10" fmla="*/ 773 w 907"/>
                    <a:gd name="T11" fmla="*/ 1064 h 1201"/>
                    <a:gd name="T12" fmla="*/ 706 w 907"/>
                    <a:gd name="T13" fmla="*/ 1124 h 1201"/>
                    <a:gd name="T14" fmla="*/ 630 w 907"/>
                    <a:gd name="T15" fmla="*/ 1167 h 1201"/>
                    <a:gd name="T16" fmla="*/ 546 w 907"/>
                    <a:gd name="T17" fmla="*/ 1193 h 1201"/>
                    <a:gd name="T18" fmla="*/ 458 w 907"/>
                    <a:gd name="T19" fmla="*/ 1201 h 1201"/>
                    <a:gd name="T20" fmla="*/ 458 w 907"/>
                    <a:gd name="T21" fmla="*/ 1201 h 1201"/>
                    <a:gd name="T22" fmla="*/ 366 w 907"/>
                    <a:gd name="T23" fmla="*/ 1193 h 1201"/>
                    <a:gd name="T24" fmla="*/ 282 w 907"/>
                    <a:gd name="T25" fmla="*/ 1167 h 1201"/>
                    <a:gd name="T26" fmla="*/ 202 w 907"/>
                    <a:gd name="T27" fmla="*/ 1124 h 1201"/>
                    <a:gd name="T28" fmla="*/ 135 w 907"/>
                    <a:gd name="T29" fmla="*/ 1064 h 1201"/>
                    <a:gd name="T30" fmla="*/ 80 w 907"/>
                    <a:gd name="T31" fmla="*/ 1000 h 1201"/>
                    <a:gd name="T32" fmla="*/ 38 w 907"/>
                    <a:gd name="T33" fmla="*/ 919 h 1201"/>
                    <a:gd name="T34" fmla="*/ 9 w 907"/>
                    <a:gd name="T35" fmla="*/ 834 h 1201"/>
                    <a:gd name="T36" fmla="*/ 0 w 907"/>
                    <a:gd name="T37" fmla="*/ 740 h 1201"/>
                    <a:gd name="T38" fmla="*/ 0 w 907"/>
                    <a:gd name="T39" fmla="*/ 462 h 1201"/>
                    <a:gd name="T40" fmla="*/ 0 w 907"/>
                    <a:gd name="T41" fmla="*/ 462 h 1201"/>
                    <a:gd name="T42" fmla="*/ 9 w 907"/>
                    <a:gd name="T43" fmla="*/ 368 h 1201"/>
                    <a:gd name="T44" fmla="*/ 38 w 907"/>
                    <a:gd name="T45" fmla="*/ 282 h 1201"/>
                    <a:gd name="T46" fmla="*/ 80 w 907"/>
                    <a:gd name="T47" fmla="*/ 201 h 1201"/>
                    <a:gd name="T48" fmla="*/ 135 w 907"/>
                    <a:gd name="T49" fmla="*/ 133 h 1201"/>
                    <a:gd name="T50" fmla="*/ 202 w 907"/>
                    <a:gd name="T51" fmla="*/ 77 h 1201"/>
                    <a:gd name="T52" fmla="*/ 282 w 907"/>
                    <a:gd name="T53" fmla="*/ 35 h 1201"/>
                    <a:gd name="T54" fmla="*/ 366 w 907"/>
                    <a:gd name="T55" fmla="*/ 9 h 1201"/>
                    <a:gd name="T56" fmla="*/ 458 w 907"/>
                    <a:gd name="T57" fmla="*/ 0 h 1201"/>
                    <a:gd name="T58" fmla="*/ 458 w 907"/>
                    <a:gd name="T59" fmla="*/ 0 h 1201"/>
                    <a:gd name="T60" fmla="*/ 546 w 907"/>
                    <a:gd name="T61" fmla="*/ 9 h 1201"/>
                    <a:gd name="T62" fmla="*/ 630 w 907"/>
                    <a:gd name="T63" fmla="*/ 35 h 1201"/>
                    <a:gd name="T64" fmla="*/ 706 w 907"/>
                    <a:gd name="T65" fmla="*/ 77 h 1201"/>
                    <a:gd name="T66" fmla="*/ 773 w 907"/>
                    <a:gd name="T67" fmla="*/ 133 h 1201"/>
                    <a:gd name="T68" fmla="*/ 827 w 907"/>
                    <a:gd name="T69" fmla="*/ 201 h 1201"/>
                    <a:gd name="T70" fmla="*/ 869 w 907"/>
                    <a:gd name="T71" fmla="*/ 282 h 1201"/>
                    <a:gd name="T72" fmla="*/ 899 w 907"/>
                    <a:gd name="T73" fmla="*/ 368 h 1201"/>
                    <a:gd name="T74" fmla="*/ 907 w 907"/>
                    <a:gd name="T75" fmla="*/ 462 h 1201"/>
                    <a:gd name="T76" fmla="*/ 907 w 907"/>
                    <a:gd name="T77" fmla="*/ 740 h 12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07"/>
                    <a:gd name="T118" fmla="*/ 0 h 1201"/>
                    <a:gd name="T119" fmla="*/ 907 w 907"/>
                    <a:gd name="T120" fmla="*/ 1201 h 120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07" h="1201">
                      <a:moveTo>
                        <a:pt x="907" y="740"/>
                      </a:moveTo>
                      <a:lnTo>
                        <a:pt x="907" y="740"/>
                      </a:lnTo>
                      <a:lnTo>
                        <a:pt x="899" y="834"/>
                      </a:lnTo>
                      <a:lnTo>
                        <a:pt x="869" y="919"/>
                      </a:lnTo>
                      <a:lnTo>
                        <a:pt x="827" y="1000"/>
                      </a:lnTo>
                      <a:lnTo>
                        <a:pt x="773" y="1064"/>
                      </a:lnTo>
                      <a:lnTo>
                        <a:pt x="706" y="1124"/>
                      </a:lnTo>
                      <a:lnTo>
                        <a:pt x="630" y="1167"/>
                      </a:lnTo>
                      <a:lnTo>
                        <a:pt x="546" y="1193"/>
                      </a:lnTo>
                      <a:lnTo>
                        <a:pt x="458" y="1201"/>
                      </a:lnTo>
                      <a:lnTo>
                        <a:pt x="366" y="1193"/>
                      </a:lnTo>
                      <a:lnTo>
                        <a:pt x="282" y="1167"/>
                      </a:lnTo>
                      <a:lnTo>
                        <a:pt x="202" y="1124"/>
                      </a:lnTo>
                      <a:lnTo>
                        <a:pt x="135" y="1064"/>
                      </a:lnTo>
                      <a:lnTo>
                        <a:pt x="80" y="1000"/>
                      </a:lnTo>
                      <a:lnTo>
                        <a:pt x="38" y="919"/>
                      </a:lnTo>
                      <a:lnTo>
                        <a:pt x="9" y="834"/>
                      </a:lnTo>
                      <a:lnTo>
                        <a:pt x="0" y="740"/>
                      </a:lnTo>
                      <a:lnTo>
                        <a:pt x="0" y="462"/>
                      </a:lnTo>
                      <a:lnTo>
                        <a:pt x="9" y="368"/>
                      </a:lnTo>
                      <a:lnTo>
                        <a:pt x="38" y="282"/>
                      </a:lnTo>
                      <a:lnTo>
                        <a:pt x="80" y="201"/>
                      </a:lnTo>
                      <a:lnTo>
                        <a:pt x="135" y="133"/>
                      </a:lnTo>
                      <a:lnTo>
                        <a:pt x="202" y="77"/>
                      </a:lnTo>
                      <a:lnTo>
                        <a:pt x="282" y="35"/>
                      </a:lnTo>
                      <a:lnTo>
                        <a:pt x="366" y="9"/>
                      </a:lnTo>
                      <a:lnTo>
                        <a:pt x="458" y="0"/>
                      </a:lnTo>
                      <a:lnTo>
                        <a:pt x="546" y="9"/>
                      </a:lnTo>
                      <a:lnTo>
                        <a:pt x="630" y="35"/>
                      </a:lnTo>
                      <a:lnTo>
                        <a:pt x="706" y="77"/>
                      </a:lnTo>
                      <a:lnTo>
                        <a:pt x="773" y="133"/>
                      </a:lnTo>
                      <a:lnTo>
                        <a:pt x="827" y="201"/>
                      </a:lnTo>
                      <a:lnTo>
                        <a:pt x="869" y="282"/>
                      </a:lnTo>
                      <a:lnTo>
                        <a:pt x="899" y="368"/>
                      </a:lnTo>
                      <a:lnTo>
                        <a:pt x="907" y="462"/>
                      </a:lnTo>
                      <a:lnTo>
                        <a:pt x="907" y="740"/>
                      </a:lnTo>
                    </a:path>
                  </a:pathLst>
                </a:custGeom>
                <a:noFill/>
                <a:ln w="0" cmpd="sng">
                  <a:solidFill>
                    <a:srgbClr val="000000"/>
                  </a:solidFill>
                  <a:miter lim="800000"/>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844" name="Freeform 150"/>
                <p:cNvSpPr>
                  <a:spLocks noChangeArrowheads="1"/>
                </p:cNvSpPr>
                <p:nvPr/>
              </p:nvSpPr>
              <p:spPr bwMode="auto">
                <a:xfrm>
                  <a:off x="756" y="726"/>
                  <a:ext cx="349" cy="308"/>
                </a:xfrm>
                <a:custGeom>
                  <a:avLst/>
                  <a:gdLst>
                    <a:gd name="T0" fmla="*/ 294 w 349"/>
                    <a:gd name="T1" fmla="*/ 308 h 308"/>
                    <a:gd name="T2" fmla="*/ 349 w 349"/>
                    <a:gd name="T3" fmla="*/ 308 h 308"/>
                    <a:gd name="T4" fmla="*/ 349 w 349"/>
                    <a:gd name="T5" fmla="*/ 0 h 308"/>
                    <a:gd name="T6" fmla="*/ 0 w 349"/>
                    <a:gd name="T7" fmla="*/ 0 h 308"/>
                    <a:gd name="T8" fmla="*/ 0 w 349"/>
                    <a:gd name="T9" fmla="*/ 52 h 308"/>
                    <a:gd name="T10" fmla="*/ 294 w 349"/>
                    <a:gd name="T11" fmla="*/ 52 h 308"/>
                    <a:gd name="T12" fmla="*/ 294 w 349"/>
                    <a:gd name="T13" fmla="*/ 308 h 308"/>
                    <a:gd name="T14" fmla="*/ 0 60000 65536"/>
                    <a:gd name="T15" fmla="*/ 0 60000 65536"/>
                    <a:gd name="T16" fmla="*/ 0 60000 65536"/>
                    <a:gd name="T17" fmla="*/ 0 60000 65536"/>
                    <a:gd name="T18" fmla="*/ 0 60000 65536"/>
                    <a:gd name="T19" fmla="*/ 0 60000 65536"/>
                    <a:gd name="T20" fmla="*/ 0 60000 65536"/>
                    <a:gd name="T21" fmla="*/ 0 w 349"/>
                    <a:gd name="T22" fmla="*/ 0 h 308"/>
                    <a:gd name="T23" fmla="*/ 349 w 349"/>
                    <a:gd name="T24" fmla="*/ 308 h 3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9" h="308">
                      <a:moveTo>
                        <a:pt x="294" y="308"/>
                      </a:moveTo>
                      <a:lnTo>
                        <a:pt x="349" y="308"/>
                      </a:lnTo>
                      <a:lnTo>
                        <a:pt x="349" y="0"/>
                      </a:lnTo>
                      <a:lnTo>
                        <a:pt x="0" y="0"/>
                      </a:lnTo>
                      <a:lnTo>
                        <a:pt x="0" y="52"/>
                      </a:lnTo>
                      <a:lnTo>
                        <a:pt x="294" y="52"/>
                      </a:lnTo>
                      <a:lnTo>
                        <a:pt x="294" y="308"/>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845" name="Rectangle 151"/>
                <p:cNvSpPr>
                  <a:spLocks noChangeArrowheads="1"/>
                </p:cNvSpPr>
                <p:nvPr/>
              </p:nvSpPr>
              <p:spPr bwMode="auto">
                <a:xfrm>
                  <a:off x="928" y="1205"/>
                  <a:ext cx="298" cy="3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eaLnBrk="0" fontAlgn="base" hangingPunct="0">
                    <a:spcBef>
                      <a:spcPct val="0"/>
                    </a:spcBef>
                    <a:spcAft>
                      <a:spcPct val="0"/>
                    </a:spcAft>
                  </a:pPr>
                  <a:endParaRPr lang="zh-CN" altLang="en-US" sz="2100">
                    <a:solidFill>
                      <a:srgbClr val="FFFFFF"/>
                    </a:solidFill>
                    <a:sym typeface="Arial" panose="020B0604020202020204" pitchFamily="34" charset="0"/>
                  </a:endParaRPr>
                </a:p>
              </p:txBody>
            </p:sp>
            <p:sp>
              <p:nvSpPr>
                <p:cNvPr id="26846" name="Rectangle 152"/>
                <p:cNvSpPr>
                  <a:spLocks noChangeArrowheads="1"/>
                </p:cNvSpPr>
                <p:nvPr/>
              </p:nvSpPr>
              <p:spPr bwMode="auto">
                <a:xfrm>
                  <a:off x="546" y="1457"/>
                  <a:ext cx="1134" cy="1303"/>
                </a:xfrm>
                <a:prstGeom prst="rect">
                  <a:avLst/>
                </a:prstGeom>
                <a:solidFill>
                  <a:srgbClr val="B2D8E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eaLnBrk="0" fontAlgn="base" hangingPunct="0">
                    <a:spcBef>
                      <a:spcPct val="0"/>
                    </a:spcBef>
                    <a:spcAft>
                      <a:spcPct val="0"/>
                    </a:spcAft>
                  </a:pPr>
                  <a:endParaRPr lang="zh-CN" altLang="en-US" sz="2100">
                    <a:solidFill>
                      <a:srgbClr val="FFFFFF"/>
                    </a:solidFill>
                    <a:sym typeface="Arial" panose="020B0604020202020204" pitchFamily="34" charset="0"/>
                  </a:endParaRPr>
                </a:p>
              </p:txBody>
            </p:sp>
            <p:sp>
              <p:nvSpPr>
                <p:cNvPr id="26847" name="Rectangle 153"/>
                <p:cNvSpPr>
                  <a:spLocks noChangeArrowheads="1"/>
                </p:cNvSpPr>
                <p:nvPr/>
              </p:nvSpPr>
              <p:spPr bwMode="auto">
                <a:xfrm>
                  <a:off x="546" y="1457"/>
                  <a:ext cx="1134" cy="1303"/>
                </a:xfrm>
                <a:prstGeom prst="rect">
                  <a:avLst/>
                </a:prstGeom>
                <a:noFill/>
                <a:ln w="0">
                  <a:solidFill>
                    <a:srgbClr val="000000"/>
                  </a:solidFill>
                  <a:miter lim="800000"/>
                </a:ln>
                <a:extLst>
                  <a:ext uri="{909E8E84-426E-40DD-AFC4-6F175D3DCCD1}">
                    <a14:hiddenFill xmlns:a14="http://schemas.microsoft.com/office/drawing/2010/main">
                      <a:solidFill>
                        <a:srgbClr val="FFFFFF"/>
                      </a:solidFill>
                    </a14:hiddenFill>
                  </a:ext>
                </a:extLst>
              </p:spPr>
              <p:txBody>
                <a:bodyP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eaLnBrk="0" fontAlgn="base" hangingPunct="0">
                    <a:spcBef>
                      <a:spcPct val="0"/>
                    </a:spcBef>
                    <a:spcAft>
                      <a:spcPct val="0"/>
                    </a:spcAft>
                  </a:pPr>
                  <a:endParaRPr lang="zh-CN" altLang="en-US" sz="2100">
                    <a:solidFill>
                      <a:srgbClr val="FFFFFF"/>
                    </a:solidFill>
                    <a:sym typeface="Arial" panose="020B0604020202020204" pitchFamily="34" charset="0"/>
                  </a:endParaRPr>
                </a:p>
              </p:txBody>
            </p:sp>
            <p:sp>
              <p:nvSpPr>
                <p:cNvPr id="26848" name="Freeform 154"/>
                <p:cNvSpPr>
                  <a:spLocks noChangeArrowheads="1"/>
                </p:cNvSpPr>
                <p:nvPr/>
              </p:nvSpPr>
              <p:spPr bwMode="auto">
                <a:xfrm>
                  <a:off x="546" y="2760"/>
                  <a:ext cx="1134" cy="1923"/>
                </a:xfrm>
                <a:custGeom>
                  <a:avLst/>
                  <a:gdLst>
                    <a:gd name="T0" fmla="*/ 928 w 1134"/>
                    <a:gd name="T1" fmla="*/ 1923 h 1923"/>
                    <a:gd name="T2" fmla="*/ 1134 w 1134"/>
                    <a:gd name="T3" fmla="*/ 0 h 1923"/>
                    <a:gd name="T4" fmla="*/ 0 w 1134"/>
                    <a:gd name="T5" fmla="*/ 0 h 1923"/>
                    <a:gd name="T6" fmla="*/ 223 w 1134"/>
                    <a:gd name="T7" fmla="*/ 1923 h 1923"/>
                    <a:gd name="T8" fmla="*/ 928 w 1134"/>
                    <a:gd name="T9" fmla="*/ 1923 h 1923"/>
                    <a:gd name="T10" fmla="*/ 0 60000 65536"/>
                    <a:gd name="T11" fmla="*/ 0 60000 65536"/>
                    <a:gd name="T12" fmla="*/ 0 60000 65536"/>
                    <a:gd name="T13" fmla="*/ 0 60000 65536"/>
                    <a:gd name="T14" fmla="*/ 0 60000 65536"/>
                    <a:gd name="T15" fmla="*/ 0 w 1134"/>
                    <a:gd name="T16" fmla="*/ 0 h 1923"/>
                    <a:gd name="T17" fmla="*/ 1134 w 1134"/>
                    <a:gd name="T18" fmla="*/ 1923 h 1923"/>
                  </a:gdLst>
                  <a:ahLst/>
                  <a:cxnLst>
                    <a:cxn ang="T10">
                      <a:pos x="T0" y="T1"/>
                    </a:cxn>
                    <a:cxn ang="T11">
                      <a:pos x="T2" y="T3"/>
                    </a:cxn>
                    <a:cxn ang="T12">
                      <a:pos x="T4" y="T5"/>
                    </a:cxn>
                    <a:cxn ang="T13">
                      <a:pos x="T6" y="T7"/>
                    </a:cxn>
                    <a:cxn ang="T14">
                      <a:pos x="T8" y="T9"/>
                    </a:cxn>
                  </a:cxnLst>
                  <a:rect l="T15" t="T16" r="T17" b="T18"/>
                  <a:pathLst>
                    <a:path w="1134" h="1923">
                      <a:moveTo>
                        <a:pt x="928" y="1923"/>
                      </a:moveTo>
                      <a:lnTo>
                        <a:pt x="1134" y="0"/>
                      </a:lnTo>
                      <a:lnTo>
                        <a:pt x="0" y="0"/>
                      </a:lnTo>
                      <a:lnTo>
                        <a:pt x="223" y="1923"/>
                      </a:lnTo>
                      <a:lnTo>
                        <a:pt x="928" y="1923"/>
                      </a:lnTo>
                      <a:close/>
                    </a:path>
                  </a:pathLst>
                </a:cu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849" name="Line 155"/>
                <p:cNvSpPr>
                  <a:spLocks noChangeShapeType="1"/>
                </p:cNvSpPr>
                <p:nvPr/>
              </p:nvSpPr>
              <p:spPr bwMode="auto">
                <a:xfrm>
                  <a:off x="1105" y="1457"/>
                  <a:ext cx="1" cy="1290"/>
                </a:xfrm>
                <a:prstGeom prst="line">
                  <a:avLst/>
                </a:prstGeom>
                <a:noFill/>
                <a:ln w="0">
                  <a:solidFill>
                    <a:srgbClr val="000000"/>
                  </a:solidFill>
                  <a:rou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850" name="Freeform 156"/>
                <p:cNvSpPr>
                  <a:spLocks noChangeArrowheads="1"/>
                </p:cNvSpPr>
                <p:nvPr/>
              </p:nvSpPr>
              <p:spPr bwMode="auto">
                <a:xfrm>
                  <a:off x="428" y="4683"/>
                  <a:ext cx="1386" cy="453"/>
                </a:xfrm>
                <a:custGeom>
                  <a:avLst/>
                  <a:gdLst>
                    <a:gd name="T0" fmla="*/ 1017 w 1386"/>
                    <a:gd name="T1" fmla="*/ 0 h 453"/>
                    <a:gd name="T2" fmla="*/ 1386 w 1386"/>
                    <a:gd name="T3" fmla="*/ 299 h 453"/>
                    <a:gd name="T4" fmla="*/ 1386 w 1386"/>
                    <a:gd name="T5" fmla="*/ 453 h 453"/>
                    <a:gd name="T6" fmla="*/ 735 w 1386"/>
                    <a:gd name="T7" fmla="*/ 453 h 453"/>
                    <a:gd name="T8" fmla="*/ 693 w 1386"/>
                    <a:gd name="T9" fmla="*/ 167 h 453"/>
                    <a:gd name="T10" fmla="*/ 651 w 1386"/>
                    <a:gd name="T11" fmla="*/ 453 h 453"/>
                    <a:gd name="T12" fmla="*/ 0 w 1386"/>
                    <a:gd name="T13" fmla="*/ 453 h 453"/>
                    <a:gd name="T14" fmla="*/ 0 w 1386"/>
                    <a:gd name="T15" fmla="*/ 299 h 453"/>
                    <a:gd name="T16" fmla="*/ 370 w 1386"/>
                    <a:gd name="T17" fmla="*/ 0 h 453"/>
                    <a:gd name="T18" fmla="*/ 1017 w 1386"/>
                    <a:gd name="T19" fmla="*/ 0 h 4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86"/>
                    <a:gd name="T31" fmla="*/ 0 h 453"/>
                    <a:gd name="T32" fmla="*/ 1386 w 1386"/>
                    <a:gd name="T33" fmla="*/ 453 h 4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86" h="453">
                      <a:moveTo>
                        <a:pt x="1017" y="0"/>
                      </a:moveTo>
                      <a:lnTo>
                        <a:pt x="1386" y="299"/>
                      </a:lnTo>
                      <a:lnTo>
                        <a:pt x="1386" y="453"/>
                      </a:lnTo>
                      <a:lnTo>
                        <a:pt x="735" y="453"/>
                      </a:lnTo>
                      <a:lnTo>
                        <a:pt x="693" y="167"/>
                      </a:lnTo>
                      <a:lnTo>
                        <a:pt x="651" y="453"/>
                      </a:lnTo>
                      <a:lnTo>
                        <a:pt x="0" y="453"/>
                      </a:lnTo>
                      <a:lnTo>
                        <a:pt x="0" y="299"/>
                      </a:lnTo>
                      <a:lnTo>
                        <a:pt x="370" y="0"/>
                      </a:lnTo>
                      <a:lnTo>
                        <a:pt x="1017" y="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851" name="Freeform 157"/>
                <p:cNvSpPr>
                  <a:spLocks noChangeArrowheads="1"/>
                </p:cNvSpPr>
                <p:nvPr/>
              </p:nvSpPr>
              <p:spPr bwMode="auto">
                <a:xfrm>
                  <a:off x="428" y="4683"/>
                  <a:ext cx="1386" cy="453"/>
                </a:xfrm>
                <a:custGeom>
                  <a:avLst/>
                  <a:gdLst>
                    <a:gd name="T0" fmla="*/ 1017 w 1386"/>
                    <a:gd name="T1" fmla="*/ 0 h 453"/>
                    <a:gd name="T2" fmla="*/ 1386 w 1386"/>
                    <a:gd name="T3" fmla="*/ 299 h 453"/>
                    <a:gd name="T4" fmla="*/ 1386 w 1386"/>
                    <a:gd name="T5" fmla="*/ 453 h 453"/>
                    <a:gd name="T6" fmla="*/ 735 w 1386"/>
                    <a:gd name="T7" fmla="*/ 453 h 453"/>
                    <a:gd name="T8" fmla="*/ 693 w 1386"/>
                    <a:gd name="T9" fmla="*/ 167 h 453"/>
                    <a:gd name="T10" fmla="*/ 651 w 1386"/>
                    <a:gd name="T11" fmla="*/ 453 h 453"/>
                    <a:gd name="T12" fmla="*/ 0 w 1386"/>
                    <a:gd name="T13" fmla="*/ 453 h 453"/>
                    <a:gd name="T14" fmla="*/ 0 w 1386"/>
                    <a:gd name="T15" fmla="*/ 299 h 453"/>
                    <a:gd name="T16" fmla="*/ 370 w 1386"/>
                    <a:gd name="T17" fmla="*/ 0 h 453"/>
                    <a:gd name="T18" fmla="*/ 1017 w 1386"/>
                    <a:gd name="T19" fmla="*/ 0 h 4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86"/>
                    <a:gd name="T31" fmla="*/ 0 h 453"/>
                    <a:gd name="T32" fmla="*/ 1386 w 1386"/>
                    <a:gd name="T33" fmla="*/ 453 h 4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86" h="453">
                      <a:moveTo>
                        <a:pt x="1017" y="0"/>
                      </a:moveTo>
                      <a:lnTo>
                        <a:pt x="1386" y="299"/>
                      </a:lnTo>
                      <a:lnTo>
                        <a:pt x="1386" y="453"/>
                      </a:lnTo>
                      <a:lnTo>
                        <a:pt x="735" y="453"/>
                      </a:lnTo>
                      <a:lnTo>
                        <a:pt x="693" y="167"/>
                      </a:lnTo>
                      <a:lnTo>
                        <a:pt x="651" y="453"/>
                      </a:lnTo>
                      <a:lnTo>
                        <a:pt x="0" y="453"/>
                      </a:lnTo>
                      <a:lnTo>
                        <a:pt x="0" y="299"/>
                      </a:lnTo>
                      <a:lnTo>
                        <a:pt x="370" y="0"/>
                      </a:lnTo>
                      <a:lnTo>
                        <a:pt x="1017" y="0"/>
                      </a:lnTo>
                    </a:path>
                  </a:pathLst>
                </a:custGeom>
                <a:noFill/>
                <a:ln w="0" cmpd="sng">
                  <a:solidFill>
                    <a:srgbClr val="000000"/>
                  </a:solidFill>
                  <a:miter lim="800000"/>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852" name="Freeform 158"/>
                <p:cNvSpPr>
                  <a:spLocks noChangeArrowheads="1"/>
                </p:cNvSpPr>
                <p:nvPr/>
              </p:nvSpPr>
              <p:spPr bwMode="auto">
                <a:xfrm>
                  <a:off x="1650" y="2769"/>
                  <a:ext cx="290" cy="645"/>
                </a:xfrm>
                <a:custGeom>
                  <a:avLst/>
                  <a:gdLst>
                    <a:gd name="T0" fmla="*/ 17 w 290"/>
                    <a:gd name="T1" fmla="*/ 68 h 645"/>
                    <a:gd name="T2" fmla="*/ 194 w 290"/>
                    <a:gd name="T3" fmla="*/ 0 h 645"/>
                    <a:gd name="T4" fmla="*/ 290 w 290"/>
                    <a:gd name="T5" fmla="*/ 478 h 645"/>
                    <a:gd name="T6" fmla="*/ 244 w 290"/>
                    <a:gd name="T7" fmla="*/ 504 h 645"/>
                    <a:gd name="T8" fmla="*/ 118 w 290"/>
                    <a:gd name="T9" fmla="*/ 226 h 645"/>
                    <a:gd name="T10" fmla="*/ 223 w 290"/>
                    <a:gd name="T11" fmla="*/ 478 h 645"/>
                    <a:gd name="T12" fmla="*/ 135 w 290"/>
                    <a:gd name="T13" fmla="*/ 645 h 645"/>
                    <a:gd name="T14" fmla="*/ 51 w 290"/>
                    <a:gd name="T15" fmla="*/ 239 h 645"/>
                    <a:gd name="T16" fmla="*/ 42 w 290"/>
                    <a:gd name="T17" fmla="*/ 248 h 645"/>
                    <a:gd name="T18" fmla="*/ 30 w 290"/>
                    <a:gd name="T19" fmla="*/ 265 h 645"/>
                    <a:gd name="T20" fmla="*/ 13 w 290"/>
                    <a:gd name="T21" fmla="*/ 278 h 645"/>
                    <a:gd name="T22" fmla="*/ 0 w 290"/>
                    <a:gd name="T23" fmla="*/ 269 h 645"/>
                    <a:gd name="T24" fmla="*/ 0 w 290"/>
                    <a:gd name="T25" fmla="*/ 226 h 645"/>
                    <a:gd name="T26" fmla="*/ 5 w 290"/>
                    <a:gd name="T27" fmla="*/ 158 h 645"/>
                    <a:gd name="T28" fmla="*/ 13 w 290"/>
                    <a:gd name="T29" fmla="*/ 94 h 645"/>
                    <a:gd name="T30" fmla="*/ 17 w 290"/>
                    <a:gd name="T31" fmla="*/ 68 h 6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0"/>
                    <a:gd name="T49" fmla="*/ 0 h 645"/>
                    <a:gd name="T50" fmla="*/ 290 w 290"/>
                    <a:gd name="T51" fmla="*/ 645 h 64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0" h="645">
                      <a:moveTo>
                        <a:pt x="17" y="68"/>
                      </a:moveTo>
                      <a:lnTo>
                        <a:pt x="194" y="0"/>
                      </a:lnTo>
                      <a:lnTo>
                        <a:pt x="290" y="478"/>
                      </a:lnTo>
                      <a:lnTo>
                        <a:pt x="244" y="504"/>
                      </a:lnTo>
                      <a:lnTo>
                        <a:pt x="118" y="226"/>
                      </a:lnTo>
                      <a:lnTo>
                        <a:pt x="223" y="478"/>
                      </a:lnTo>
                      <a:lnTo>
                        <a:pt x="135" y="645"/>
                      </a:lnTo>
                      <a:lnTo>
                        <a:pt x="51" y="239"/>
                      </a:lnTo>
                      <a:lnTo>
                        <a:pt x="42" y="248"/>
                      </a:lnTo>
                      <a:lnTo>
                        <a:pt x="30" y="265"/>
                      </a:lnTo>
                      <a:lnTo>
                        <a:pt x="13" y="278"/>
                      </a:lnTo>
                      <a:lnTo>
                        <a:pt x="0" y="269"/>
                      </a:lnTo>
                      <a:lnTo>
                        <a:pt x="0" y="226"/>
                      </a:lnTo>
                      <a:lnTo>
                        <a:pt x="5" y="158"/>
                      </a:lnTo>
                      <a:lnTo>
                        <a:pt x="13" y="94"/>
                      </a:lnTo>
                      <a:lnTo>
                        <a:pt x="17" y="6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853" name="Freeform 159"/>
                <p:cNvSpPr>
                  <a:spLocks noChangeArrowheads="1"/>
                </p:cNvSpPr>
                <p:nvPr/>
              </p:nvSpPr>
              <p:spPr bwMode="auto">
                <a:xfrm>
                  <a:off x="0" y="2709"/>
                  <a:ext cx="462" cy="466"/>
                </a:xfrm>
                <a:custGeom>
                  <a:avLst/>
                  <a:gdLst>
                    <a:gd name="T0" fmla="*/ 202 w 462"/>
                    <a:gd name="T1" fmla="*/ 466 h 466"/>
                    <a:gd name="T2" fmla="*/ 202 w 462"/>
                    <a:gd name="T3" fmla="*/ 171 h 466"/>
                    <a:gd name="T4" fmla="*/ 340 w 462"/>
                    <a:gd name="T5" fmla="*/ 171 h 466"/>
                    <a:gd name="T6" fmla="*/ 340 w 462"/>
                    <a:gd name="T7" fmla="*/ 436 h 466"/>
                    <a:gd name="T8" fmla="*/ 340 w 462"/>
                    <a:gd name="T9" fmla="*/ 436 h 466"/>
                    <a:gd name="T10" fmla="*/ 391 w 462"/>
                    <a:gd name="T11" fmla="*/ 402 h 466"/>
                    <a:gd name="T12" fmla="*/ 428 w 462"/>
                    <a:gd name="T13" fmla="*/ 350 h 466"/>
                    <a:gd name="T14" fmla="*/ 454 w 462"/>
                    <a:gd name="T15" fmla="*/ 295 h 466"/>
                    <a:gd name="T16" fmla="*/ 462 w 462"/>
                    <a:gd name="T17" fmla="*/ 231 h 466"/>
                    <a:gd name="T18" fmla="*/ 458 w 462"/>
                    <a:gd name="T19" fmla="*/ 184 h 466"/>
                    <a:gd name="T20" fmla="*/ 445 w 462"/>
                    <a:gd name="T21" fmla="*/ 141 h 466"/>
                    <a:gd name="T22" fmla="*/ 424 w 462"/>
                    <a:gd name="T23" fmla="*/ 103 h 466"/>
                    <a:gd name="T24" fmla="*/ 395 w 462"/>
                    <a:gd name="T25" fmla="*/ 68 h 466"/>
                    <a:gd name="T26" fmla="*/ 361 w 462"/>
                    <a:gd name="T27" fmla="*/ 38 h 466"/>
                    <a:gd name="T28" fmla="*/ 319 w 462"/>
                    <a:gd name="T29" fmla="*/ 17 h 466"/>
                    <a:gd name="T30" fmla="*/ 277 w 462"/>
                    <a:gd name="T31" fmla="*/ 4 h 466"/>
                    <a:gd name="T32" fmla="*/ 231 w 462"/>
                    <a:gd name="T33" fmla="*/ 0 h 466"/>
                    <a:gd name="T34" fmla="*/ 185 w 462"/>
                    <a:gd name="T35" fmla="*/ 4 h 466"/>
                    <a:gd name="T36" fmla="*/ 143 w 462"/>
                    <a:gd name="T37" fmla="*/ 17 h 466"/>
                    <a:gd name="T38" fmla="*/ 101 w 462"/>
                    <a:gd name="T39" fmla="*/ 38 h 466"/>
                    <a:gd name="T40" fmla="*/ 67 w 462"/>
                    <a:gd name="T41" fmla="*/ 68 h 466"/>
                    <a:gd name="T42" fmla="*/ 38 w 462"/>
                    <a:gd name="T43" fmla="*/ 103 h 466"/>
                    <a:gd name="T44" fmla="*/ 17 w 462"/>
                    <a:gd name="T45" fmla="*/ 141 h 466"/>
                    <a:gd name="T46" fmla="*/ 4 w 462"/>
                    <a:gd name="T47" fmla="*/ 184 h 466"/>
                    <a:gd name="T48" fmla="*/ 0 w 462"/>
                    <a:gd name="T49" fmla="*/ 231 h 466"/>
                    <a:gd name="T50" fmla="*/ 4 w 462"/>
                    <a:gd name="T51" fmla="*/ 273 h 466"/>
                    <a:gd name="T52" fmla="*/ 17 w 462"/>
                    <a:gd name="T53" fmla="*/ 316 h 466"/>
                    <a:gd name="T54" fmla="*/ 34 w 462"/>
                    <a:gd name="T55" fmla="*/ 355 h 466"/>
                    <a:gd name="T56" fmla="*/ 59 w 462"/>
                    <a:gd name="T57" fmla="*/ 385 h 466"/>
                    <a:gd name="T58" fmla="*/ 88 w 462"/>
                    <a:gd name="T59" fmla="*/ 414 h 466"/>
                    <a:gd name="T60" fmla="*/ 122 w 462"/>
                    <a:gd name="T61" fmla="*/ 440 h 466"/>
                    <a:gd name="T62" fmla="*/ 160 w 462"/>
                    <a:gd name="T63" fmla="*/ 457 h 466"/>
                    <a:gd name="T64" fmla="*/ 202 w 462"/>
                    <a:gd name="T65" fmla="*/ 466 h 466"/>
                    <a:gd name="T66" fmla="*/ 202 w 462"/>
                    <a:gd name="T67" fmla="*/ 466 h 4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62"/>
                    <a:gd name="T103" fmla="*/ 0 h 466"/>
                    <a:gd name="T104" fmla="*/ 462 w 462"/>
                    <a:gd name="T105" fmla="*/ 466 h 4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62" h="466">
                      <a:moveTo>
                        <a:pt x="202" y="466"/>
                      </a:moveTo>
                      <a:lnTo>
                        <a:pt x="202" y="171"/>
                      </a:lnTo>
                      <a:lnTo>
                        <a:pt x="340" y="171"/>
                      </a:lnTo>
                      <a:lnTo>
                        <a:pt x="340" y="436"/>
                      </a:lnTo>
                      <a:lnTo>
                        <a:pt x="391" y="402"/>
                      </a:lnTo>
                      <a:lnTo>
                        <a:pt x="428" y="350"/>
                      </a:lnTo>
                      <a:lnTo>
                        <a:pt x="454" y="295"/>
                      </a:lnTo>
                      <a:lnTo>
                        <a:pt x="462" y="231"/>
                      </a:lnTo>
                      <a:lnTo>
                        <a:pt x="458" y="184"/>
                      </a:lnTo>
                      <a:lnTo>
                        <a:pt x="445" y="141"/>
                      </a:lnTo>
                      <a:lnTo>
                        <a:pt x="424" y="103"/>
                      </a:lnTo>
                      <a:lnTo>
                        <a:pt x="395" y="68"/>
                      </a:lnTo>
                      <a:lnTo>
                        <a:pt x="361" y="38"/>
                      </a:lnTo>
                      <a:lnTo>
                        <a:pt x="319" y="17"/>
                      </a:lnTo>
                      <a:lnTo>
                        <a:pt x="277" y="4"/>
                      </a:lnTo>
                      <a:lnTo>
                        <a:pt x="231" y="0"/>
                      </a:lnTo>
                      <a:lnTo>
                        <a:pt x="185" y="4"/>
                      </a:lnTo>
                      <a:lnTo>
                        <a:pt x="143" y="17"/>
                      </a:lnTo>
                      <a:lnTo>
                        <a:pt x="101" y="38"/>
                      </a:lnTo>
                      <a:lnTo>
                        <a:pt x="67" y="68"/>
                      </a:lnTo>
                      <a:lnTo>
                        <a:pt x="38" y="103"/>
                      </a:lnTo>
                      <a:lnTo>
                        <a:pt x="17" y="141"/>
                      </a:lnTo>
                      <a:lnTo>
                        <a:pt x="4" y="184"/>
                      </a:lnTo>
                      <a:lnTo>
                        <a:pt x="0" y="231"/>
                      </a:lnTo>
                      <a:lnTo>
                        <a:pt x="4" y="273"/>
                      </a:lnTo>
                      <a:lnTo>
                        <a:pt x="17" y="316"/>
                      </a:lnTo>
                      <a:lnTo>
                        <a:pt x="34" y="355"/>
                      </a:lnTo>
                      <a:lnTo>
                        <a:pt x="59" y="385"/>
                      </a:lnTo>
                      <a:lnTo>
                        <a:pt x="88" y="414"/>
                      </a:lnTo>
                      <a:lnTo>
                        <a:pt x="122" y="440"/>
                      </a:lnTo>
                      <a:lnTo>
                        <a:pt x="160" y="457"/>
                      </a:lnTo>
                      <a:lnTo>
                        <a:pt x="202" y="466"/>
                      </a:lnTo>
                      <a:close/>
                    </a:path>
                  </a:pathLst>
                </a:custGeom>
                <a:solidFill>
                  <a:srgbClr val="FFD8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854" name="Freeform 160"/>
                <p:cNvSpPr>
                  <a:spLocks noChangeArrowheads="1"/>
                </p:cNvSpPr>
                <p:nvPr/>
              </p:nvSpPr>
              <p:spPr bwMode="auto">
                <a:xfrm>
                  <a:off x="0" y="2709"/>
                  <a:ext cx="462" cy="466"/>
                </a:xfrm>
                <a:custGeom>
                  <a:avLst/>
                  <a:gdLst>
                    <a:gd name="T0" fmla="*/ 202 w 462"/>
                    <a:gd name="T1" fmla="*/ 466 h 466"/>
                    <a:gd name="T2" fmla="*/ 202 w 462"/>
                    <a:gd name="T3" fmla="*/ 171 h 466"/>
                    <a:gd name="T4" fmla="*/ 340 w 462"/>
                    <a:gd name="T5" fmla="*/ 171 h 466"/>
                    <a:gd name="T6" fmla="*/ 340 w 462"/>
                    <a:gd name="T7" fmla="*/ 436 h 466"/>
                    <a:gd name="T8" fmla="*/ 340 w 462"/>
                    <a:gd name="T9" fmla="*/ 436 h 466"/>
                    <a:gd name="T10" fmla="*/ 340 w 462"/>
                    <a:gd name="T11" fmla="*/ 436 h 466"/>
                    <a:gd name="T12" fmla="*/ 391 w 462"/>
                    <a:gd name="T13" fmla="*/ 402 h 466"/>
                    <a:gd name="T14" fmla="*/ 428 w 462"/>
                    <a:gd name="T15" fmla="*/ 350 h 466"/>
                    <a:gd name="T16" fmla="*/ 454 w 462"/>
                    <a:gd name="T17" fmla="*/ 295 h 466"/>
                    <a:gd name="T18" fmla="*/ 462 w 462"/>
                    <a:gd name="T19" fmla="*/ 231 h 466"/>
                    <a:gd name="T20" fmla="*/ 462 w 462"/>
                    <a:gd name="T21" fmla="*/ 231 h 466"/>
                    <a:gd name="T22" fmla="*/ 458 w 462"/>
                    <a:gd name="T23" fmla="*/ 184 h 466"/>
                    <a:gd name="T24" fmla="*/ 445 w 462"/>
                    <a:gd name="T25" fmla="*/ 141 h 466"/>
                    <a:gd name="T26" fmla="*/ 424 w 462"/>
                    <a:gd name="T27" fmla="*/ 103 h 466"/>
                    <a:gd name="T28" fmla="*/ 395 w 462"/>
                    <a:gd name="T29" fmla="*/ 68 h 466"/>
                    <a:gd name="T30" fmla="*/ 361 w 462"/>
                    <a:gd name="T31" fmla="*/ 38 h 466"/>
                    <a:gd name="T32" fmla="*/ 319 w 462"/>
                    <a:gd name="T33" fmla="*/ 17 h 466"/>
                    <a:gd name="T34" fmla="*/ 277 w 462"/>
                    <a:gd name="T35" fmla="*/ 4 h 466"/>
                    <a:gd name="T36" fmla="*/ 231 w 462"/>
                    <a:gd name="T37" fmla="*/ 0 h 466"/>
                    <a:gd name="T38" fmla="*/ 231 w 462"/>
                    <a:gd name="T39" fmla="*/ 0 h 466"/>
                    <a:gd name="T40" fmla="*/ 185 w 462"/>
                    <a:gd name="T41" fmla="*/ 4 h 466"/>
                    <a:gd name="T42" fmla="*/ 143 w 462"/>
                    <a:gd name="T43" fmla="*/ 17 h 466"/>
                    <a:gd name="T44" fmla="*/ 101 w 462"/>
                    <a:gd name="T45" fmla="*/ 38 h 466"/>
                    <a:gd name="T46" fmla="*/ 67 w 462"/>
                    <a:gd name="T47" fmla="*/ 68 h 466"/>
                    <a:gd name="T48" fmla="*/ 38 w 462"/>
                    <a:gd name="T49" fmla="*/ 103 h 466"/>
                    <a:gd name="T50" fmla="*/ 17 w 462"/>
                    <a:gd name="T51" fmla="*/ 141 h 466"/>
                    <a:gd name="T52" fmla="*/ 4 w 462"/>
                    <a:gd name="T53" fmla="*/ 184 h 466"/>
                    <a:gd name="T54" fmla="*/ 0 w 462"/>
                    <a:gd name="T55" fmla="*/ 231 h 466"/>
                    <a:gd name="T56" fmla="*/ 0 w 462"/>
                    <a:gd name="T57" fmla="*/ 231 h 466"/>
                    <a:gd name="T58" fmla="*/ 4 w 462"/>
                    <a:gd name="T59" fmla="*/ 273 h 466"/>
                    <a:gd name="T60" fmla="*/ 17 w 462"/>
                    <a:gd name="T61" fmla="*/ 316 h 466"/>
                    <a:gd name="T62" fmla="*/ 34 w 462"/>
                    <a:gd name="T63" fmla="*/ 355 h 466"/>
                    <a:gd name="T64" fmla="*/ 59 w 462"/>
                    <a:gd name="T65" fmla="*/ 385 h 466"/>
                    <a:gd name="T66" fmla="*/ 88 w 462"/>
                    <a:gd name="T67" fmla="*/ 414 h 466"/>
                    <a:gd name="T68" fmla="*/ 122 w 462"/>
                    <a:gd name="T69" fmla="*/ 440 h 466"/>
                    <a:gd name="T70" fmla="*/ 160 w 462"/>
                    <a:gd name="T71" fmla="*/ 457 h 466"/>
                    <a:gd name="T72" fmla="*/ 202 w 462"/>
                    <a:gd name="T73" fmla="*/ 466 h 466"/>
                    <a:gd name="T74" fmla="*/ 202 w 462"/>
                    <a:gd name="T75" fmla="*/ 466 h 46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62"/>
                    <a:gd name="T115" fmla="*/ 0 h 466"/>
                    <a:gd name="T116" fmla="*/ 462 w 462"/>
                    <a:gd name="T117" fmla="*/ 466 h 46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62" h="466">
                      <a:moveTo>
                        <a:pt x="202" y="466"/>
                      </a:moveTo>
                      <a:lnTo>
                        <a:pt x="202" y="171"/>
                      </a:lnTo>
                      <a:lnTo>
                        <a:pt x="340" y="171"/>
                      </a:lnTo>
                      <a:lnTo>
                        <a:pt x="340" y="436"/>
                      </a:lnTo>
                      <a:lnTo>
                        <a:pt x="391" y="402"/>
                      </a:lnTo>
                      <a:lnTo>
                        <a:pt x="428" y="350"/>
                      </a:lnTo>
                      <a:lnTo>
                        <a:pt x="454" y="295"/>
                      </a:lnTo>
                      <a:lnTo>
                        <a:pt x="462" y="231"/>
                      </a:lnTo>
                      <a:lnTo>
                        <a:pt x="458" y="184"/>
                      </a:lnTo>
                      <a:lnTo>
                        <a:pt x="445" y="141"/>
                      </a:lnTo>
                      <a:lnTo>
                        <a:pt x="424" y="103"/>
                      </a:lnTo>
                      <a:lnTo>
                        <a:pt x="395" y="68"/>
                      </a:lnTo>
                      <a:lnTo>
                        <a:pt x="361" y="38"/>
                      </a:lnTo>
                      <a:lnTo>
                        <a:pt x="319" y="17"/>
                      </a:lnTo>
                      <a:lnTo>
                        <a:pt x="277" y="4"/>
                      </a:lnTo>
                      <a:lnTo>
                        <a:pt x="231" y="0"/>
                      </a:lnTo>
                      <a:lnTo>
                        <a:pt x="185" y="4"/>
                      </a:lnTo>
                      <a:lnTo>
                        <a:pt x="143" y="17"/>
                      </a:lnTo>
                      <a:lnTo>
                        <a:pt x="101" y="38"/>
                      </a:lnTo>
                      <a:lnTo>
                        <a:pt x="67" y="68"/>
                      </a:lnTo>
                      <a:lnTo>
                        <a:pt x="38" y="103"/>
                      </a:lnTo>
                      <a:lnTo>
                        <a:pt x="17" y="141"/>
                      </a:lnTo>
                      <a:lnTo>
                        <a:pt x="4" y="184"/>
                      </a:lnTo>
                      <a:lnTo>
                        <a:pt x="0" y="231"/>
                      </a:lnTo>
                      <a:lnTo>
                        <a:pt x="4" y="273"/>
                      </a:lnTo>
                      <a:lnTo>
                        <a:pt x="17" y="316"/>
                      </a:lnTo>
                      <a:lnTo>
                        <a:pt x="34" y="355"/>
                      </a:lnTo>
                      <a:lnTo>
                        <a:pt x="59" y="385"/>
                      </a:lnTo>
                      <a:lnTo>
                        <a:pt x="88" y="414"/>
                      </a:lnTo>
                      <a:lnTo>
                        <a:pt x="122" y="440"/>
                      </a:lnTo>
                      <a:lnTo>
                        <a:pt x="160" y="457"/>
                      </a:lnTo>
                      <a:lnTo>
                        <a:pt x="202" y="466"/>
                      </a:lnTo>
                    </a:path>
                  </a:pathLst>
                </a:custGeom>
                <a:noFill/>
                <a:ln w="0" cmpd="sng">
                  <a:solidFill>
                    <a:srgbClr val="000000"/>
                  </a:solidFill>
                  <a:miter lim="800000"/>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855" name="Freeform 161"/>
                <p:cNvSpPr>
                  <a:spLocks noChangeArrowheads="1"/>
                </p:cNvSpPr>
                <p:nvPr/>
              </p:nvSpPr>
              <p:spPr bwMode="auto">
                <a:xfrm>
                  <a:off x="1768" y="2709"/>
                  <a:ext cx="462" cy="466"/>
                </a:xfrm>
                <a:custGeom>
                  <a:avLst/>
                  <a:gdLst>
                    <a:gd name="T0" fmla="*/ 260 w 462"/>
                    <a:gd name="T1" fmla="*/ 466 h 466"/>
                    <a:gd name="T2" fmla="*/ 260 w 462"/>
                    <a:gd name="T3" fmla="*/ 171 h 466"/>
                    <a:gd name="T4" fmla="*/ 122 w 462"/>
                    <a:gd name="T5" fmla="*/ 171 h 466"/>
                    <a:gd name="T6" fmla="*/ 122 w 462"/>
                    <a:gd name="T7" fmla="*/ 436 h 466"/>
                    <a:gd name="T8" fmla="*/ 118 w 462"/>
                    <a:gd name="T9" fmla="*/ 436 h 466"/>
                    <a:gd name="T10" fmla="*/ 71 w 462"/>
                    <a:gd name="T11" fmla="*/ 402 h 466"/>
                    <a:gd name="T12" fmla="*/ 34 w 462"/>
                    <a:gd name="T13" fmla="*/ 350 h 466"/>
                    <a:gd name="T14" fmla="*/ 8 w 462"/>
                    <a:gd name="T15" fmla="*/ 295 h 466"/>
                    <a:gd name="T16" fmla="*/ 0 w 462"/>
                    <a:gd name="T17" fmla="*/ 231 h 466"/>
                    <a:gd name="T18" fmla="*/ 4 w 462"/>
                    <a:gd name="T19" fmla="*/ 184 h 466"/>
                    <a:gd name="T20" fmla="*/ 17 w 462"/>
                    <a:gd name="T21" fmla="*/ 141 h 466"/>
                    <a:gd name="T22" fmla="*/ 38 w 462"/>
                    <a:gd name="T23" fmla="*/ 103 h 466"/>
                    <a:gd name="T24" fmla="*/ 67 w 462"/>
                    <a:gd name="T25" fmla="*/ 68 h 466"/>
                    <a:gd name="T26" fmla="*/ 101 w 462"/>
                    <a:gd name="T27" fmla="*/ 38 h 466"/>
                    <a:gd name="T28" fmla="*/ 143 w 462"/>
                    <a:gd name="T29" fmla="*/ 17 h 466"/>
                    <a:gd name="T30" fmla="*/ 185 w 462"/>
                    <a:gd name="T31" fmla="*/ 4 h 466"/>
                    <a:gd name="T32" fmla="*/ 231 w 462"/>
                    <a:gd name="T33" fmla="*/ 0 h 466"/>
                    <a:gd name="T34" fmla="*/ 277 w 462"/>
                    <a:gd name="T35" fmla="*/ 4 h 466"/>
                    <a:gd name="T36" fmla="*/ 319 w 462"/>
                    <a:gd name="T37" fmla="*/ 17 h 466"/>
                    <a:gd name="T38" fmla="*/ 361 w 462"/>
                    <a:gd name="T39" fmla="*/ 38 h 466"/>
                    <a:gd name="T40" fmla="*/ 395 w 462"/>
                    <a:gd name="T41" fmla="*/ 68 h 466"/>
                    <a:gd name="T42" fmla="*/ 424 w 462"/>
                    <a:gd name="T43" fmla="*/ 103 h 466"/>
                    <a:gd name="T44" fmla="*/ 445 w 462"/>
                    <a:gd name="T45" fmla="*/ 141 h 466"/>
                    <a:gd name="T46" fmla="*/ 458 w 462"/>
                    <a:gd name="T47" fmla="*/ 184 h 466"/>
                    <a:gd name="T48" fmla="*/ 462 w 462"/>
                    <a:gd name="T49" fmla="*/ 231 h 466"/>
                    <a:gd name="T50" fmla="*/ 458 w 462"/>
                    <a:gd name="T51" fmla="*/ 273 h 466"/>
                    <a:gd name="T52" fmla="*/ 445 w 462"/>
                    <a:gd name="T53" fmla="*/ 316 h 466"/>
                    <a:gd name="T54" fmla="*/ 428 w 462"/>
                    <a:gd name="T55" fmla="*/ 355 h 466"/>
                    <a:gd name="T56" fmla="*/ 403 w 462"/>
                    <a:gd name="T57" fmla="*/ 385 h 466"/>
                    <a:gd name="T58" fmla="*/ 374 w 462"/>
                    <a:gd name="T59" fmla="*/ 414 h 466"/>
                    <a:gd name="T60" fmla="*/ 340 w 462"/>
                    <a:gd name="T61" fmla="*/ 440 h 466"/>
                    <a:gd name="T62" fmla="*/ 302 w 462"/>
                    <a:gd name="T63" fmla="*/ 457 h 466"/>
                    <a:gd name="T64" fmla="*/ 260 w 462"/>
                    <a:gd name="T65" fmla="*/ 466 h 466"/>
                    <a:gd name="T66" fmla="*/ 260 w 462"/>
                    <a:gd name="T67" fmla="*/ 466 h 4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62"/>
                    <a:gd name="T103" fmla="*/ 0 h 466"/>
                    <a:gd name="T104" fmla="*/ 462 w 462"/>
                    <a:gd name="T105" fmla="*/ 466 h 4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62" h="466">
                      <a:moveTo>
                        <a:pt x="260" y="466"/>
                      </a:moveTo>
                      <a:lnTo>
                        <a:pt x="260" y="171"/>
                      </a:lnTo>
                      <a:lnTo>
                        <a:pt x="122" y="171"/>
                      </a:lnTo>
                      <a:lnTo>
                        <a:pt x="122" y="436"/>
                      </a:lnTo>
                      <a:lnTo>
                        <a:pt x="118" y="436"/>
                      </a:lnTo>
                      <a:lnTo>
                        <a:pt x="71" y="402"/>
                      </a:lnTo>
                      <a:lnTo>
                        <a:pt x="34" y="350"/>
                      </a:lnTo>
                      <a:lnTo>
                        <a:pt x="8" y="295"/>
                      </a:lnTo>
                      <a:lnTo>
                        <a:pt x="0" y="231"/>
                      </a:lnTo>
                      <a:lnTo>
                        <a:pt x="4" y="184"/>
                      </a:lnTo>
                      <a:lnTo>
                        <a:pt x="17" y="141"/>
                      </a:lnTo>
                      <a:lnTo>
                        <a:pt x="38" y="103"/>
                      </a:lnTo>
                      <a:lnTo>
                        <a:pt x="67" y="68"/>
                      </a:lnTo>
                      <a:lnTo>
                        <a:pt x="101" y="38"/>
                      </a:lnTo>
                      <a:lnTo>
                        <a:pt x="143" y="17"/>
                      </a:lnTo>
                      <a:lnTo>
                        <a:pt x="185" y="4"/>
                      </a:lnTo>
                      <a:lnTo>
                        <a:pt x="231" y="0"/>
                      </a:lnTo>
                      <a:lnTo>
                        <a:pt x="277" y="4"/>
                      </a:lnTo>
                      <a:lnTo>
                        <a:pt x="319" y="17"/>
                      </a:lnTo>
                      <a:lnTo>
                        <a:pt x="361" y="38"/>
                      </a:lnTo>
                      <a:lnTo>
                        <a:pt x="395" y="68"/>
                      </a:lnTo>
                      <a:lnTo>
                        <a:pt x="424" y="103"/>
                      </a:lnTo>
                      <a:lnTo>
                        <a:pt x="445" y="141"/>
                      </a:lnTo>
                      <a:lnTo>
                        <a:pt x="458" y="184"/>
                      </a:lnTo>
                      <a:lnTo>
                        <a:pt x="462" y="231"/>
                      </a:lnTo>
                      <a:lnTo>
                        <a:pt x="458" y="273"/>
                      </a:lnTo>
                      <a:lnTo>
                        <a:pt x="445" y="316"/>
                      </a:lnTo>
                      <a:lnTo>
                        <a:pt x="428" y="355"/>
                      </a:lnTo>
                      <a:lnTo>
                        <a:pt x="403" y="385"/>
                      </a:lnTo>
                      <a:lnTo>
                        <a:pt x="374" y="414"/>
                      </a:lnTo>
                      <a:lnTo>
                        <a:pt x="340" y="440"/>
                      </a:lnTo>
                      <a:lnTo>
                        <a:pt x="302" y="457"/>
                      </a:lnTo>
                      <a:lnTo>
                        <a:pt x="260" y="466"/>
                      </a:lnTo>
                      <a:close/>
                    </a:path>
                  </a:pathLst>
                </a:custGeom>
                <a:solidFill>
                  <a:srgbClr val="FFD8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856" name="Freeform 162"/>
                <p:cNvSpPr>
                  <a:spLocks noChangeArrowheads="1"/>
                </p:cNvSpPr>
                <p:nvPr/>
              </p:nvSpPr>
              <p:spPr bwMode="auto">
                <a:xfrm>
                  <a:off x="1768" y="2709"/>
                  <a:ext cx="462" cy="466"/>
                </a:xfrm>
                <a:custGeom>
                  <a:avLst/>
                  <a:gdLst>
                    <a:gd name="T0" fmla="*/ 260 w 462"/>
                    <a:gd name="T1" fmla="*/ 466 h 466"/>
                    <a:gd name="T2" fmla="*/ 260 w 462"/>
                    <a:gd name="T3" fmla="*/ 171 h 466"/>
                    <a:gd name="T4" fmla="*/ 122 w 462"/>
                    <a:gd name="T5" fmla="*/ 171 h 466"/>
                    <a:gd name="T6" fmla="*/ 122 w 462"/>
                    <a:gd name="T7" fmla="*/ 436 h 466"/>
                    <a:gd name="T8" fmla="*/ 118 w 462"/>
                    <a:gd name="T9" fmla="*/ 436 h 466"/>
                    <a:gd name="T10" fmla="*/ 118 w 462"/>
                    <a:gd name="T11" fmla="*/ 436 h 466"/>
                    <a:gd name="T12" fmla="*/ 71 w 462"/>
                    <a:gd name="T13" fmla="*/ 402 h 466"/>
                    <a:gd name="T14" fmla="*/ 34 w 462"/>
                    <a:gd name="T15" fmla="*/ 350 h 466"/>
                    <a:gd name="T16" fmla="*/ 8 w 462"/>
                    <a:gd name="T17" fmla="*/ 295 h 466"/>
                    <a:gd name="T18" fmla="*/ 0 w 462"/>
                    <a:gd name="T19" fmla="*/ 231 h 466"/>
                    <a:gd name="T20" fmla="*/ 0 w 462"/>
                    <a:gd name="T21" fmla="*/ 231 h 466"/>
                    <a:gd name="T22" fmla="*/ 4 w 462"/>
                    <a:gd name="T23" fmla="*/ 184 h 466"/>
                    <a:gd name="T24" fmla="*/ 17 w 462"/>
                    <a:gd name="T25" fmla="*/ 141 h 466"/>
                    <a:gd name="T26" fmla="*/ 38 w 462"/>
                    <a:gd name="T27" fmla="*/ 103 h 466"/>
                    <a:gd name="T28" fmla="*/ 67 w 462"/>
                    <a:gd name="T29" fmla="*/ 68 h 466"/>
                    <a:gd name="T30" fmla="*/ 101 w 462"/>
                    <a:gd name="T31" fmla="*/ 38 h 466"/>
                    <a:gd name="T32" fmla="*/ 143 w 462"/>
                    <a:gd name="T33" fmla="*/ 17 h 466"/>
                    <a:gd name="T34" fmla="*/ 185 w 462"/>
                    <a:gd name="T35" fmla="*/ 4 h 466"/>
                    <a:gd name="T36" fmla="*/ 231 w 462"/>
                    <a:gd name="T37" fmla="*/ 0 h 466"/>
                    <a:gd name="T38" fmla="*/ 231 w 462"/>
                    <a:gd name="T39" fmla="*/ 0 h 466"/>
                    <a:gd name="T40" fmla="*/ 277 w 462"/>
                    <a:gd name="T41" fmla="*/ 4 h 466"/>
                    <a:gd name="T42" fmla="*/ 319 w 462"/>
                    <a:gd name="T43" fmla="*/ 17 h 466"/>
                    <a:gd name="T44" fmla="*/ 361 w 462"/>
                    <a:gd name="T45" fmla="*/ 38 h 466"/>
                    <a:gd name="T46" fmla="*/ 395 w 462"/>
                    <a:gd name="T47" fmla="*/ 68 h 466"/>
                    <a:gd name="T48" fmla="*/ 424 w 462"/>
                    <a:gd name="T49" fmla="*/ 103 h 466"/>
                    <a:gd name="T50" fmla="*/ 445 w 462"/>
                    <a:gd name="T51" fmla="*/ 141 h 466"/>
                    <a:gd name="T52" fmla="*/ 458 w 462"/>
                    <a:gd name="T53" fmla="*/ 184 h 466"/>
                    <a:gd name="T54" fmla="*/ 462 w 462"/>
                    <a:gd name="T55" fmla="*/ 231 h 466"/>
                    <a:gd name="T56" fmla="*/ 462 w 462"/>
                    <a:gd name="T57" fmla="*/ 231 h 466"/>
                    <a:gd name="T58" fmla="*/ 458 w 462"/>
                    <a:gd name="T59" fmla="*/ 273 h 466"/>
                    <a:gd name="T60" fmla="*/ 445 w 462"/>
                    <a:gd name="T61" fmla="*/ 316 h 466"/>
                    <a:gd name="T62" fmla="*/ 428 w 462"/>
                    <a:gd name="T63" fmla="*/ 355 h 466"/>
                    <a:gd name="T64" fmla="*/ 403 w 462"/>
                    <a:gd name="T65" fmla="*/ 385 h 466"/>
                    <a:gd name="T66" fmla="*/ 374 w 462"/>
                    <a:gd name="T67" fmla="*/ 414 h 466"/>
                    <a:gd name="T68" fmla="*/ 340 w 462"/>
                    <a:gd name="T69" fmla="*/ 440 h 466"/>
                    <a:gd name="T70" fmla="*/ 302 w 462"/>
                    <a:gd name="T71" fmla="*/ 457 h 466"/>
                    <a:gd name="T72" fmla="*/ 260 w 462"/>
                    <a:gd name="T73" fmla="*/ 466 h 466"/>
                    <a:gd name="T74" fmla="*/ 260 w 462"/>
                    <a:gd name="T75" fmla="*/ 466 h 46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62"/>
                    <a:gd name="T115" fmla="*/ 0 h 466"/>
                    <a:gd name="T116" fmla="*/ 462 w 462"/>
                    <a:gd name="T117" fmla="*/ 466 h 46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62" h="466">
                      <a:moveTo>
                        <a:pt x="260" y="466"/>
                      </a:moveTo>
                      <a:lnTo>
                        <a:pt x="260" y="171"/>
                      </a:lnTo>
                      <a:lnTo>
                        <a:pt x="122" y="171"/>
                      </a:lnTo>
                      <a:lnTo>
                        <a:pt x="122" y="436"/>
                      </a:lnTo>
                      <a:lnTo>
                        <a:pt x="118" y="436"/>
                      </a:lnTo>
                      <a:lnTo>
                        <a:pt x="71" y="402"/>
                      </a:lnTo>
                      <a:lnTo>
                        <a:pt x="34" y="350"/>
                      </a:lnTo>
                      <a:lnTo>
                        <a:pt x="8" y="295"/>
                      </a:lnTo>
                      <a:lnTo>
                        <a:pt x="0" y="231"/>
                      </a:lnTo>
                      <a:lnTo>
                        <a:pt x="4" y="184"/>
                      </a:lnTo>
                      <a:lnTo>
                        <a:pt x="17" y="141"/>
                      </a:lnTo>
                      <a:lnTo>
                        <a:pt x="38" y="103"/>
                      </a:lnTo>
                      <a:lnTo>
                        <a:pt x="67" y="68"/>
                      </a:lnTo>
                      <a:lnTo>
                        <a:pt x="101" y="38"/>
                      </a:lnTo>
                      <a:lnTo>
                        <a:pt x="143" y="17"/>
                      </a:lnTo>
                      <a:lnTo>
                        <a:pt x="185" y="4"/>
                      </a:lnTo>
                      <a:lnTo>
                        <a:pt x="231" y="0"/>
                      </a:lnTo>
                      <a:lnTo>
                        <a:pt x="277" y="4"/>
                      </a:lnTo>
                      <a:lnTo>
                        <a:pt x="319" y="17"/>
                      </a:lnTo>
                      <a:lnTo>
                        <a:pt x="361" y="38"/>
                      </a:lnTo>
                      <a:lnTo>
                        <a:pt x="395" y="68"/>
                      </a:lnTo>
                      <a:lnTo>
                        <a:pt x="424" y="103"/>
                      </a:lnTo>
                      <a:lnTo>
                        <a:pt x="445" y="141"/>
                      </a:lnTo>
                      <a:lnTo>
                        <a:pt x="458" y="184"/>
                      </a:lnTo>
                      <a:lnTo>
                        <a:pt x="462" y="231"/>
                      </a:lnTo>
                      <a:lnTo>
                        <a:pt x="458" y="273"/>
                      </a:lnTo>
                      <a:lnTo>
                        <a:pt x="445" y="316"/>
                      </a:lnTo>
                      <a:lnTo>
                        <a:pt x="428" y="355"/>
                      </a:lnTo>
                      <a:lnTo>
                        <a:pt x="403" y="385"/>
                      </a:lnTo>
                      <a:lnTo>
                        <a:pt x="374" y="414"/>
                      </a:lnTo>
                      <a:lnTo>
                        <a:pt x="340" y="440"/>
                      </a:lnTo>
                      <a:lnTo>
                        <a:pt x="302" y="457"/>
                      </a:lnTo>
                      <a:lnTo>
                        <a:pt x="260" y="466"/>
                      </a:lnTo>
                    </a:path>
                  </a:pathLst>
                </a:custGeom>
                <a:noFill/>
                <a:ln w="0" cmpd="sng">
                  <a:solidFill>
                    <a:srgbClr val="000000"/>
                  </a:solidFill>
                  <a:miter lim="800000"/>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857" name="Rectangle 163"/>
                <p:cNvSpPr>
                  <a:spLocks noChangeArrowheads="1"/>
                </p:cNvSpPr>
                <p:nvPr/>
              </p:nvSpPr>
              <p:spPr bwMode="auto">
                <a:xfrm>
                  <a:off x="945" y="2790"/>
                  <a:ext cx="353" cy="167"/>
                </a:xfrm>
                <a:prstGeom prst="rect">
                  <a:avLst/>
                </a:prstGeom>
                <a:solidFill>
                  <a:srgbClr val="F2A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eaLnBrk="0" fontAlgn="base" hangingPunct="0">
                    <a:spcBef>
                      <a:spcPct val="0"/>
                    </a:spcBef>
                    <a:spcAft>
                      <a:spcPct val="0"/>
                    </a:spcAft>
                  </a:pPr>
                  <a:endParaRPr lang="zh-CN" altLang="en-US" sz="2100">
                    <a:solidFill>
                      <a:srgbClr val="FFFFFF"/>
                    </a:solidFill>
                    <a:sym typeface="Arial" panose="020B0604020202020204" pitchFamily="34" charset="0"/>
                  </a:endParaRPr>
                </a:p>
              </p:txBody>
            </p:sp>
            <p:sp>
              <p:nvSpPr>
                <p:cNvPr id="26858" name="Freeform 164"/>
                <p:cNvSpPr>
                  <a:spLocks noChangeArrowheads="1"/>
                </p:cNvSpPr>
                <p:nvPr/>
              </p:nvSpPr>
              <p:spPr bwMode="auto">
                <a:xfrm>
                  <a:off x="609" y="0"/>
                  <a:ext cx="966" cy="628"/>
                </a:xfrm>
                <a:custGeom>
                  <a:avLst/>
                  <a:gdLst>
                    <a:gd name="T0" fmla="*/ 966 w 966"/>
                    <a:gd name="T1" fmla="*/ 547 h 628"/>
                    <a:gd name="T2" fmla="*/ 957 w 966"/>
                    <a:gd name="T3" fmla="*/ 436 h 628"/>
                    <a:gd name="T4" fmla="*/ 928 w 966"/>
                    <a:gd name="T5" fmla="*/ 333 h 628"/>
                    <a:gd name="T6" fmla="*/ 882 w 966"/>
                    <a:gd name="T7" fmla="*/ 239 h 628"/>
                    <a:gd name="T8" fmla="*/ 823 w 966"/>
                    <a:gd name="T9" fmla="*/ 158 h 628"/>
                    <a:gd name="T10" fmla="*/ 752 w 966"/>
                    <a:gd name="T11" fmla="*/ 94 h 628"/>
                    <a:gd name="T12" fmla="*/ 672 w 966"/>
                    <a:gd name="T13" fmla="*/ 43 h 628"/>
                    <a:gd name="T14" fmla="*/ 579 w 966"/>
                    <a:gd name="T15" fmla="*/ 13 h 628"/>
                    <a:gd name="T16" fmla="*/ 483 w 966"/>
                    <a:gd name="T17" fmla="*/ 0 h 628"/>
                    <a:gd name="T18" fmla="*/ 386 w 966"/>
                    <a:gd name="T19" fmla="*/ 13 h 628"/>
                    <a:gd name="T20" fmla="*/ 294 w 966"/>
                    <a:gd name="T21" fmla="*/ 43 h 628"/>
                    <a:gd name="T22" fmla="*/ 214 w 966"/>
                    <a:gd name="T23" fmla="*/ 94 h 628"/>
                    <a:gd name="T24" fmla="*/ 143 w 966"/>
                    <a:gd name="T25" fmla="*/ 158 h 628"/>
                    <a:gd name="T26" fmla="*/ 84 w 966"/>
                    <a:gd name="T27" fmla="*/ 239 h 628"/>
                    <a:gd name="T28" fmla="*/ 38 w 966"/>
                    <a:gd name="T29" fmla="*/ 333 h 628"/>
                    <a:gd name="T30" fmla="*/ 8 w 966"/>
                    <a:gd name="T31" fmla="*/ 436 h 628"/>
                    <a:gd name="T32" fmla="*/ 0 w 966"/>
                    <a:gd name="T33" fmla="*/ 547 h 628"/>
                    <a:gd name="T34" fmla="*/ 0 w 966"/>
                    <a:gd name="T35" fmla="*/ 628 h 628"/>
                    <a:gd name="T36" fmla="*/ 966 w 966"/>
                    <a:gd name="T37" fmla="*/ 628 h 628"/>
                    <a:gd name="T38" fmla="*/ 966 w 966"/>
                    <a:gd name="T39" fmla="*/ 547 h 62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66"/>
                    <a:gd name="T61" fmla="*/ 0 h 628"/>
                    <a:gd name="T62" fmla="*/ 966 w 966"/>
                    <a:gd name="T63" fmla="*/ 628 h 62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66" h="628">
                      <a:moveTo>
                        <a:pt x="966" y="547"/>
                      </a:moveTo>
                      <a:lnTo>
                        <a:pt x="957" y="436"/>
                      </a:lnTo>
                      <a:lnTo>
                        <a:pt x="928" y="333"/>
                      </a:lnTo>
                      <a:lnTo>
                        <a:pt x="882" y="239"/>
                      </a:lnTo>
                      <a:lnTo>
                        <a:pt x="823" y="158"/>
                      </a:lnTo>
                      <a:lnTo>
                        <a:pt x="752" y="94"/>
                      </a:lnTo>
                      <a:lnTo>
                        <a:pt x="672" y="43"/>
                      </a:lnTo>
                      <a:lnTo>
                        <a:pt x="579" y="13"/>
                      </a:lnTo>
                      <a:lnTo>
                        <a:pt x="483" y="0"/>
                      </a:lnTo>
                      <a:lnTo>
                        <a:pt x="386" y="13"/>
                      </a:lnTo>
                      <a:lnTo>
                        <a:pt x="294" y="43"/>
                      </a:lnTo>
                      <a:lnTo>
                        <a:pt x="214" y="94"/>
                      </a:lnTo>
                      <a:lnTo>
                        <a:pt x="143" y="158"/>
                      </a:lnTo>
                      <a:lnTo>
                        <a:pt x="84" y="239"/>
                      </a:lnTo>
                      <a:lnTo>
                        <a:pt x="38" y="333"/>
                      </a:lnTo>
                      <a:lnTo>
                        <a:pt x="8" y="436"/>
                      </a:lnTo>
                      <a:lnTo>
                        <a:pt x="0" y="547"/>
                      </a:lnTo>
                      <a:lnTo>
                        <a:pt x="0" y="628"/>
                      </a:lnTo>
                      <a:lnTo>
                        <a:pt x="966" y="628"/>
                      </a:lnTo>
                      <a:lnTo>
                        <a:pt x="966" y="547"/>
                      </a:lnTo>
                      <a:close/>
                    </a:path>
                  </a:pathLst>
                </a:cu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859" name="Freeform 165"/>
                <p:cNvSpPr>
                  <a:spLocks noChangeArrowheads="1"/>
                </p:cNvSpPr>
                <p:nvPr/>
              </p:nvSpPr>
              <p:spPr bwMode="auto">
                <a:xfrm>
                  <a:off x="609" y="0"/>
                  <a:ext cx="966" cy="628"/>
                </a:xfrm>
                <a:custGeom>
                  <a:avLst/>
                  <a:gdLst>
                    <a:gd name="T0" fmla="*/ 966 w 966"/>
                    <a:gd name="T1" fmla="*/ 547 h 628"/>
                    <a:gd name="T2" fmla="*/ 966 w 966"/>
                    <a:gd name="T3" fmla="*/ 547 h 628"/>
                    <a:gd name="T4" fmla="*/ 957 w 966"/>
                    <a:gd name="T5" fmla="*/ 436 h 628"/>
                    <a:gd name="T6" fmla="*/ 928 w 966"/>
                    <a:gd name="T7" fmla="*/ 333 h 628"/>
                    <a:gd name="T8" fmla="*/ 882 w 966"/>
                    <a:gd name="T9" fmla="*/ 239 h 628"/>
                    <a:gd name="T10" fmla="*/ 823 w 966"/>
                    <a:gd name="T11" fmla="*/ 158 h 628"/>
                    <a:gd name="T12" fmla="*/ 752 w 966"/>
                    <a:gd name="T13" fmla="*/ 94 h 628"/>
                    <a:gd name="T14" fmla="*/ 672 w 966"/>
                    <a:gd name="T15" fmla="*/ 43 h 628"/>
                    <a:gd name="T16" fmla="*/ 579 w 966"/>
                    <a:gd name="T17" fmla="*/ 13 h 628"/>
                    <a:gd name="T18" fmla="*/ 483 w 966"/>
                    <a:gd name="T19" fmla="*/ 0 h 628"/>
                    <a:gd name="T20" fmla="*/ 483 w 966"/>
                    <a:gd name="T21" fmla="*/ 0 h 628"/>
                    <a:gd name="T22" fmla="*/ 386 w 966"/>
                    <a:gd name="T23" fmla="*/ 13 h 628"/>
                    <a:gd name="T24" fmla="*/ 294 w 966"/>
                    <a:gd name="T25" fmla="*/ 43 h 628"/>
                    <a:gd name="T26" fmla="*/ 214 w 966"/>
                    <a:gd name="T27" fmla="*/ 94 h 628"/>
                    <a:gd name="T28" fmla="*/ 143 w 966"/>
                    <a:gd name="T29" fmla="*/ 158 h 628"/>
                    <a:gd name="T30" fmla="*/ 84 w 966"/>
                    <a:gd name="T31" fmla="*/ 239 h 628"/>
                    <a:gd name="T32" fmla="*/ 38 w 966"/>
                    <a:gd name="T33" fmla="*/ 333 h 628"/>
                    <a:gd name="T34" fmla="*/ 8 w 966"/>
                    <a:gd name="T35" fmla="*/ 436 h 628"/>
                    <a:gd name="T36" fmla="*/ 0 w 966"/>
                    <a:gd name="T37" fmla="*/ 547 h 628"/>
                    <a:gd name="T38" fmla="*/ 0 w 966"/>
                    <a:gd name="T39" fmla="*/ 628 h 628"/>
                    <a:gd name="T40" fmla="*/ 966 w 966"/>
                    <a:gd name="T41" fmla="*/ 628 h 628"/>
                    <a:gd name="T42" fmla="*/ 966 w 966"/>
                    <a:gd name="T43" fmla="*/ 547 h 6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66"/>
                    <a:gd name="T67" fmla="*/ 0 h 628"/>
                    <a:gd name="T68" fmla="*/ 966 w 966"/>
                    <a:gd name="T69" fmla="*/ 628 h 6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66" h="628">
                      <a:moveTo>
                        <a:pt x="966" y="547"/>
                      </a:moveTo>
                      <a:lnTo>
                        <a:pt x="966" y="547"/>
                      </a:lnTo>
                      <a:lnTo>
                        <a:pt x="957" y="436"/>
                      </a:lnTo>
                      <a:lnTo>
                        <a:pt x="928" y="333"/>
                      </a:lnTo>
                      <a:lnTo>
                        <a:pt x="882" y="239"/>
                      </a:lnTo>
                      <a:lnTo>
                        <a:pt x="823" y="158"/>
                      </a:lnTo>
                      <a:lnTo>
                        <a:pt x="752" y="94"/>
                      </a:lnTo>
                      <a:lnTo>
                        <a:pt x="672" y="43"/>
                      </a:lnTo>
                      <a:lnTo>
                        <a:pt x="579" y="13"/>
                      </a:lnTo>
                      <a:lnTo>
                        <a:pt x="483" y="0"/>
                      </a:lnTo>
                      <a:lnTo>
                        <a:pt x="386" y="13"/>
                      </a:lnTo>
                      <a:lnTo>
                        <a:pt x="294" y="43"/>
                      </a:lnTo>
                      <a:lnTo>
                        <a:pt x="214" y="94"/>
                      </a:lnTo>
                      <a:lnTo>
                        <a:pt x="143" y="158"/>
                      </a:lnTo>
                      <a:lnTo>
                        <a:pt x="84" y="239"/>
                      </a:lnTo>
                      <a:lnTo>
                        <a:pt x="38" y="333"/>
                      </a:lnTo>
                      <a:lnTo>
                        <a:pt x="8" y="436"/>
                      </a:lnTo>
                      <a:lnTo>
                        <a:pt x="0" y="547"/>
                      </a:lnTo>
                      <a:lnTo>
                        <a:pt x="0" y="628"/>
                      </a:lnTo>
                      <a:lnTo>
                        <a:pt x="966" y="628"/>
                      </a:lnTo>
                      <a:lnTo>
                        <a:pt x="966" y="547"/>
                      </a:lnTo>
                    </a:path>
                  </a:pathLst>
                </a:custGeom>
                <a:solidFill>
                  <a:srgbClr val="FF3300"/>
                </a:solidFill>
                <a:ln w="0" cmpd="sng">
                  <a:solidFill>
                    <a:srgbClr val="000000"/>
                  </a:solidFill>
                  <a:miter lim="800000"/>
                </a:ln>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860" name="Rectangle 166"/>
                <p:cNvSpPr>
                  <a:spLocks noChangeArrowheads="1"/>
                </p:cNvSpPr>
                <p:nvPr/>
              </p:nvSpPr>
              <p:spPr bwMode="auto">
                <a:xfrm>
                  <a:off x="563" y="543"/>
                  <a:ext cx="1075" cy="102"/>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eaLnBrk="0" fontAlgn="base" hangingPunct="0">
                    <a:spcBef>
                      <a:spcPct val="0"/>
                    </a:spcBef>
                    <a:spcAft>
                      <a:spcPct val="0"/>
                    </a:spcAft>
                  </a:pPr>
                  <a:endParaRPr lang="zh-CN" altLang="en-US" sz="2100">
                    <a:solidFill>
                      <a:srgbClr val="FFFFFF"/>
                    </a:solidFill>
                    <a:sym typeface="Arial" panose="020B0604020202020204" pitchFamily="34" charset="0"/>
                  </a:endParaRPr>
                </a:p>
              </p:txBody>
            </p:sp>
            <p:sp>
              <p:nvSpPr>
                <p:cNvPr id="26861" name="Rectangle 167"/>
                <p:cNvSpPr>
                  <a:spLocks noChangeArrowheads="1"/>
                </p:cNvSpPr>
                <p:nvPr/>
              </p:nvSpPr>
              <p:spPr bwMode="auto">
                <a:xfrm>
                  <a:off x="563" y="543"/>
                  <a:ext cx="1075" cy="102"/>
                </a:xfrm>
                <a:prstGeom prst="rect">
                  <a:avLst/>
                </a:prstGeom>
                <a:solidFill>
                  <a:srgbClr val="FF3300"/>
                </a:solidFill>
                <a:ln w="0">
                  <a:solidFill>
                    <a:srgbClr val="000000"/>
                  </a:solidFill>
                  <a:miter lim="800000"/>
                </a:ln>
              </p:spPr>
              <p:txBody>
                <a:bodyP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eaLnBrk="0" fontAlgn="base" hangingPunct="0">
                    <a:spcBef>
                      <a:spcPct val="0"/>
                    </a:spcBef>
                    <a:spcAft>
                      <a:spcPct val="0"/>
                    </a:spcAft>
                  </a:pPr>
                  <a:endParaRPr lang="zh-CN" altLang="en-US" sz="2100">
                    <a:solidFill>
                      <a:srgbClr val="FFFFFF"/>
                    </a:solidFill>
                    <a:sym typeface="Arial" panose="020B0604020202020204" pitchFamily="34" charset="0"/>
                  </a:endParaRPr>
                </a:p>
              </p:txBody>
            </p:sp>
            <p:sp>
              <p:nvSpPr>
                <p:cNvPr id="26862" name="Freeform 168"/>
                <p:cNvSpPr>
                  <a:spLocks noChangeArrowheads="1"/>
                </p:cNvSpPr>
                <p:nvPr/>
              </p:nvSpPr>
              <p:spPr bwMode="auto">
                <a:xfrm>
                  <a:off x="655" y="38"/>
                  <a:ext cx="387" cy="475"/>
                </a:xfrm>
                <a:custGeom>
                  <a:avLst/>
                  <a:gdLst>
                    <a:gd name="T0" fmla="*/ 206 w 387"/>
                    <a:gd name="T1" fmla="*/ 475 h 475"/>
                    <a:gd name="T2" fmla="*/ 214 w 387"/>
                    <a:gd name="T3" fmla="*/ 381 h 475"/>
                    <a:gd name="T4" fmla="*/ 231 w 387"/>
                    <a:gd name="T5" fmla="*/ 291 h 475"/>
                    <a:gd name="T6" fmla="*/ 261 w 387"/>
                    <a:gd name="T7" fmla="*/ 210 h 475"/>
                    <a:gd name="T8" fmla="*/ 294 w 387"/>
                    <a:gd name="T9" fmla="*/ 141 h 475"/>
                    <a:gd name="T10" fmla="*/ 328 w 387"/>
                    <a:gd name="T11" fmla="*/ 82 h 475"/>
                    <a:gd name="T12" fmla="*/ 357 w 387"/>
                    <a:gd name="T13" fmla="*/ 39 h 475"/>
                    <a:gd name="T14" fmla="*/ 378 w 387"/>
                    <a:gd name="T15" fmla="*/ 9 h 475"/>
                    <a:gd name="T16" fmla="*/ 387 w 387"/>
                    <a:gd name="T17" fmla="*/ 0 h 475"/>
                    <a:gd name="T18" fmla="*/ 265 w 387"/>
                    <a:gd name="T19" fmla="*/ 43 h 475"/>
                    <a:gd name="T20" fmla="*/ 172 w 387"/>
                    <a:gd name="T21" fmla="*/ 107 h 475"/>
                    <a:gd name="T22" fmla="*/ 105 w 387"/>
                    <a:gd name="T23" fmla="*/ 184 h 475"/>
                    <a:gd name="T24" fmla="*/ 59 w 387"/>
                    <a:gd name="T25" fmla="*/ 265 h 475"/>
                    <a:gd name="T26" fmla="*/ 25 w 387"/>
                    <a:gd name="T27" fmla="*/ 342 h 475"/>
                    <a:gd name="T28" fmla="*/ 9 w 387"/>
                    <a:gd name="T29" fmla="*/ 411 h 475"/>
                    <a:gd name="T30" fmla="*/ 0 w 387"/>
                    <a:gd name="T31" fmla="*/ 458 h 475"/>
                    <a:gd name="T32" fmla="*/ 0 w 387"/>
                    <a:gd name="T33" fmla="*/ 475 h 475"/>
                    <a:gd name="T34" fmla="*/ 206 w 387"/>
                    <a:gd name="T35" fmla="*/ 475 h 4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87"/>
                    <a:gd name="T55" fmla="*/ 0 h 475"/>
                    <a:gd name="T56" fmla="*/ 387 w 387"/>
                    <a:gd name="T57" fmla="*/ 475 h 4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87" h="475">
                      <a:moveTo>
                        <a:pt x="206" y="475"/>
                      </a:moveTo>
                      <a:lnTo>
                        <a:pt x="214" y="381"/>
                      </a:lnTo>
                      <a:lnTo>
                        <a:pt x="231" y="291"/>
                      </a:lnTo>
                      <a:lnTo>
                        <a:pt x="261" y="210"/>
                      </a:lnTo>
                      <a:lnTo>
                        <a:pt x="294" y="141"/>
                      </a:lnTo>
                      <a:lnTo>
                        <a:pt x="328" y="82"/>
                      </a:lnTo>
                      <a:lnTo>
                        <a:pt x="357" y="39"/>
                      </a:lnTo>
                      <a:lnTo>
                        <a:pt x="378" y="9"/>
                      </a:lnTo>
                      <a:lnTo>
                        <a:pt x="387" y="0"/>
                      </a:lnTo>
                      <a:lnTo>
                        <a:pt x="265" y="43"/>
                      </a:lnTo>
                      <a:lnTo>
                        <a:pt x="172" y="107"/>
                      </a:lnTo>
                      <a:lnTo>
                        <a:pt x="105" y="184"/>
                      </a:lnTo>
                      <a:lnTo>
                        <a:pt x="59" y="265"/>
                      </a:lnTo>
                      <a:lnTo>
                        <a:pt x="25" y="342"/>
                      </a:lnTo>
                      <a:lnTo>
                        <a:pt x="9" y="411"/>
                      </a:lnTo>
                      <a:lnTo>
                        <a:pt x="0" y="458"/>
                      </a:lnTo>
                      <a:lnTo>
                        <a:pt x="0" y="475"/>
                      </a:lnTo>
                      <a:lnTo>
                        <a:pt x="206" y="475"/>
                      </a:lnTo>
                      <a:close/>
                    </a:path>
                  </a:pathLst>
                </a:cu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863" name="Freeform 169"/>
                <p:cNvSpPr>
                  <a:spLocks noChangeArrowheads="1"/>
                </p:cNvSpPr>
                <p:nvPr/>
              </p:nvSpPr>
              <p:spPr bwMode="auto">
                <a:xfrm>
                  <a:off x="655" y="38"/>
                  <a:ext cx="387" cy="475"/>
                </a:xfrm>
                <a:custGeom>
                  <a:avLst/>
                  <a:gdLst>
                    <a:gd name="T0" fmla="*/ 206 w 387"/>
                    <a:gd name="T1" fmla="*/ 475 h 475"/>
                    <a:gd name="T2" fmla="*/ 206 w 387"/>
                    <a:gd name="T3" fmla="*/ 475 h 475"/>
                    <a:gd name="T4" fmla="*/ 214 w 387"/>
                    <a:gd name="T5" fmla="*/ 381 h 475"/>
                    <a:gd name="T6" fmla="*/ 231 w 387"/>
                    <a:gd name="T7" fmla="*/ 291 h 475"/>
                    <a:gd name="T8" fmla="*/ 261 w 387"/>
                    <a:gd name="T9" fmla="*/ 210 h 475"/>
                    <a:gd name="T10" fmla="*/ 294 w 387"/>
                    <a:gd name="T11" fmla="*/ 141 h 475"/>
                    <a:gd name="T12" fmla="*/ 328 w 387"/>
                    <a:gd name="T13" fmla="*/ 82 h 475"/>
                    <a:gd name="T14" fmla="*/ 357 w 387"/>
                    <a:gd name="T15" fmla="*/ 39 h 475"/>
                    <a:gd name="T16" fmla="*/ 378 w 387"/>
                    <a:gd name="T17" fmla="*/ 9 h 475"/>
                    <a:gd name="T18" fmla="*/ 387 w 387"/>
                    <a:gd name="T19" fmla="*/ 0 h 475"/>
                    <a:gd name="T20" fmla="*/ 387 w 387"/>
                    <a:gd name="T21" fmla="*/ 0 h 475"/>
                    <a:gd name="T22" fmla="*/ 265 w 387"/>
                    <a:gd name="T23" fmla="*/ 43 h 475"/>
                    <a:gd name="T24" fmla="*/ 172 w 387"/>
                    <a:gd name="T25" fmla="*/ 107 h 475"/>
                    <a:gd name="T26" fmla="*/ 105 w 387"/>
                    <a:gd name="T27" fmla="*/ 184 h 475"/>
                    <a:gd name="T28" fmla="*/ 59 w 387"/>
                    <a:gd name="T29" fmla="*/ 265 h 475"/>
                    <a:gd name="T30" fmla="*/ 25 w 387"/>
                    <a:gd name="T31" fmla="*/ 342 h 475"/>
                    <a:gd name="T32" fmla="*/ 9 w 387"/>
                    <a:gd name="T33" fmla="*/ 411 h 475"/>
                    <a:gd name="T34" fmla="*/ 0 w 387"/>
                    <a:gd name="T35" fmla="*/ 458 h 475"/>
                    <a:gd name="T36" fmla="*/ 0 w 387"/>
                    <a:gd name="T37" fmla="*/ 475 h 475"/>
                    <a:gd name="T38" fmla="*/ 206 w 387"/>
                    <a:gd name="T39" fmla="*/ 475 h 4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87"/>
                    <a:gd name="T61" fmla="*/ 0 h 475"/>
                    <a:gd name="T62" fmla="*/ 387 w 387"/>
                    <a:gd name="T63" fmla="*/ 475 h 47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87" h="475">
                      <a:moveTo>
                        <a:pt x="206" y="475"/>
                      </a:moveTo>
                      <a:lnTo>
                        <a:pt x="206" y="475"/>
                      </a:lnTo>
                      <a:lnTo>
                        <a:pt x="214" y="381"/>
                      </a:lnTo>
                      <a:lnTo>
                        <a:pt x="231" y="291"/>
                      </a:lnTo>
                      <a:lnTo>
                        <a:pt x="261" y="210"/>
                      </a:lnTo>
                      <a:lnTo>
                        <a:pt x="294" y="141"/>
                      </a:lnTo>
                      <a:lnTo>
                        <a:pt x="328" y="82"/>
                      </a:lnTo>
                      <a:lnTo>
                        <a:pt x="357" y="39"/>
                      </a:lnTo>
                      <a:lnTo>
                        <a:pt x="378" y="9"/>
                      </a:lnTo>
                      <a:lnTo>
                        <a:pt x="387" y="0"/>
                      </a:lnTo>
                      <a:lnTo>
                        <a:pt x="265" y="43"/>
                      </a:lnTo>
                      <a:lnTo>
                        <a:pt x="172" y="107"/>
                      </a:lnTo>
                      <a:lnTo>
                        <a:pt x="105" y="184"/>
                      </a:lnTo>
                      <a:lnTo>
                        <a:pt x="59" y="265"/>
                      </a:lnTo>
                      <a:lnTo>
                        <a:pt x="25" y="342"/>
                      </a:lnTo>
                      <a:lnTo>
                        <a:pt x="9" y="411"/>
                      </a:lnTo>
                      <a:lnTo>
                        <a:pt x="0" y="458"/>
                      </a:lnTo>
                      <a:lnTo>
                        <a:pt x="0" y="475"/>
                      </a:lnTo>
                      <a:lnTo>
                        <a:pt x="206" y="475"/>
                      </a:lnTo>
                    </a:path>
                  </a:pathLst>
                </a:custGeom>
                <a:solidFill>
                  <a:srgbClr val="FF3300"/>
                </a:solidFill>
                <a:ln w="0" cmpd="sng">
                  <a:solidFill>
                    <a:srgbClr val="000000"/>
                  </a:solidFill>
                  <a:miter lim="800000"/>
                </a:ln>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864" name="Freeform 170"/>
                <p:cNvSpPr>
                  <a:spLocks noChangeArrowheads="1"/>
                </p:cNvSpPr>
                <p:nvPr/>
              </p:nvSpPr>
              <p:spPr bwMode="auto">
                <a:xfrm>
                  <a:off x="1125" y="38"/>
                  <a:ext cx="399" cy="475"/>
                </a:xfrm>
                <a:custGeom>
                  <a:avLst/>
                  <a:gdLst>
                    <a:gd name="T0" fmla="*/ 399 w 399"/>
                    <a:gd name="T1" fmla="*/ 475 h 475"/>
                    <a:gd name="T2" fmla="*/ 399 w 399"/>
                    <a:gd name="T3" fmla="*/ 458 h 475"/>
                    <a:gd name="T4" fmla="*/ 391 w 399"/>
                    <a:gd name="T5" fmla="*/ 411 h 475"/>
                    <a:gd name="T6" fmla="*/ 374 w 399"/>
                    <a:gd name="T7" fmla="*/ 342 h 475"/>
                    <a:gd name="T8" fmla="*/ 341 w 399"/>
                    <a:gd name="T9" fmla="*/ 261 h 475"/>
                    <a:gd name="T10" fmla="*/ 294 w 399"/>
                    <a:gd name="T11" fmla="*/ 180 h 475"/>
                    <a:gd name="T12" fmla="*/ 223 w 399"/>
                    <a:gd name="T13" fmla="*/ 103 h 475"/>
                    <a:gd name="T14" fmla="*/ 126 w 399"/>
                    <a:gd name="T15" fmla="*/ 39 h 475"/>
                    <a:gd name="T16" fmla="*/ 0 w 399"/>
                    <a:gd name="T17" fmla="*/ 0 h 475"/>
                    <a:gd name="T18" fmla="*/ 9 w 399"/>
                    <a:gd name="T19" fmla="*/ 9 h 475"/>
                    <a:gd name="T20" fmla="*/ 26 w 399"/>
                    <a:gd name="T21" fmla="*/ 39 h 475"/>
                    <a:gd name="T22" fmla="*/ 55 w 399"/>
                    <a:gd name="T23" fmla="*/ 82 h 475"/>
                    <a:gd name="T24" fmla="*/ 89 w 399"/>
                    <a:gd name="T25" fmla="*/ 137 h 475"/>
                    <a:gd name="T26" fmla="*/ 122 w 399"/>
                    <a:gd name="T27" fmla="*/ 206 h 475"/>
                    <a:gd name="T28" fmla="*/ 152 w 399"/>
                    <a:gd name="T29" fmla="*/ 282 h 475"/>
                    <a:gd name="T30" fmla="*/ 173 w 399"/>
                    <a:gd name="T31" fmla="*/ 368 h 475"/>
                    <a:gd name="T32" fmla="*/ 185 w 399"/>
                    <a:gd name="T33" fmla="*/ 453 h 475"/>
                    <a:gd name="T34" fmla="*/ 185 w 399"/>
                    <a:gd name="T35" fmla="*/ 475 h 475"/>
                    <a:gd name="T36" fmla="*/ 374 w 399"/>
                    <a:gd name="T37" fmla="*/ 475 h 475"/>
                    <a:gd name="T38" fmla="*/ 399 w 399"/>
                    <a:gd name="T39" fmla="*/ 475 h 4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99"/>
                    <a:gd name="T61" fmla="*/ 0 h 475"/>
                    <a:gd name="T62" fmla="*/ 399 w 399"/>
                    <a:gd name="T63" fmla="*/ 475 h 47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99" h="475">
                      <a:moveTo>
                        <a:pt x="399" y="475"/>
                      </a:moveTo>
                      <a:lnTo>
                        <a:pt x="399" y="458"/>
                      </a:lnTo>
                      <a:lnTo>
                        <a:pt x="391" y="411"/>
                      </a:lnTo>
                      <a:lnTo>
                        <a:pt x="374" y="342"/>
                      </a:lnTo>
                      <a:lnTo>
                        <a:pt x="341" y="261"/>
                      </a:lnTo>
                      <a:lnTo>
                        <a:pt x="294" y="180"/>
                      </a:lnTo>
                      <a:lnTo>
                        <a:pt x="223" y="103"/>
                      </a:lnTo>
                      <a:lnTo>
                        <a:pt x="126" y="39"/>
                      </a:lnTo>
                      <a:lnTo>
                        <a:pt x="0" y="0"/>
                      </a:lnTo>
                      <a:lnTo>
                        <a:pt x="9" y="9"/>
                      </a:lnTo>
                      <a:lnTo>
                        <a:pt x="26" y="39"/>
                      </a:lnTo>
                      <a:lnTo>
                        <a:pt x="55" y="82"/>
                      </a:lnTo>
                      <a:lnTo>
                        <a:pt x="89" y="137"/>
                      </a:lnTo>
                      <a:lnTo>
                        <a:pt x="122" y="206"/>
                      </a:lnTo>
                      <a:lnTo>
                        <a:pt x="152" y="282"/>
                      </a:lnTo>
                      <a:lnTo>
                        <a:pt x="173" y="368"/>
                      </a:lnTo>
                      <a:lnTo>
                        <a:pt x="185" y="453"/>
                      </a:lnTo>
                      <a:lnTo>
                        <a:pt x="185" y="475"/>
                      </a:lnTo>
                      <a:lnTo>
                        <a:pt x="374" y="475"/>
                      </a:lnTo>
                      <a:lnTo>
                        <a:pt x="399" y="475"/>
                      </a:lnTo>
                      <a:close/>
                    </a:path>
                  </a:pathLst>
                </a:cu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865" name="Freeform 171"/>
                <p:cNvSpPr>
                  <a:spLocks noChangeArrowheads="1"/>
                </p:cNvSpPr>
                <p:nvPr/>
              </p:nvSpPr>
              <p:spPr bwMode="auto">
                <a:xfrm>
                  <a:off x="1125" y="38"/>
                  <a:ext cx="399" cy="475"/>
                </a:xfrm>
                <a:custGeom>
                  <a:avLst/>
                  <a:gdLst>
                    <a:gd name="T0" fmla="*/ 399 w 399"/>
                    <a:gd name="T1" fmla="*/ 475 h 475"/>
                    <a:gd name="T2" fmla="*/ 399 w 399"/>
                    <a:gd name="T3" fmla="*/ 475 h 475"/>
                    <a:gd name="T4" fmla="*/ 399 w 399"/>
                    <a:gd name="T5" fmla="*/ 458 h 475"/>
                    <a:gd name="T6" fmla="*/ 391 w 399"/>
                    <a:gd name="T7" fmla="*/ 411 h 475"/>
                    <a:gd name="T8" fmla="*/ 374 w 399"/>
                    <a:gd name="T9" fmla="*/ 342 h 475"/>
                    <a:gd name="T10" fmla="*/ 341 w 399"/>
                    <a:gd name="T11" fmla="*/ 261 h 475"/>
                    <a:gd name="T12" fmla="*/ 294 w 399"/>
                    <a:gd name="T13" fmla="*/ 180 h 475"/>
                    <a:gd name="T14" fmla="*/ 223 w 399"/>
                    <a:gd name="T15" fmla="*/ 103 h 475"/>
                    <a:gd name="T16" fmla="*/ 126 w 399"/>
                    <a:gd name="T17" fmla="*/ 39 h 475"/>
                    <a:gd name="T18" fmla="*/ 0 w 399"/>
                    <a:gd name="T19" fmla="*/ 0 h 475"/>
                    <a:gd name="T20" fmla="*/ 0 w 399"/>
                    <a:gd name="T21" fmla="*/ 0 h 475"/>
                    <a:gd name="T22" fmla="*/ 9 w 399"/>
                    <a:gd name="T23" fmla="*/ 9 h 475"/>
                    <a:gd name="T24" fmla="*/ 26 w 399"/>
                    <a:gd name="T25" fmla="*/ 39 h 475"/>
                    <a:gd name="T26" fmla="*/ 55 w 399"/>
                    <a:gd name="T27" fmla="*/ 82 h 475"/>
                    <a:gd name="T28" fmla="*/ 89 w 399"/>
                    <a:gd name="T29" fmla="*/ 137 h 475"/>
                    <a:gd name="T30" fmla="*/ 122 w 399"/>
                    <a:gd name="T31" fmla="*/ 206 h 475"/>
                    <a:gd name="T32" fmla="*/ 152 w 399"/>
                    <a:gd name="T33" fmla="*/ 282 h 475"/>
                    <a:gd name="T34" fmla="*/ 173 w 399"/>
                    <a:gd name="T35" fmla="*/ 368 h 475"/>
                    <a:gd name="T36" fmla="*/ 185 w 399"/>
                    <a:gd name="T37" fmla="*/ 453 h 475"/>
                    <a:gd name="T38" fmla="*/ 185 w 399"/>
                    <a:gd name="T39" fmla="*/ 475 h 475"/>
                    <a:gd name="T40" fmla="*/ 374 w 399"/>
                    <a:gd name="T41" fmla="*/ 475 h 47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9"/>
                    <a:gd name="T64" fmla="*/ 0 h 475"/>
                    <a:gd name="T65" fmla="*/ 399 w 399"/>
                    <a:gd name="T66" fmla="*/ 475 h 47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9" h="475">
                      <a:moveTo>
                        <a:pt x="399" y="475"/>
                      </a:moveTo>
                      <a:lnTo>
                        <a:pt x="399" y="475"/>
                      </a:lnTo>
                      <a:lnTo>
                        <a:pt x="399" y="458"/>
                      </a:lnTo>
                      <a:lnTo>
                        <a:pt x="391" y="411"/>
                      </a:lnTo>
                      <a:lnTo>
                        <a:pt x="374" y="342"/>
                      </a:lnTo>
                      <a:lnTo>
                        <a:pt x="341" y="261"/>
                      </a:lnTo>
                      <a:lnTo>
                        <a:pt x="294" y="180"/>
                      </a:lnTo>
                      <a:lnTo>
                        <a:pt x="223" y="103"/>
                      </a:lnTo>
                      <a:lnTo>
                        <a:pt x="126" y="39"/>
                      </a:lnTo>
                      <a:lnTo>
                        <a:pt x="0" y="0"/>
                      </a:lnTo>
                      <a:lnTo>
                        <a:pt x="9" y="9"/>
                      </a:lnTo>
                      <a:lnTo>
                        <a:pt x="26" y="39"/>
                      </a:lnTo>
                      <a:lnTo>
                        <a:pt x="55" y="82"/>
                      </a:lnTo>
                      <a:lnTo>
                        <a:pt x="89" y="137"/>
                      </a:lnTo>
                      <a:lnTo>
                        <a:pt x="122" y="206"/>
                      </a:lnTo>
                      <a:lnTo>
                        <a:pt x="152" y="282"/>
                      </a:lnTo>
                      <a:lnTo>
                        <a:pt x="173" y="368"/>
                      </a:lnTo>
                      <a:lnTo>
                        <a:pt x="185" y="453"/>
                      </a:lnTo>
                      <a:lnTo>
                        <a:pt x="185" y="475"/>
                      </a:lnTo>
                      <a:lnTo>
                        <a:pt x="374" y="475"/>
                      </a:lnTo>
                    </a:path>
                  </a:pathLst>
                </a:custGeom>
                <a:solidFill>
                  <a:srgbClr val="FF3300"/>
                </a:solidFill>
                <a:ln w="0" cmpd="sng">
                  <a:solidFill>
                    <a:srgbClr val="000000"/>
                  </a:solidFill>
                  <a:miter lim="800000"/>
                </a:ln>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866" name="Freeform 172"/>
                <p:cNvSpPr>
                  <a:spLocks noChangeArrowheads="1"/>
                </p:cNvSpPr>
                <p:nvPr/>
              </p:nvSpPr>
              <p:spPr bwMode="auto">
                <a:xfrm>
                  <a:off x="911" y="47"/>
                  <a:ext cx="357" cy="466"/>
                </a:xfrm>
                <a:custGeom>
                  <a:avLst/>
                  <a:gdLst>
                    <a:gd name="T0" fmla="*/ 357 w 357"/>
                    <a:gd name="T1" fmla="*/ 436 h 466"/>
                    <a:gd name="T2" fmla="*/ 336 w 357"/>
                    <a:gd name="T3" fmla="*/ 325 h 466"/>
                    <a:gd name="T4" fmla="*/ 307 w 357"/>
                    <a:gd name="T5" fmla="*/ 231 h 466"/>
                    <a:gd name="T6" fmla="*/ 277 w 357"/>
                    <a:gd name="T7" fmla="*/ 154 h 466"/>
                    <a:gd name="T8" fmla="*/ 244 w 357"/>
                    <a:gd name="T9" fmla="*/ 94 h 466"/>
                    <a:gd name="T10" fmla="*/ 214 w 357"/>
                    <a:gd name="T11" fmla="*/ 51 h 466"/>
                    <a:gd name="T12" fmla="*/ 189 w 357"/>
                    <a:gd name="T13" fmla="*/ 21 h 466"/>
                    <a:gd name="T14" fmla="*/ 173 w 357"/>
                    <a:gd name="T15" fmla="*/ 4 h 466"/>
                    <a:gd name="T16" fmla="*/ 168 w 357"/>
                    <a:gd name="T17" fmla="*/ 0 h 466"/>
                    <a:gd name="T18" fmla="*/ 114 w 357"/>
                    <a:gd name="T19" fmla="*/ 68 h 466"/>
                    <a:gd name="T20" fmla="*/ 72 w 357"/>
                    <a:gd name="T21" fmla="*/ 141 h 466"/>
                    <a:gd name="T22" fmla="*/ 42 w 357"/>
                    <a:gd name="T23" fmla="*/ 222 h 466"/>
                    <a:gd name="T24" fmla="*/ 21 w 357"/>
                    <a:gd name="T25" fmla="*/ 295 h 466"/>
                    <a:gd name="T26" fmla="*/ 9 w 357"/>
                    <a:gd name="T27" fmla="*/ 363 h 466"/>
                    <a:gd name="T28" fmla="*/ 5 w 357"/>
                    <a:gd name="T29" fmla="*/ 414 h 466"/>
                    <a:gd name="T30" fmla="*/ 0 w 357"/>
                    <a:gd name="T31" fmla="*/ 453 h 466"/>
                    <a:gd name="T32" fmla="*/ 0 w 357"/>
                    <a:gd name="T33" fmla="*/ 466 h 466"/>
                    <a:gd name="T34" fmla="*/ 0 w 357"/>
                    <a:gd name="T35" fmla="*/ 466 h 466"/>
                    <a:gd name="T36" fmla="*/ 357 w 357"/>
                    <a:gd name="T37" fmla="*/ 466 h 466"/>
                    <a:gd name="T38" fmla="*/ 357 w 357"/>
                    <a:gd name="T39" fmla="*/ 436 h 4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57"/>
                    <a:gd name="T61" fmla="*/ 0 h 466"/>
                    <a:gd name="T62" fmla="*/ 357 w 357"/>
                    <a:gd name="T63" fmla="*/ 466 h 4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57" h="466">
                      <a:moveTo>
                        <a:pt x="357" y="436"/>
                      </a:moveTo>
                      <a:lnTo>
                        <a:pt x="336" y="325"/>
                      </a:lnTo>
                      <a:lnTo>
                        <a:pt x="307" y="231"/>
                      </a:lnTo>
                      <a:lnTo>
                        <a:pt x="277" y="154"/>
                      </a:lnTo>
                      <a:lnTo>
                        <a:pt x="244" y="94"/>
                      </a:lnTo>
                      <a:lnTo>
                        <a:pt x="214" y="51"/>
                      </a:lnTo>
                      <a:lnTo>
                        <a:pt x="189" y="21"/>
                      </a:lnTo>
                      <a:lnTo>
                        <a:pt x="173" y="4"/>
                      </a:lnTo>
                      <a:lnTo>
                        <a:pt x="168" y="0"/>
                      </a:lnTo>
                      <a:lnTo>
                        <a:pt x="114" y="68"/>
                      </a:lnTo>
                      <a:lnTo>
                        <a:pt x="72" y="141"/>
                      </a:lnTo>
                      <a:lnTo>
                        <a:pt x="42" y="222"/>
                      </a:lnTo>
                      <a:lnTo>
                        <a:pt x="21" y="295"/>
                      </a:lnTo>
                      <a:lnTo>
                        <a:pt x="9" y="363"/>
                      </a:lnTo>
                      <a:lnTo>
                        <a:pt x="5" y="414"/>
                      </a:lnTo>
                      <a:lnTo>
                        <a:pt x="0" y="453"/>
                      </a:lnTo>
                      <a:lnTo>
                        <a:pt x="0" y="466"/>
                      </a:lnTo>
                      <a:lnTo>
                        <a:pt x="357" y="466"/>
                      </a:lnTo>
                      <a:lnTo>
                        <a:pt x="357" y="436"/>
                      </a:lnTo>
                      <a:close/>
                    </a:path>
                  </a:pathLst>
                </a:cu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867" name="Freeform 173"/>
                <p:cNvSpPr>
                  <a:spLocks noChangeArrowheads="1"/>
                </p:cNvSpPr>
                <p:nvPr/>
              </p:nvSpPr>
              <p:spPr bwMode="auto">
                <a:xfrm>
                  <a:off x="911" y="47"/>
                  <a:ext cx="357" cy="466"/>
                </a:xfrm>
                <a:custGeom>
                  <a:avLst/>
                  <a:gdLst>
                    <a:gd name="T0" fmla="*/ 357 w 357"/>
                    <a:gd name="T1" fmla="*/ 436 h 466"/>
                    <a:gd name="T2" fmla="*/ 357 w 357"/>
                    <a:gd name="T3" fmla="*/ 436 h 466"/>
                    <a:gd name="T4" fmla="*/ 336 w 357"/>
                    <a:gd name="T5" fmla="*/ 325 h 466"/>
                    <a:gd name="T6" fmla="*/ 307 w 357"/>
                    <a:gd name="T7" fmla="*/ 231 h 466"/>
                    <a:gd name="T8" fmla="*/ 277 w 357"/>
                    <a:gd name="T9" fmla="*/ 154 h 466"/>
                    <a:gd name="T10" fmla="*/ 244 w 357"/>
                    <a:gd name="T11" fmla="*/ 94 h 466"/>
                    <a:gd name="T12" fmla="*/ 214 w 357"/>
                    <a:gd name="T13" fmla="*/ 51 h 466"/>
                    <a:gd name="T14" fmla="*/ 189 w 357"/>
                    <a:gd name="T15" fmla="*/ 21 h 466"/>
                    <a:gd name="T16" fmla="*/ 173 w 357"/>
                    <a:gd name="T17" fmla="*/ 4 h 466"/>
                    <a:gd name="T18" fmla="*/ 168 w 357"/>
                    <a:gd name="T19" fmla="*/ 0 h 466"/>
                    <a:gd name="T20" fmla="*/ 168 w 357"/>
                    <a:gd name="T21" fmla="*/ 0 h 466"/>
                    <a:gd name="T22" fmla="*/ 114 w 357"/>
                    <a:gd name="T23" fmla="*/ 68 h 466"/>
                    <a:gd name="T24" fmla="*/ 72 w 357"/>
                    <a:gd name="T25" fmla="*/ 141 h 466"/>
                    <a:gd name="T26" fmla="*/ 42 w 357"/>
                    <a:gd name="T27" fmla="*/ 222 h 466"/>
                    <a:gd name="T28" fmla="*/ 21 w 357"/>
                    <a:gd name="T29" fmla="*/ 295 h 466"/>
                    <a:gd name="T30" fmla="*/ 9 w 357"/>
                    <a:gd name="T31" fmla="*/ 363 h 466"/>
                    <a:gd name="T32" fmla="*/ 5 w 357"/>
                    <a:gd name="T33" fmla="*/ 414 h 466"/>
                    <a:gd name="T34" fmla="*/ 0 w 357"/>
                    <a:gd name="T35" fmla="*/ 453 h 466"/>
                    <a:gd name="T36" fmla="*/ 0 w 357"/>
                    <a:gd name="T37" fmla="*/ 466 h 466"/>
                    <a:gd name="T38" fmla="*/ 0 w 357"/>
                    <a:gd name="T39" fmla="*/ 466 h 466"/>
                    <a:gd name="T40" fmla="*/ 357 w 357"/>
                    <a:gd name="T41" fmla="*/ 466 h 46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57"/>
                    <a:gd name="T64" fmla="*/ 0 h 466"/>
                    <a:gd name="T65" fmla="*/ 357 w 357"/>
                    <a:gd name="T66" fmla="*/ 466 h 46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57" h="466">
                      <a:moveTo>
                        <a:pt x="357" y="436"/>
                      </a:moveTo>
                      <a:lnTo>
                        <a:pt x="357" y="436"/>
                      </a:lnTo>
                      <a:lnTo>
                        <a:pt x="336" y="325"/>
                      </a:lnTo>
                      <a:lnTo>
                        <a:pt x="307" y="231"/>
                      </a:lnTo>
                      <a:lnTo>
                        <a:pt x="277" y="154"/>
                      </a:lnTo>
                      <a:lnTo>
                        <a:pt x="244" y="94"/>
                      </a:lnTo>
                      <a:lnTo>
                        <a:pt x="214" y="51"/>
                      </a:lnTo>
                      <a:lnTo>
                        <a:pt x="189" y="21"/>
                      </a:lnTo>
                      <a:lnTo>
                        <a:pt x="173" y="4"/>
                      </a:lnTo>
                      <a:lnTo>
                        <a:pt x="168" y="0"/>
                      </a:lnTo>
                      <a:lnTo>
                        <a:pt x="114" y="68"/>
                      </a:lnTo>
                      <a:lnTo>
                        <a:pt x="72" y="141"/>
                      </a:lnTo>
                      <a:lnTo>
                        <a:pt x="42" y="222"/>
                      </a:lnTo>
                      <a:lnTo>
                        <a:pt x="21" y="295"/>
                      </a:lnTo>
                      <a:lnTo>
                        <a:pt x="9" y="363"/>
                      </a:lnTo>
                      <a:lnTo>
                        <a:pt x="5" y="414"/>
                      </a:lnTo>
                      <a:lnTo>
                        <a:pt x="0" y="453"/>
                      </a:lnTo>
                      <a:lnTo>
                        <a:pt x="0" y="466"/>
                      </a:lnTo>
                      <a:lnTo>
                        <a:pt x="357" y="466"/>
                      </a:lnTo>
                    </a:path>
                  </a:pathLst>
                </a:custGeom>
                <a:solidFill>
                  <a:srgbClr val="FF3300"/>
                </a:solidFill>
                <a:ln w="0" cmpd="sng">
                  <a:solidFill>
                    <a:srgbClr val="000000"/>
                  </a:solidFill>
                  <a:miter lim="800000"/>
                </a:ln>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868" name="Freeform 174"/>
                <p:cNvSpPr>
                  <a:spLocks noChangeArrowheads="1"/>
                </p:cNvSpPr>
                <p:nvPr/>
              </p:nvSpPr>
              <p:spPr bwMode="auto">
                <a:xfrm>
                  <a:off x="781" y="543"/>
                  <a:ext cx="1" cy="106"/>
                </a:xfrm>
                <a:custGeom>
                  <a:avLst/>
                  <a:gdLst>
                    <a:gd name="T0" fmla="*/ 0 w 1"/>
                    <a:gd name="T1" fmla="*/ 0 h 106"/>
                    <a:gd name="T2" fmla="*/ 0 w 1"/>
                    <a:gd name="T3" fmla="*/ 106 h 106"/>
                    <a:gd name="T4" fmla="*/ 0 w 1"/>
                    <a:gd name="T5" fmla="*/ 0 h 106"/>
                    <a:gd name="T6" fmla="*/ 0 60000 65536"/>
                    <a:gd name="T7" fmla="*/ 0 60000 65536"/>
                    <a:gd name="T8" fmla="*/ 0 60000 65536"/>
                    <a:gd name="T9" fmla="*/ 0 w 1"/>
                    <a:gd name="T10" fmla="*/ 0 h 106"/>
                    <a:gd name="T11" fmla="*/ 1 w 1"/>
                    <a:gd name="T12" fmla="*/ 106 h 106"/>
                  </a:gdLst>
                  <a:ahLst/>
                  <a:cxnLst>
                    <a:cxn ang="T6">
                      <a:pos x="T0" y="T1"/>
                    </a:cxn>
                    <a:cxn ang="T7">
                      <a:pos x="T2" y="T3"/>
                    </a:cxn>
                    <a:cxn ang="T8">
                      <a:pos x="T4" y="T5"/>
                    </a:cxn>
                  </a:cxnLst>
                  <a:rect l="T9" t="T10" r="T11" b="T12"/>
                  <a:pathLst>
                    <a:path w="1" h="106">
                      <a:moveTo>
                        <a:pt x="0" y="0"/>
                      </a:moveTo>
                      <a:lnTo>
                        <a:pt x="0" y="106"/>
                      </a:lnTo>
                      <a:lnTo>
                        <a:pt x="0" y="0"/>
                      </a:lnTo>
                      <a:close/>
                    </a:path>
                  </a:pathLst>
                </a:cu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869" name="Line 175"/>
                <p:cNvSpPr>
                  <a:spLocks noChangeShapeType="1"/>
                </p:cNvSpPr>
                <p:nvPr/>
              </p:nvSpPr>
              <p:spPr bwMode="auto">
                <a:xfrm>
                  <a:off x="781" y="543"/>
                  <a:ext cx="1" cy="106"/>
                </a:xfrm>
                <a:prstGeom prst="line">
                  <a:avLst/>
                </a:prstGeom>
                <a:noFill/>
                <a:ln w="0">
                  <a:solidFill>
                    <a:srgbClr val="000000"/>
                  </a:solidFill>
                  <a:rou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870" name="Freeform 176"/>
                <p:cNvSpPr>
                  <a:spLocks noChangeArrowheads="1"/>
                </p:cNvSpPr>
                <p:nvPr/>
              </p:nvSpPr>
              <p:spPr bwMode="auto">
                <a:xfrm>
                  <a:off x="1411" y="547"/>
                  <a:ext cx="1" cy="102"/>
                </a:xfrm>
                <a:custGeom>
                  <a:avLst/>
                  <a:gdLst>
                    <a:gd name="T0" fmla="*/ 0 w 1"/>
                    <a:gd name="T1" fmla="*/ 0 h 102"/>
                    <a:gd name="T2" fmla="*/ 0 w 1"/>
                    <a:gd name="T3" fmla="*/ 102 h 102"/>
                    <a:gd name="T4" fmla="*/ 0 w 1"/>
                    <a:gd name="T5" fmla="*/ 0 h 102"/>
                    <a:gd name="T6" fmla="*/ 0 60000 65536"/>
                    <a:gd name="T7" fmla="*/ 0 60000 65536"/>
                    <a:gd name="T8" fmla="*/ 0 60000 65536"/>
                    <a:gd name="T9" fmla="*/ 0 w 1"/>
                    <a:gd name="T10" fmla="*/ 0 h 102"/>
                    <a:gd name="T11" fmla="*/ 1 w 1"/>
                    <a:gd name="T12" fmla="*/ 102 h 102"/>
                  </a:gdLst>
                  <a:ahLst/>
                  <a:cxnLst>
                    <a:cxn ang="T6">
                      <a:pos x="T0" y="T1"/>
                    </a:cxn>
                    <a:cxn ang="T7">
                      <a:pos x="T2" y="T3"/>
                    </a:cxn>
                    <a:cxn ang="T8">
                      <a:pos x="T4" y="T5"/>
                    </a:cxn>
                  </a:cxnLst>
                  <a:rect l="T9" t="T10" r="T11" b="T12"/>
                  <a:pathLst>
                    <a:path w="1" h="102">
                      <a:moveTo>
                        <a:pt x="0" y="0"/>
                      </a:moveTo>
                      <a:lnTo>
                        <a:pt x="0" y="102"/>
                      </a:lnTo>
                      <a:lnTo>
                        <a:pt x="0" y="0"/>
                      </a:lnTo>
                      <a:close/>
                    </a:path>
                  </a:pathLst>
                </a:cu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871" name="Line 177"/>
                <p:cNvSpPr>
                  <a:spLocks noChangeShapeType="1"/>
                </p:cNvSpPr>
                <p:nvPr/>
              </p:nvSpPr>
              <p:spPr bwMode="auto">
                <a:xfrm>
                  <a:off x="1411" y="547"/>
                  <a:ext cx="1" cy="102"/>
                </a:xfrm>
                <a:prstGeom prst="line">
                  <a:avLst/>
                </a:prstGeom>
                <a:noFill/>
                <a:ln w="0">
                  <a:solidFill>
                    <a:srgbClr val="000000"/>
                  </a:solidFill>
                  <a:rou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grpSp>
          <p:sp>
            <p:nvSpPr>
              <p:cNvPr id="26829" name="AutoShape 178"/>
              <p:cNvSpPr>
                <a:spLocks noChangeArrowheads="1"/>
              </p:cNvSpPr>
              <p:nvPr/>
            </p:nvSpPr>
            <p:spPr bwMode="auto">
              <a:xfrm>
                <a:off x="48" y="2752"/>
                <a:ext cx="416" cy="200"/>
              </a:xfrm>
              <a:prstGeom prst="irregularSeal1">
                <a:avLst/>
              </a:prstGeom>
              <a:solidFill>
                <a:srgbClr val="FFFF00"/>
              </a:solidFill>
              <a:ln w="9525">
                <a:solidFill>
                  <a:schemeClr val="tx1"/>
                </a:solidFill>
                <a:miter lim="800000"/>
              </a:ln>
            </p:spPr>
            <p:txBody>
              <a:bodyPr wrap="none" anchor="ct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eaLnBrk="0" fontAlgn="base" hangingPunct="0">
                  <a:spcBef>
                    <a:spcPct val="0"/>
                  </a:spcBef>
                  <a:spcAft>
                    <a:spcPct val="0"/>
                  </a:spcAft>
                </a:pPr>
                <a:endParaRPr lang="zh-CN" altLang="en-US" sz="2100">
                  <a:solidFill>
                    <a:srgbClr val="FFFFFF"/>
                  </a:solidFill>
                  <a:sym typeface="Arial" panose="020B0604020202020204" pitchFamily="34" charset="0"/>
                </a:endParaRPr>
              </a:p>
            </p:txBody>
          </p:sp>
          <p:sp>
            <p:nvSpPr>
              <p:cNvPr id="26830" name="AutoShape 180"/>
              <p:cNvSpPr>
                <a:spLocks noChangeArrowheads="1"/>
              </p:cNvSpPr>
              <p:nvPr/>
            </p:nvSpPr>
            <p:spPr bwMode="auto">
              <a:xfrm>
                <a:off x="0" y="2576"/>
                <a:ext cx="304" cy="176"/>
              </a:xfrm>
              <a:prstGeom prst="cube">
                <a:avLst>
                  <a:gd name="adj" fmla="val 25000"/>
                </a:avLst>
              </a:prstGeom>
              <a:solidFill>
                <a:srgbClr val="FF6600"/>
              </a:solidFill>
              <a:ln w="9525">
                <a:solidFill>
                  <a:schemeClr val="tx1"/>
                </a:solidFill>
                <a:miter lim="800000"/>
              </a:ln>
            </p:spPr>
            <p:txBody>
              <a:bodyPr wrap="none" anchor="ct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eaLnBrk="0" fontAlgn="base" hangingPunct="0">
                  <a:spcBef>
                    <a:spcPct val="0"/>
                  </a:spcBef>
                  <a:spcAft>
                    <a:spcPct val="0"/>
                  </a:spcAft>
                </a:pPr>
                <a:endParaRPr lang="zh-CN" altLang="en-US" sz="2100">
                  <a:solidFill>
                    <a:srgbClr val="FFFFFF"/>
                  </a:solidFill>
                  <a:sym typeface="Arial" panose="020B0604020202020204" pitchFamily="34" charset="0"/>
                </a:endParaRPr>
              </a:p>
            </p:txBody>
          </p:sp>
          <p:grpSp>
            <p:nvGrpSpPr>
              <p:cNvPr id="26831" name="Group 182"/>
              <p:cNvGrpSpPr/>
              <p:nvPr/>
            </p:nvGrpSpPr>
            <p:grpSpPr bwMode="auto">
              <a:xfrm>
                <a:off x="24" y="1827"/>
                <a:ext cx="227" cy="680"/>
                <a:chOff x="0" y="0"/>
                <a:chExt cx="227" cy="680"/>
              </a:xfrm>
            </p:grpSpPr>
            <p:sp>
              <p:nvSpPr>
                <p:cNvPr id="26833" name="Line 183"/>
                <p:cNvSpPr>
                  <a:spLocks noChangeShapeType="1"/>
                </p:cNvSpPr>
                <p:nvPr/>
              </p:nvSpPr>
              <p:spPr bwMode="auto">
                <a:xfrm>
                  <a:off x="0" y="159"/>
                  <a:ext cx="1" cy="476"/>
                </a:xfrm>
                <a:prstGeom prst="line">
                  <a:avLst/>
                </a:prstGeom>
                <a:noFill/>
                <a:ln w="9525">
                  <a:solidFill>
                    <a:srgbClr val="969696"/>
                  </a:solidFill>
                  <a:rou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834" name="Line 184"/>
                <p:cNvSpPr>
                  <a:spLocks noChangeShapeType="1"/>
                </p:cNvSpPr>
                <p:nvPr/>
              </p:nvSpPr>
              <p:spPr bwMode="auto">
                <a:xfrm>
                  <a:off x="68" y="0"/>
                  <a:ext cx="1" cy="476"/>
                </a:xfrm>
                <a:prstGeom prst="line">
                  <a:avLst/>
                </a:prstGeom>
                <a:noFill/>
                <a:ln w="9525">
                  <a:solidFill>
                    <a:srgbClr val="969696"/>
                  </a:solidFill>
                  <a:rou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835" name="Line 185"/>
                <p:cNvSpPr>
                  <a:spLocks noChangeShapeType="1"/>
                </p:cNvSpPr>
                <p:nvPr/>
              </p:nvSpPr>
              <p:spPr bwMode="auto">
                <a:xfrm>
                  <a:off x="159" y="340"/>
                  <a:ext cx="1" cy="340"/>
                </a:xfrm>
                <a:prstGeom prst="line">
                  <a:avLst/>
                </a:prstGeom>
                <a:noFill/>
                <a:ln w="9525">
                  <a:solidFill>
                    <a:srgbClr val="969696"/>
                  </a:solidFill>
                  <a:rou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836" name="Line 186"/>
                <p:cNvSpPr>
                  <a:spLocks noChangeShapeType="1"/>
                </p:cNvSpPr>
                <p:nvPr/>
              </p:nvSpPr>
              <p:spPr bwMode="auto">
                <a:xfrm>
                  <a:off x="227" y="249"/>
                  <a:ext cx="1" cy="340"/>
                </a:xfrm>
                <a:prstGeom prst="line">
                  <a:avLst/>
                </a:prstGeom>
                <a:noFill/>
                <a:ln w="9525">
                  <a:solidFill>
                    <a:srgbClr val="969696"/>
                  </a:solidFill>
                  <a:rou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grpSp>
          <p:sp>
            <p:nvSpPr>
              <p:cNvPr id="26832" name="Rectangle 139"/>
              <p:cNvSpPr>
                <a:spLocks noChangeArrowheads="1"/>
              </p:cNvSpPr>
              <p:nvPr/>
            </p:nvSpPr>
            <p:spPr bwMode="auto">
              <a:xfrm rot="5400000">
                <a:off x="281" y="2243"/>
                <a:ext cx="2427" cy="113"/>
              </a:xfrm>
              <a:prstGeom prst="rect">
                <a:avLst/>
              </a:prstGeom>
              <a:solidFill>
                <a:srgbClr val="993300"/>
              </a:solidFill>
              <a:ln w="9525">
                <a:solidFill>
                  <a:schemeClr val="tx1"/>
                </a:solidFill>
                <a:miter lim="800000"/>
              </a:ln>
            </p:spPr>
            <p:txBody>
              <a:bodyPr wrap="none" anchor="ct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eaLnBrk="0" fontAlgn="base" hangingPunct="0">
                  <a:spcBef>
                    <a:spcPct val="0"/>
                  </a:spcBef>
                  <a:spcAft>
                    <a:spcPct val="0"/>
                  </a:spcAft>
                </a:pPr>
                <a:endParaRPr lang="zh-CN" altLang="en-US" sz="2100">
                  <a:solidFill>
                    <a:srgbClr val="FFFFFF"/>
                  </a:solidFill>
                  <a:sym typeface="Arial" panose="020B0604020202020204" pitchFamily="34" charset="0"/>
                </a:endParaRPr>
              </a:p>
            </p:txBody>
          </p:sp>
        </p:grpSp>
        <p:sp>
          <p:nvSpPr>
            <p:cNvPr id="26823" name="Text Box 181"/>
            <p:cNvSpPr>
              <a:spLocks noChangeArrowheads="1"/>
            </p:cNvSpPr>
            <p:nvPr/>
          </p:nvSpPr>
          <p:spPr bwMode="auto">
            <a:xfrm>
              <a:off x="847334" y="2236462"/>
              <a:ext cx="857256" cy="745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marL="257175" indent="-257175" defTabSz="685800" eaLnBrk="0" fontAlgn="base" hangingPunct="0">
                <a:lnSpc>
                  <a:spcPct val="150000"/>
                </a:lnSpc>
                <a:spcBef>
                  <a:spcPct val="50000"/>
                </a:spcBef>
                <a:spcAft>
                  <a:spcPct val="0"/>
                </a:spcAft>
              </a:pPr>
              <a:endParaRPr lang="zh-CN" altLang="en-US" sz="2100">
                <a:solidFill>
                  <a:prstClr val="black"/>
                </a:solidFill>
              </a:endParaRPr>
            </a:p>
          </p:txBody>
        </p:sp>
      </p:grpSp>
      <p:grpSp>
        <p:nvGrpSpPr>
          <p:cNvPr id="9" name="组合 300"/>
          <p:cNvGrpSpPr/>
          <p:nvPr/>
        </p:nvGrpSpPr>
        <p:grpSpPr bwMode="auto">
          <a:xfrm>
            <a:off x="4572000" y="1600200"/>
            <a:ext cx="1426369" cy="2928938"/>
            <a:chOff x="0" y="0"/>
            <a:chExt cx="1854443" cy="4011622"/>
          </a:xfrm>
        </p:grpSpPr>
        <p:grpSp>
          <p:nvGrpSpPr>
            <p:cNvPr id="26734" name="Group 244"/>
            <p:cNvGrpSpPr/>
            <p:nvPr/>
          </p:nvGrpSpPr>
          <p:grpSpPr bwMode="auto">
            <a:xfrm>
              <a:off x="0" y="0"/>
              <a:ext cx="1719491" cy="4011622"/>
              <a:chOff x="0" y="0"/>
              <a:chExt cx="1632" cy="3504"/>
            </a:xfrm>
          </p:grpSpPr>
          <p:grpSp>
            <p:nvGrpSpPr>
              <p:cNvPr id="26736" name="Group 47"/>
              <p:cNvGrpSpPr/>
              <p:nvPr/>
            </p:nvGrpSpPr>
            <p:grpSpPr bwMode="auto">
              <a:xfrm>
                <a:off x="812" y="0"/>
                <a:ext cx="544" cy="960"/>
                <a:chOff x="0" y="0"/>
                <a:chExt cx="544" cy="960"/>
              </a:xfrm>
            </p:grpSpPr>
            <p:sp>
              <p:nvSpPr>
                <p:cNvPr id="26790" name="Rectangle 48"/>
                <p:cNvSpPr>
                  <a:spLocks noChangeArrowheads="1"/>
                </p:cNvSpPr>
                <p:nvPr/>
              </p:nvSpPr>
              <p:spPr bwMode="auto">
                <a:xfrm>
                  <a:off x="91" y="888"/>
                  <a:ext cx="333"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eaLnBrk="0" fontAlgn="base" hangingPunct="0">
                    <a:spcBef>
                      <a:spcPct val="0"/>
                    </a:spcBef>
                    <a:spcAft>
                      <a:spcPct val="0"/>
                    </a:spcAft>
                  </a:pPr>
                  <a:endParaRPr lang="zh-CN" altLang="en-US" sz="2100">
                    <a:solidFill>
                      <a:srgbClr val="FFFFFF"/>
                    </a:solidFill>
                    <a:latin typeface="Times New Roman" panose="02020603050405020304" pitchFamily="18" charset="0"/>
                    <a:sym typeface="Times New Roman" panose="02020603050405020304" pitchFamily="18" charset="0"/>
                  </a:endParaRPr>
                </a:p>
              </p:txBody>
            </p:sp>
            <p:sp>
              <p:nvSpPr>
                <p:cNvPr id="26791" name="Freeform 49"/>
                <p:cNvSpPr>
                  <a:spLocks noChangeArrowheads="1"/>
                </p:cNvSpPr>
                <p:nvPr/>
              </p:nvSpPr>
              <p:spPr bwMode="auto">
                <a:xfrm>
                  <a:off x="30" y="275"/>
                  <a:ext cx="103" cy="235"/>
                </a:xfrm>
                <a:custGeom>
                  <a:avLst/>
                  <a:gdLst>
                    <a:gd name="T0" fmla="*/ 0 w 424"/>
                    <a:gd name="T1" fmla="*/ 0 h 1261"/>
                    <a:gd name="T2" fmla="*/ 0 w 424"/>
                    <a:gd name="T3" fmla="*/ 0 h 1261"/>
                    <a:gd name="T4" fmla="*/ 0 w 424"/>
                    <a:gd name="T5" fmla="*/ 0 h 1261"/>
                    <a:gd name="T6" fmla="*/ 0 w 424"/>
                    <a:gd name="T7" fmla="*/ 0 h 1261"/>
                    <a:gd name="T8" fmla="*/ 0 w 424"/>
                    <a:gd name="T9" fmla="*/ 0 h 1261"/>
                    <a:gd name="T10" fmla="*/ 0 w 424"/>
                    <a:gd name="T11" fmla="*/ 0 h 1261"/>
                    <a:gd name="T12" fmla="*/ 0 w 424"/>
                    <a:gd name="T13" fmla="*/ 0 h 1261"/>
                    <a:gd name="T14" fmla="*/ 0 60000 65536"/>
                    <a:gd name="T15" fmla="*/ 0 60000 65536"/>
                    <a:gd name="T16" fmla="*/ 0 60000 65536"/>
                    <a:gd name="T17" fmla="*/ 0 60000 65536"/>
                    <a:gd name="T18" fmla="*/ 0 60000 65536"/>
                    <a:gd name="T19" fmla="*/ 0 60000 65536"/>
                    <a:gd name="T20" fmla="*/ 0 60000 65536"/>
                    <a:gd name="T21" fmla="*/ 0 w 424"/>
                    <a:gd name="T22" fmla="*/ 0 h 1261"/>
                    <a:gd name="T23" fmla="*/ 424 w 424"/>
                    <a:gd name="T24" fmla="*/ 1261 h 12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4" h="1261">
                      <a:moveTo>
                        <a:pt x="424" y="586"/>
                      </a:moveTo>
                      <a:lnTo>
                        <a:pt x="323" y="752"/>
                      </a:lnTo>
                      <a:lnTo>
                        <a:pt x="252" y="1261"/>
                      </a:lnTo>
                      <a:lnTo>
                        <a:pt x="0" y="1261"/>
                      </a:lnTo>
                      <a:lnTo>
                        <a:pt x="12" y="526"/>
                      </a:lnTo>
                      <a:lnTo>
                        <a:pt x="424" y="0"/>
                      </a:lnTo>
                      <a:lnTo>
                        <a:pt x="424" y="586"/>
                      </a:lnTo>
                      <a:close/>
                    </a:path>
                  </a:pathLst>
                </a:custGeom>
                <a:solidFill>
                  <a:srgbClr val="B2D8E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792" name="Freeform 50"/>
                <p:cNvSpPr>
                  <a:spLocks noChangeArrowheads="1"/>
                </p:cNvSpPr>
                <p:nvPr/>
              </p:nvSpPr>
              <p:spPr bwMode="auto">
                <a:xfrm>
                  <a:off x="30" y="275"/>
                  <a:ext cx="103" cy="235"/>
                </a:xfrm>
                <a:custGeom>
                  <a:avLst/>
                  <a:gdLst>
                    <a:gd name="T0" fmla="*/ 0 w 424"/>
                    <a:gd name="T1" fmla="*/ 0 h 1261"/>
                    <a:gd name="T2" fmla="*/ 0 w 424"/>
                    <a:gd name="T3" fmla="*/ 0 h 1261"/>
                    <a:gd name="T4" fmla="*/ 0 w 424"/>
                    <a:gd name="T5" fmla="*/ 0 h 1261"/>
                    <a:gd name="T6" fmla="*/ 0 w 424"/>
                    <a:gd name="T7" fmla="*/ 0 h 1261"/>
                    <a:gd name="T8" fmla="*/ 0 w 424"/>
                    <a:gd name="T9" fmla="*/ 0 h 1261"/>
                    <a:gd name="T10" fmla="*/ 0 w 424"/>
                    <a:gd name="T11" fmla="*/ 0 h 1261"/>
                    <a:gd name="T12" fmla="*/ 0 60000 65536"/>
                    <a:gd name="T13" fmla="*/ 0 60000 65536"/>
                    <a:gd name="T14" fmla="*/ 0 60000 65536"/>
                    <a:gd name="T15" fmla="*/ 0 60000 65536"/>
                    <a:gd name="T16" fmla="*/ 0 60000 65536"/>
                    <a:gd name="T17" fmla="*/ 0 60000 65536"/>
                    <a:gd name="T18" fmla="*/ 0 w 424"/>
                    <a:gd name="T19" fmla="*/ 0 h 1261"/>
                    <a:gd name="T20" fmla="*/ 424 w 424"/>
                    <a:gd name="T21" fmla="*/ 1261 h 1261"/>
                  </a:gdLst>
                  <a:ahLst/>
                  <a:cxnLst>
                    <a:cxn ang="T12">
                      <a:pos x="T0" y="T1"/>
                    </a:cxn>
                    <a:cxn ang="T13">
                      <a:pos x="T2" y="T3"/>
                    </a:cxn>
                    <a:cxn ang="T14">
                      <a:pos x="T4" y="T5"/>
                    </a:cxn>
                    <a:cxn ang="T15">
                      <a:pos x="T6" y="T7"/>
                    </a:cxn>
                    <a:cxn ang="T16">
                      <a:pos x="T8" y="T9"/>
                    </a:cxn>
                    <a:cxn ang="T17">
                      <a:pos x="T10" y="T11"/>
                    </a:cxn>
                  </a:cxnLst>
                  <a:rect l="T18" t="T19" r="T20" b="T21"/>
                  <a:pathLst>
                    <a:path w="424" h="1261">
                      <a:moveTo>
                        <a:pt x="424" y="586"/>
                      </a:moveTo>
                      <a:lnTo>
                        <a:pt x="323" y="752"/>
                      </a:lnTo>
                      <a:lnTo>
                        <a:pt x="252" y="1261"/>
                      </a:lnTo>
                      <a:lnTo>
                        <a:pt x="0" y="1261"/>
                      </a:lnTo>
                      <a:lnTo>
                        <a:pt x="12" y="526"/>
                      </a:lnTo>
                      <a:lnTo>
                        <a:pt x="424" y="0"/>
                      </a:lnTo>
                    </a:path>
                  </a:pathLst>
                </a:custGeom>
                <a:noFill/>
                <a:ln w="0" cmpd="sng">
                  <a:solidFill>
                    <a:srgbClr val="000000"/>
                  </a:solidFill>
                  <a:miter lim="800000"/>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793" name="Freeform 51"/>
                <p:cNvSpPr>
                  <a:spLocks noChangeArrowheads="1"/>
                </p:cNvSpPr>
                <p:nvPr/>
              </p:nvSpPr>
              <p:spPr bwMode="auto">
                <a:xfrm>
                  <a:off x="155" y="48"/>
                  <a:ext cx="221" cy="223"/>
                </a:xfrm>
                <a:custGeom>
                  <a:avLst/>
                  <a:gdLst>
                    <a:gd name="T0" fmla="*/ 0 w 907"/>
                    <a:gd name="T1" fmla="*/ 0 h 1201"/>
                    <a:gd name="T2" fmla="*/ 0 w 907"/>
                    <a:gd name="T3" fmla="*/ 0 h 1201"/>
                    <a:gd name="T4" fmla="*/ 0 w 907"/>
                    <a:gd name="T5" fmla="*/ 0 h 1201"/>
                    <a:gd name="T6" fmla="*/ 0 w 907"/>
                    <a:gd name="T7" fmla="*/ 0 h 1201"/>
                    <a:gd name="T8" fmla="*/ 0 w 907"/>
                    <a:gd name="T9" fmla="*/ 0 h 1201"/>
                    <a:gd name="T10" fmla="*/ 0 w 907"/>
                    <a:gd name="T11" fmla="*/ 0 h 1201"/>
                    <a:gd name="T12" fmla="*/ 0 w 907"/>
                    <a:gd name="T13" fmla="*/ 0 h 1201"/>
                    <a:gd name="T14" fmla="*/ 0 w 907"/>
                    <a:gd name="T15" fmla="*/ 0 h 1201"/>
                    <a:gd name="T16" fmla="*/ 0 w 907"/>
                    <a:gd name="T17" fmla="*/ 0 h 1201"/>
                    <a:gd name="T18" fmla="*/ 0 w 907"/>
                    <a:gd name="T19" fmla="*/ 0 h 1201"/>
                    <a:gd name="T20" fmla="*/ 0 w 907"/>
                    <a:gd name="T21" fmla="*/ 0 h 1201"/>
                    <a:gd name="T22" fmla="*/ 0 w 907"/>
                    <a:gd name="T23" fmla="*/ 0 h 1201"/>
                    <a:gd name="T24" fmla="*/ 0 w 907"/>
                    <a:gd name="T25" fmla="*/ 0 h 1201"/>
                    <a:gd name="T26" fmla="*/ 0 w 907"/>
                    <a:gd name="T27" fmla="*/ 0 h 1201"/>
                    <a:gd name="T28" fmla="*/ 0 w 907"/>
                    <a:gd name="T29" fmla="*/ 0 h 1201"/>
                    <a:gd name="T30" fmla="*/ 0 w 907"/>
                    <a:gd name="T31" fmla="*/ 0 h 1201"/>
                    <a:gd name="T32" fmla="*/ 0 w 907"/>
                    <a:gd name="T33" fmla="*/ 0 h 1201"/>
                    <a:gd name="T34" fmla="*/ 0 w 907"/>
                    <a:gd name="T35" fmla="*/ 0 h 1201"/>
                    <a:gd name="T36" fmla="*/ 0 w 907"/>
                    <a:gd name="T37" fmla="*/ 0 h 1201"/>
                    <a:gd name="T38" fmla="*/ 0 w 907"/>
                    <a:gd name="T39" fmla="*/ 0 h 1201"/>
                    <a:gd name="T40" fmla="*/ 0 w 907"/>
                    <a:gd name="T41" fmla="*/ 0 h 1201"/>
                    <a:gd name="T42" fmla="*/ 0 w 907"/>
                    <a:gd name="T43" fmla="*/ 0 h 1201"/>
                    <a:gd name="T44" fmla="*/ 0 w 907"/>
                    <a:gd name="T45" fmla="*/ 0 h 1201"/>
                    <a:gd name="T46" fmla="*/ 0 w 907"/>
                    <a:gd name="T47" fmla="*/ 0 h 1201"/>
                    <a:gd name="T48" fmla="*/ 0 w 907"/>
                    <a:gd name="T49" fmla="*/ 0 h 1201"/>
                    <a:gd name="T50" fmla="*/ 0 w 907"/>
                    <a:gd name="T51" fmla="*/ 0 h 1201"/>
                    <a:gd name="T52" fmla="*/ 0 w 907"/>
                    <a:gd name="T53" fmla="*/ 0 h 1201"/>
                    <a:gd name="T54" fmla="*/ 0 w 907"/>
                    <a:gd name="T55" fmla="*/ 0 h 1201"/>
                    <a:gd name="T56" fmla="*/ 0 w 907"/>
                    <a:gd name="T57" fmla="*/ 0 h 1201"/>
                    <a:gd name="T58" fmla="*/ 0 w 907"/>
                    <a:gd name="T59" fmla="*/ 0 h 1201"/>
                    <a:gd name="T60" fmla="*/ 0 w 907"/>
                    <a:gd name="T61" fmla="*/ 0 h 1201"/>
                    <a:gd name="T62" fmla="*/ 0 w 907"/>
                    <a:gd name="T63" fmla="*/ 0 h 1201"/>
                    <a:gd name="T64" fmla="*/ 0 w 907"/>
                    <a:gd name="T65" fmla="*/ 0 h 1201"/>
                    <a:gd name="T66" fmla="*/ 0 w 907"/>
                    <a:gd name="T67" fmla="*/ 0 h 1201"/>
                    <a:gd name="T68" fmla="*/ 0 w 907"/>
                    <a:gd name="T69" fmla="*/ 0 h 120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07"/>
                    <a:gd name="T106" fmla="*/ 0 h 1201"/>
                    <a:gd name="T107" fmla="*/ 907 w 907"/>
                    <a:gd name="T108" fmla="*/ 1201 h 120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07" h="1201">
                      <a:moveTo>
                        <a:pt x="907" y="740"/>
                      </a:moveTo>
                      <a:lnTo>
                        <a:pt x="899" y="834"/>
                      </a:lnTo>
                      <a:lnTo>
                        <a:pt x="869" y="919"/>
                      </a:lnTo>
                      <a:lnTo>
                        <a:pt x="827" y="1000"/>
                      </a:lnTo>
                      <a:lnTo>
                        <a:pt x="773" y="1064"/>
                      </a:lnTo>
                      <a:lnTo>
                        <a:pt x="706" y="1124"/>
                      </a:lnTo>
                      <a:lnTo>
                        <a:pt x="630" y="1167"/>
                      </a:lnTo>
                      <a:lnTo>
                        <a:pt x="546" y="1193"/>
                      </a:lnTo>
                      <a:lnTo>
                        <a:pt x="458" y="1201"/>
                      </a:lnTo>
                      <a:lnTo>
                        <a:pt x="366" y="1193"/>
                      </a:lnTo>
                      <a:lnTo>
                        <a:pt x="282" y="1167"/>
                      </a:lnTo>
                      <a:lnTo>
                        <a:pt x="202" y="1124"/>
                      </a:lnTo>
                      <a:lnTo>
                        <a:pt x="135" y="1064"/>
                      </a:lnTo>
                      <a:lnTo>
                        <a:pt x="80" y="1000"/>
                      </a:lnTo>
                      <a:lnTo>
                        <a:pt x="38" y="919"/>
                      </a:lnTo>
                      <a:lnTo>
                        <a:pt x="9" y="834"/>
                      </a:lnTo>
                      <a:lnTo>
                        <a:pt x="0" y="740"/>
                      </a:lnTo>
                      <a:lnTo>
                        <a:pt x="0" y="462"/>
                      </a:lnTo>
                      <a:lnTo>
                        <a:pt x="9" y="368"/>
                      </a:lnTo>
                      <a:lnTo>
                        <a:pt x="38" y="282"/>
                      </a:lnTo>
                      <a:lnTo>
                        <a:pt x="80" y="201"/>
                      </a:lnTo>
                      <a:lnTo>
                        <a:pt x="135" y="133"/>
                      </a:lnTo>
                      <a:lnTo>
                        <a:pt x="202" y="77"/>
                      </a:lnTo>
                      <a:lnTo>
                        <a:pt x="282" y="35"/>
                      </a:lnTo>
                      <a:lnTo>
                        <a:pt x="366" y="9"/>
                      </a:lnTo>
                      <a:lnTo>
                        <a:pt x="458" y="0"/>
                      </a:lnTo>
                      <a:lnTo>
                        <a:pt x="546" y="9"/>
                      </a:lnTo>
                      <a:lnTo>
                        <a:pt x="630" y="35"/>
                      </a:lnTo>
                      <a:lnTo>
                        <a:pt x="706" y="77"/>
                      </a:lnTo>
                      <a:lnTo>
                        <a:pt x="773" y="133"/>
                      </a:lnTo>
                      <a:lnTo>
                        <a:pt x="827" y="201"/>
                      </a:lnTo>
                      <a:lnTo>
                        <a:pt x="869" y="282"/>
                      </a:lnTo>
                      <a:lnTo>
                        <a:pt x="899" y="368"/>
                      </a:lnTo>
                      <a:lnTo>
                        <a:pt x="907" y="462"/>
                      </a:lnTo>
                      <a:lnTo>
                        <a:pt x="907" y="740"/>
                      </a:lnTo>
                      <a:close/>
                    </a:path>
                  </a:pathLst>
                </a:custGeom>
                <a:solidFill>
                  <a:srgbClr val="FFD8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794" name="Freeform 52"/>
                <p:cNvSpPr>
                  <a:spLocks noChangeArrowheads="1"/>
                </p:cNvSpPr>
                <p:nvPr/>
              </p:nvSpPr>
              <p:spPr bwMode="auto">
                <a:xfrm>
                  <a:off x="155" y="48"/>
                  <a:ext cx="221" cy="223"/>
                </a:xfrm>
                <a:custGeom>
                  <a:avLst/>
                  <a:gdLst>
                    <a:gd name="T0" fmla="*/ 0 w 907"/>
                    <a:gd name="T1" fmla="*/ 0 h 1201"/>
                    <a:gd name="T2" fmla="*/ 0 w 907"/>
                    <a:gd name="T3" fmla="*/ 0 h 1201"/>
                    <a:gd name="T4" fmla="*/ 0 w 907"/>
                    <a:gd name="T5" fmla="*/ 0 h 1201"/>
                    <a:gd name="T6" fmla="*/ 0 w 907"/>
                    <a:gd name="T7" fmla="*/ 0 h 1201"/>
                    <a:gd name="T8" fmla="*/ 0 w 907"/>
                    <a:gd name="T9" fmla="*/ 0 h 1201"/>
                    <a:gd name="T10" fmla="*/ 0 w 907"/>
                    <a:gd name="T11" fmla="*/ 0 h 1201"/>
                    <a:gd name="T12" fmla="*/ 0 w 907"/>
                    <a:gd name="T13" fmla="*/ 0 h 1201"/>
                    <a:gd name="T14" fmla="*/ 0 w 907"/>
                    <a:gd name="T15" fmla="*/ 0 h 1201"/>
                    <a:gd name="T16" fmla="*/ 0 w 907"/>
                    <a:gd name="T17" fmla="*/ 0 h 1201"/>
                    <a:gd name="T18" fmla="*/ 0 w 907"/>
                    <a:gd name="T19" fmla="*/ 0 h 1201"/>
                    <a:gd name="T20" fmla="*/ 0 w 907"/>
                    <a:gd name="T21" fmla="*/ 0 h 1201"/>
                    <a:gd name="T22" fmla="*/ 0 w 907"/>
                    <a:gd name="T23" fmla="*/ 0 h 1201"/>
                    <a:gd name="T24" fmla="*/ 0 w 907"/>
                    <a:gd name="T25" fmla="*/ 0 h 1201"/>
                    <a:gd name="T26" fmla="*/ 0 w 907"/>
                    <a:gd name="T27" fmla="*/ 0 h 1201"/>
                    <a:gd name="T28" fmla="*/ 0 w 907"/>
                    <a:gd name="T29" fmla="*/ 0 h 1201"/>
                    <a:gd name="T30" fmla="*/ 0 w 907"/>
                    <a:gd name="T31" fmla="*/ 0 h 1201"/>
                    <a:gd name="T32" fmla="*/ 0 w 907"/>
                    <a:gd name="T33" fmla="*/ 0 h 1201"/>
                    <a:gd name="T34" fmla="*/ 0 w 907"/>
                    <a:gd name="T35" fmla="*/ 0 h 1201"/>
                    <a:gd name="T36" fmla="*/ 0 w 907"/>
                    <a:gd name="T37" fmla="*/ 0 h 1201"/>
                    <a:gd name="T38" fmla="*/ 0 w 907"/>
                    <a:gd name="T39" fmla="*/ 0 h 1201"/>
                    <a:gd name="T40" fmla="*/ 0 w 907"/>
                    <a:gd name="T41" fmla="*/ 0 h 1201"/>
                    <a:gd name="T42" fmla="*/ 0 w 907"/>
                    <a:gd name="T43" fmla="*/ 0 h 1201"/>
                    <a:gd name="T44" fmla="*/ 0 w 907"/>
                    <a:gd name="T45" fmla="*/ 0 h 1201"/>
                    <a:gd name="T46" fmla="*/ 0 w 907"/>
                    <a:gd name="T47" fmla="*/ 0 h 1201"/>
                    <a:gd name="T48" fmla="*/ 0 w 907"/>
                    <a:gd name="T49" fmla="*/ 0 h 1201"/>
                    <a:gd name="T50" fmla="*/ 0 w 907"/>
                    <a:gd name="T51" fmla="*/ 0 h 1201"/>
                    <a:gd name="T52" fmla="*/ 0 w 907"/>
                    <a:gd name="T53" fmla="*/ 0 h 1201"/>
                    <a:gd name="T54" fmla="*/ 0 w 907"/>
                    <a:gd name="T55" fmla="*/ 0 h 1201"/>
                    <a:gd name="T56" fmla="*/ 0 w 907"/>
                    <a:gd name="T57" fmla="*/ 0 h 1201"/>
                    <a:gd name="T58" fmla="*/ 0 w 907"/>
                    <a:gd name="T59" fmla="*/ 0 h 1201"/>
                    <a:gd name="T60" fmla="*/ 0 w 907"/>
                    <a:gd name="T61" fmla="*/ 0 h 1201"/>
                    <a:gd name="T62" fmla="*/ 0 w 907"/>
                    <a:gd name="T63" fmla="*/ 0 h 1201"/>
                    <a:gd name="T64" fmla="*/ 0 w 907"/>
                    <a:gd name="T65" fmla="*/ 0 h 1201"/>
                    <a:gd name="T66" fmla="*/ 0 w 907"/>
                    <a:gd name="T67" fmla="*/ 0 h 1201"/>
                    <a:gd name="T68" fmla="*/ 0 w 907"/>
                    <a:gd name="T69" fmla="*/ 0 h 1201"/>
                    <a:gd name="T70" fmla="*/ 0 w 907"/>
                    <a:gd name="T71" fmla="*/ 0 h 1201"/>
                    <a:gd name="T72" fmla="*/ 0 w 907"/>
                    <a:gd name="T73" fmla="*/ 0 h 1201"/>
                    <a:gd name="T74" fmla="*/ 0 w 907"/>
                    <a:gd name="T75" fmla="*/ 0 h 1201"/>
                    <a:gd name="T76" fmla="*/ 0 w 907"/>
                    <a:gd name="T77" fmla="*/ 0 h 12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07"/>
                    <a:gd name="T118" fmla="*/ 0 h 1201"/>
                    <a:gd name="T119" fmla="*/ 907 w 907"/>
                    <a:gd name="T120" fmla="*/ 1201 h 120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07" h="1201">
                      <a:moveTo>
                        <a:pt x="907" y="740"/>
                      </a:moveTo>
                      <a:lnTo>
                        <a:pt x="907" y="740"/>
                      </a:lnTo>
                      <a:lnTo>
                        <a:pt x="899" y="834"/>
                      </a:lnTo>
                      <a:lnTo>
                        <a:pt x="869" y="919"/>
                      </a:lnTo>
                      <a:lnTo>
                        <a:pt x="827" y="1000"/>
                      </a:lnTo>
                      <a:lnTo>
                        <a:pt x="773" y="1064"/>
                      </a:lnTo>
                      <a:lnTo>
                        <a:pt x="706" y="1124"/>
                      </a:lnTo>
                      <a:lnTo>
                        <a:pt x="630" y="1167"/>
                      </a:lnTo>
                      <a:lnTo>
                        <a:pt x="546" y="1193"/>
                      </a:lnTo>
                      <a:lnTo>
                        <a:pt x="458" y="1201"/>
                      </a:lnTo>
                      <a:lnTo>
                        <a:pt x="366" y="1193"/>
                      </a:lnTo>
                      <a:lnTo>
                        <a:pt x="282" y="1167"/>
                      </a:lnTo>
                      <a:lnTo>
                        <a:pt x="202" y="1124"/>
                      </a:lnTo>
                      <a:lnTo>
                        <a:pt x="135" y="1064"/>
                      </a:lnTo>
                      <a:lnTo>
                        <a:pt x="80" y="1000"/>
                      </a:lnTo>
                      <a:lnTo>
                        <a:pt x="38" y="919"/>
                      </a:lnTo>
                      <a:lnTo>
                        <a:pt x="9" y="834"/>
                      </a:lnTo>
                      <a:lnTo>
                        <a:pt x="0" y="740"/>
                      </a:lnTo>
                      <a:lnTo>
                        <a:pt x="0" y="462"/>
                      </a:lnTo>
                      <a:lnTo>
                        <a:pt x="9" y="368"/>
                      </a:lnTo>
                      <a:lnTo>
                        <a:pt x="38" y="282"/>
                      </a:lnTo>
                      <a:lnTo>
                        <a:pt x="80" y="201"/>
                      </a:lnTo>
                      <a:lnTo>
                        <a:pt x="135" y="133"/>
                      </a:lnTo>
                      <a:lnTo>
                        <a:pt x="202" y="77"/>
                      </a:lnTo>
                      <a:lnTo>
                        <a:pt x="282" y="35"/>
                      </a:lnTo>
                      <a:lnTo>
                        <a:pt x="366" y="9"/>
                      </a:lnTo>
                      <a:lnTo>
                        <a:pt x="458" y="0"/>
                      </a:lnTo>
                      <a:lnTo>
                        <a:pt x="546" y="9"/>
                      </a:lnTo>
                      <a:lnTo>
                        <a:pt x="630" y="35"/>
                      </a:lnTo>
                      <a:lnTo>
                        <a:pt x="706" y="77"/>
                      </a:lnTo>
                      <a:lnTo>
                        <a:pt x="773" y="133"/>
                      </a:lnTo>
                      <a:lnTo>
                        <a:pt x="827" y="201"/>
                      </a:lnTo>
                      <a:lnTo>
                        <a:pt x="869" y="282"/>
                      </a:lnTo>
                      <a:lnTo>
                        <a:pt x="899" y="368"/>
                      </a:lnTo>
                      <a:lnTo>
                        <a:pt x="907" y="462"/>
                      </a:lnTo>
                      <a:lnTo>
                        <a:pt x="907" y="740"/>
                      </a:lnTo>
                    </a:path>
                  </a:pathLst>
                </a:custGeom>
                <a:noFill/>
                <a:ln w="0" cmpd="sng">
                  <a:solidFill>
                    <a:srgbClr val="000000"/>
                  </a:solidFill>
                  <a:miter lim="800000"/>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795" name="Rectangle 53"/>
                <p:cNvSpPr>
                  <a:spLocks noChangeArrowheads="1"/>
                </p:cNvSpPr>
                <p:nvPr/>
              </p:nvSpPr>
              <p:spPr bwMode="auto">
                <a:xfrm>
                  <a:off x="133" y="271"/>
                  <a:ext cx="277" cy="243"/>
                </a:xfrm>
                <a:prstGeom prst="rect">
                  <a:avLst/>
                </a:prstGeom>
                <a:solidFill>
                  <a:srgbClr val="B2D8E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eaLnBrk="0" fontAlgn="base" hangingPunct="0">
                    <a:spcBef>
                      <a:spcPct val="0"/>
                    </a:spcBef>
                    <a:spcAft>
                      <a:spcPct val="0"/>
                    </a:spcAft>
                  </a:pPr>
                  <a:endParaRPr lang="zh-CN" altLang="en-US" sz="2100">
                    <a:solidFill>
                      <a:srgbClr val="FFFFFF"/>
                    </a:solidFill>
                    <a:sym typeface="Arial" panose="020B0604020202020204" pitchFamily="34" charset="0"/>
                  </a:endParaRPr>
                </a:p>
              </p:txBody>
            </p:sp>
            <p:sp>
              <p:nvSpPr>
                <p:cNvPr id="26796" name="Rectangle 54"/>
                <p:cNvSpPr>
                  <a:spLocks noChangeArrowheads="1"/>
                </p:cNvSpPr>
                <p:nvPr/>
              </p:nvSpPr>
              <p:spPr bwMode="auto">
                <a:xfrm>
                  <a:off x="133" y="271"/>
                  <a:ext cx="277" cy="243"/>
                </a:xfrm>
                <a:prstGeom prst="rect">
                  <a:avLst/>
                </a:prstGeom>
                <a:noFill/>
                <a:ln w="0">
                  <a:solidFill>
                    <a:srgbClr val="000000"/>
                  </a:solidFill>
                  <a:miter lim="800000"/>
                </a:ln>
                <a:extLst>
                  <a:ext uri="{909E8E84-426E-40DD-AFC4-6F175D3DCCD1}">
                    <a14:hiddenFill xmlns:a14="http://schemas.microsoft.com/office/drawing/2010/main">
                      <a:solidFill>
                        <a:srgbClr val="FFFFFF"/>
                      </a:solidFill>
                    </a14:hiddenFill>
                  </a:ext>
                </a:extLst>
              </p:spPr>
              <p:txBody>
                <a:bodyP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eaLnBrk="0" fontAlgn="base" hangingPunct="0">
                    <a:spcBef>
                      <a:spcPct val="0"/>
                    </a:spcBef>
                    <a:spcAft>
                      <a:spcPct val="0"/>
                    </a:spcAft>
                  </a:pPr>
                  <a:endParaRPr lang="zh-CN" altLang="en-US" sz="2100">
                    <a:solidFill>
                      <a:srgbClr val="FFFFFF"/>
                    </a:solidFill>
                    <a:sym typeface="Arial" panose="020B0604020202020204" pitchFamily="34" charset="0"/>
                  </a:endParaRPr>
                </a:p>
              </p:txBody>
            </p:sp>
            <p:sp>
              <p:nvSpPr>
                <p:cNvPr id="26797" name="Freeform 55"/>
                <p:cNvSpPr>
                  <a:spLocks noChangeArrowheads="1"/>
                </p:cNvSpPr>
                <p:nvPr/>
              </p:nvSpPr>
              <p:spPr bwMode="auto">
                <a:xfrm>
                  <a:off x="133" y="514"/>
                  <a:ext cx="277" cy="359"/>
                </a:xfrm>
                <a:custGeom>
                  <a:avLst/>
                  <a:gdLst>
                    <a:gd name="T0" fmla="*/ 0 w 1134"/>
                    <a:gd name="T1" fmla="*/ 0 h 1923"/>
                    <a:gd name="T2" fmla="*/ 0 w 1134"/>
                    <a:gd name="T3" fmla="*/ 0 h 1923"/>
                    <a:gd name="T4" fmla="*/ 0 w 1134"/>
                    <a:gd name="T5" fmla="*/ 0 h 1923"/>
                    <a:gd name="T6" fmla="*/ 0 w 1134"/>
                    <a:gd name="T7" fmla="*/ 0 h 1923"/>
                    <a:gd name="T8" fmla="*/ 0 w 1134"/>
                    <a:gd name="T9" fmla="*/ 0 h 1923"/>
                    <a:gd name="T10" fmla="*/ 0 60000 65536"/>
                    <a:gd name="T11" fmla="*/ 0 60000 65536"/>
                    <a:gd name="T12" fmla="*/ 0 60000 65536"/>
                    <a:gd name="T13" fmla="*/ 0 60000 65536"/>
                    <a:gd name="T14" fmla="*/ 0 60000 65536"/>
                    <a:gd name="T15" fmla="*/ 0 w 1134"/>
                    <a:gd name="T16" fmla="*/ 0 h 1923"/>
                    <a:gd name="T17" fmla="*/ 1134 w 1134"/>
                    <a:gd name="T18" fmla="*/ 1923 h 1923"/>
                  </a:gdLst>
                  <a:ahLst/>
                  <a:cxnLst>
                    <a:cxn ang="T10">
                      <a:pos x="T0" y="T1"/>
                    </a:cxn>
                    <a:cxn ang="T11">
                      <a:pos x="T2" y="T3"/>
                    </a:cxn>
                    <a:cxn ang="T12">
                      <a:pos x="T4" y="T5"/>
                    </a:cxn>
                    <a:cxn ang="T13">
                      <a:pos x="T6" y="T7"/>
                    </a:cxn>
                    <a:cxn ang="T14">
                      <a:pos x="T8" y="T9"/>
                    </a:cxn>
                  </a:cxnLst>
                  <a:rect l="T15" t="T16" r="T17" b="T18"/>
                  <a:pathLst>
                    <a:path w="1134" h="1923">
                      <a:moveTo>
                        <a:pt x="928" y="1923"/>
                      </a:moveTo>
                      <a:lnTo>
                        <a:pt x="1134" y="0"/>
                      </a:lnTo>
                      <a:lnTo>
                        <a:pt x="0" y="0"/>
                      </a:lnTo>
                      <a:lnTo>
                        <a:pt x="223" y="1923"/>
                      </a:lnTo>
                      <a:lnTo>
                        <a:pt x="928" y="1923"/>
                      </a:lnTo>
                      <a:close/>
                    </a:path>
                  </a:pathLst>
                </a:cu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798" name="Freeform 56"/>
                <p:cNvSpPr>
                  <a:spLocks noChangeArrowheads="1"/>
                </p:cNvSpPr>
                <p:nvPr/>
              </p:nvSpPr>
              <p:spPr bwMode="auto">
                <a:xfrm>
                  <a:off x="104" y="873"/>
                  <a:ext cx="339" cy="84"/>
                </a:xfrm>
                <a:custGeom>
                  <a:avLst/>
                  <a:gdLst>
                    <a:gd name="T0" fmla="*/ 0 w 1386"/>
                    <a:gd name="T1" fmla="*/ 0 h 453"/>
                    <a:gd name="T2" fmla="*/ 0 w 1386"/>
                    <a:gd name="T3" fmla="*/ 0 h 453"/>
                    <a:gd name="T4" fmla="*/ 0 w 1386"/>
                    <a:gd name="T5" fmla="*/ 0 h 453"/>
                    <a:gd name="T6" fmla="*/ 0 w 1386"/>
                    <a:gd name="T7" fmla="*/ 0 h 453"/>
                    <a:gd name="T8" fmla="*/ 0 w 1386"/>
                    <a:gd name="T9" fmla="*/ 0 h 453"/>
                    <a:gd name="T10" fmla="*/ 0 w 1386"/>
                    <a:gd name="T11" fmla="*/ 0 h 453"/>
                    <a:gd name="T12" fmla="*/ 0 w 1386"/>
                    <a:gd name="T13" fmla="*/ 0 h 453"/>
                    <a:gd name="T14" fmla="*/ 0 w 1386"/>
                    <a:gd name="T15" fmla="*/ 0 h 453"/>
                    <a:gd name="T16" fmla="*/ 0 w 1386"/>
                    <a:gd name="T17" fmla="*/ 0 h 453"/>
                    <a:gd name="T18" fmla="*/ 0 w 1386"/>
                    <a:gd name="T19" fmla="*/ 0 h 4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86"/>
                    <a:gd name="T31" fmla="*/ 0 h 453"/>
                    <a:gd name="T32" fmla="*/ 1386 w 1386"/>
                    <a:gd name="T33" fmla="*/ 453 h 4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86" h="453">
                      <a:moveTo>
                        <a:pt x="1017" y="0"/>
                      </a:moveTo>
                      <a:lnTo>
                        <a:pt x="1386" y="299"/>
                      </a:lnTo>
                      <a:lnTo>
                        <a:pt x="1386" y="453"/>
                      </a:lnTo>
                      <a:lnTo>
                        <a:pt x="735" y="453"/>
                      </a:lnTo>
                      <a:lnTo>
                        <a:pt x="693" y="167"/>
                      </a:lnTo>
                      <a:lnTo>
                        <a:pt x="651" y="453"/>
                      </a:lnTo>
                      <a:lnTo>
                        <a:pt x="0" y="453"/>
                      </a:lnTo>
                      <a:lnTo>
                        <a:pt x="0" y="299"/>
                      </a:lnTo>
                      <a:lnTo>
                        <a:pt x="370" y="0"/>
                      </a:lnTo>
                      <a:lnTo>
                        <a:pt x="1017" y="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799" name="Freeform 57"/>
                <p:cNvSpPr>
                  <a:spLocks noChangeArrowheads="1"/>
                </p:cNvSpPr>
                <p:nvPr/>
              </p:nvSpPr>
              <p:spPr bwMode="auto">
                <a:xfrm>
                  <a:off x="104" y="873"/>
                  <a:ext cx="339" cy="84"/>
                </a:xfrm>
                <a:custGeom>
                  <a:avLst/>
                  <a:gdLst>
                    <a:gd name="T0" fmla="*/ 0 w 1386"/>
                    <a:gd name="T1" fmla="*/ 0 h 453"/>
                    <a:gd name="T2" fmla="*/ 0 w 1386"/>
                    <a:gd name="T3" fmla="*/ 0 h 453"/>
                    <a:gd name="T4" fmla="*/ 0 w 1386"/>
                    <a:gd name="T5" fmla="*/ 0 h 453"/>
                    <a:gd name="T6" fmla="*/ 0 w 1386"/>
                    <a:gd name="T7" fmla="*/ 0 h 453"/>
                    <a:gd name="T8" fmla="*/ 0 w 1386"/>
                    <a:gd name="T9" fmla="*/ 0 h 453"/>
                    <a:gd name="T10" fmla="*/ 0 w 1386"/>
                    <a:gd name="T11" fmla="*/ 0 h 453"/>
                    <a:gd name="T12" fmla="*/ 0 w 1386"/>
                    <a:gd name="T13" fmla="*/ 0 h 453"/>
                    <a:gd name="T14" fmla="*/ 0 w 1386"/>
                    <a:gd name="T15" fmla="*/ 0 h 453"/>
                    <a:gd name="T16" fmla="*/ 0 w 1386"/>
                    <a:gd name="T17" fmla="*/ 0 h 453"/>
                    <a:gd name="T18" fmla="*/ 0 w 1386"/>
                    <a:gd name="T19" fmla="*/ 0 h 4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86"/>
                    <a:gd name="T31" fmla="*/ 0 h 453"/>
                    <a:gd name="T32" fmla="*/ 1386 w 1386"/>
                    <a:gd name="T33" fmla="*/ 453 h 4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86" h="453">
                      <a:moveTo>
                        <a:pt x="1017" y="0"/>
                      </a:moveTo>
                      <a:lnTo>
                        <a:pt x="1386" y="299"/>
                      </a:lnTo>
                      <a:lnTo>
                        <a:pt x="1386" y="453"/>
                      </a:lnTo>
                      <a:lnTo>
                        <a:pt x="735" y="453"/>
                      </a:lnTo>
                      <a:lnTo>
                        <a:pt x="693" y="167"/>
                      </a:lnTo>
                      <a:lnTo>
                        <a:pt x="651" y="453"/>
                      </a:lnTo>
                      <a:lnTo>
                        <a:pt x="0" y="453"/>
                      </a:lnTo>
                      <a:lnTo>
                        <a:pt x="0" y="299"/>
                      </a:lnTo>
                      <a:lnTo>
                        <a:pt x="370" y="0"/>
                      </a:lnTo>
                      <a:lnTo>
                        <a:pt x="1017" y="0"/>
                      </a:lnTo>
                    </a:path>
                  </a:pathLst>
                </a:custGeom>
                <a:noFill/>
                <a:ln w="0" cmpd="sng">
                  <a:solidFill>
                    <a:srgbClr val="000000"/>
                  </a:solidFill>
                  <a:miter lim="800000"/>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800" name="Freeform 58"/>
                <p:cNvSpPr>
                  <a:spLocks noChangeArrowheads="1"/>
                </p:cNvSpPr>
                <p:nvPr/>
              </p:nvSpPr>
              <p:spPr bwMode="auto">
                <a:xfrm>
                  <a:off x="0" y="505"/>
                  <a:ext cx="113" cy="87"/>
                </a:xfrm>
                <a:custGeom>
                  <a:avLst/>
                  <a:gdLst>
                    <a:gd name="T0" fmla="*/ 0 w 462"/>
                    <a:gd name="T1" fmla="*/ 0 h 466"/>
                    <a:gd name="T2" fmla="*/ 0 w 462"/>
                    <a:gd name="T3" fmla="*/ 0 h 466"/>
                    <a:gd name="T4" fmla="*/ 0 w 462"/>
                    <a:gd name="T5" fmla="*/ 0 h 466"/>
                    <a:gd name="T6" fmla="*/ 0 w 462"/>
                    <a:gd name="T7" fmla="*/ 0 h 466"/>
                    <a:gd name="T8" fmla="*/ 0 w 462"/>
                    <a:gd name="T9" fmla="*/ 0 h 466"/>
                    <a:gd name="T10" fmla="*/ 0 w 462"/>
                    <a:gd name="T11" fmla="*/ 0 h 466"/>
                    <a:gd name="T12" fmla="*/ 0 w 462"/>
                    <a:gd name="T13" fmla="*/ 0 h 466"/>
                    <a:gd name="T14" fmla="*/ 0 w 462"/>
                    <a:gd name="T15" fmla="*/ 0 h 466"/>
                    <a:gd name="T16" fmla="*/ 0 w 462"/>
                    <a:gd name="T17" fmla="*/ 0 h 466"/>
                    <a:gd name="T18" fmla="*/ 0 w 462"/>
                    <a:gd name="T19" fmla="*/ 0 h 466"/>
                    <a:gd name="T20" fmla="*/ 0 w 462"/>
                    <a:gd name="T21" fmla="*/ 0 h 466"/>
                    <a:gd name="T22" fmla="*/ 0 w 462"/>
                    <a:gd name="T23" fmla="*/ 0 h 466"/>
                    <a:gd name="T24" fmla="*/ 0 w 462"/>
                    <a:gd name="T25" fmla="*/ 0 h 466"/>
                    <a:gd name="T26" fmla="*/ 0 w 462"/>
                    <a:gd name="T27" fmla="*/ 0 h 466"/>
                    <a:gd name="T28" fmla="*/ 0 w 462"/>
                    <a:gd name="T29" fmla="*/ 0 h 466"/>
                    <a:gd name="T30" fmla="*/ 0 w 462"/>
                    <a:gd name="T31" fmla="*/ 0 h 466"/>
                    <a:gd name="T32" fmla="*/ 0 w 462"/>
                    <a:gd name="T33" fmla="*/ 0 h 466"/>
                    <a:gd name="T34" fmla="*/ 0 w 462"/>
                    <a:gd name="T35" fmla="*/ 0 h 466"/>
                    <a:gd name="T36" fmla="*/ 0 w 462"/>
                    <a:gd name="T37" fmla="*/ 0 h 466"/>
                    <a:gd name="T38" fmla="*/ 0 w 462"/>
                    <a:gd name="T39" fmla="*/ 0 h 466"/>
                    <a:gd name="T40" fmla="*/ 0 w 462"/>
                    <a:gd name="T41" fmla="*/ 0 h 466"/>
                    <a:gd name="T42" fmla="*/ 0 w 462"/>
                    <a:gd name="T43" fmla="*/ 0 h 466"/>
                    <a:gd name="T44" fmla="*/ 0 w 462"/>
                    <a:gd name="T45" fmla="*/ 0 h 466"/>
                    <a:gd name="T46" fmla="*/ 0 w 462"/>
                    <a:gd name="T47" fmla="*/ 0 h 466"/>
                    <a:gd name="T48" fmla="*/ 0 w 462"/>
                    <a:gd name="T49" fmla="*/ 0 h 466"/>
                    <a:gd name="T50" fmla="*/ 0 w 462"/>
                    <a:gd name="T51" fmla="*/ 0 h 466"/>
                    <a:gd name="T52" fmla="*/ 0 w 462"/>
                    <a:gd name="T53" fmla="*/ 0 h 466"/>
                    <a:gd name="T54" fmla="*/ 0 w 462"/>
                    <a:gd name="T55" fmla="*/ 0 h 466"/>
                    <a:gd name="T56" fmla="*/ 0 w 462"/>
                    <a:gd name="T57" fmla="*/ 0 h 466"/>
                    <a:gd name="T58" fmla="*/ 0 w 462"/>
                    <a:gd name="T59" fmla="*/ 0 h 466"/>
                    <a:gd name="T60" fmla="*/ 0 w 462"/>
                    <a:gd name="T61" fmla="*/ 0 h 466"/>
                    <a:gd name="T62" fmla="*/ 0 w 462"/>
                    <a:gd name="T63" fmla="*/ 0 h 466"/>
                    <a:gd name="T64" fmla="*/ 0 w 462"/>
                    <a:gd name="T65" fmla="*/ 0 h 466"/>
                    <a:gd name="T66" fmla="*/ 0 w 462"/>
                    <a:gd name="T67" fmla="*/ 0 h 4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62"/>
                    <a:gd name="T103" fmla="*/ 0 h 466"/>
                    <a:gd name="T104" fmla="*/ 462 w 462"/>
                    <a:gd name="T105" fmla="*/ 466 h 4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62" h="466">
                      <a:moveTo>
                        <a:pt x="202" y="466"/>
                      </a:moveTo>
                      <a:lnTo>
                        <a:pt x="202" y="171"/>
                      </a:lnTo>
                      <a:lnTo>
                        <a:pt x="340" y="171"/>
                      </a:lnTo>
                      <a:lnTo>
                        <a:pt x="340" y="436"/>
                      </a:lnTo>
                      <a:lnTo>
                        <a:pt x="391" y="402"/>
                      </a:lnTo>
                      <a:lnTo>
                        <a:pt x="428" y="350"/>
                      </a:lnTo>
                      <a:lnTo>
                        <a:pt x="454" y="295"/>
                      </a:lnTo>
                      <a:lnTo>
                        <a:pt x="462" y="231"/>
                      </a:lnTo>
                      <a:lnTo>
                        <a:pt x="458" y="184"/>
                      </a:lnTo>
                      <a:lnTo>
                        <a:pt x="445" y="141"/>
                      </a:lnTo>
                      <a:lnTo>
                        <a:pt x="424" y="103"/>
                      </a:lnTo>
                      <a:lnTo>
                        <a:pt x="395" y="68"/>
                      </a:lnTo>
                      <a:lnTo>
                        <a:pt x="361" y="38"/>
                      </a:lnTo>
                      <a:lnTo>
                        <a:pt x="319" y="17"/>
                      </a:lnTo>
                      <a:lnTo>
                        <a:pt x="277" y="4"/>
                      </a:lnTo>
                      <a:lnTo>
                        <a:pt x="231" y="0"/>
                      </a:lnTo>
                      <a:lnTo>
                        <a:pt x="185" y="4"/>
                      </a:lnTo>
                      <a:lnTo>
                        <a:pt x="143" y="17"/>
                      </a:lnTo>
                      <a:lnTo>
                        <a:pt x="101" y="38"/>
                      </a:lnTo>
                      <a:lnTo>
                        <a:pt x="67" y="68"/>
                      </a:lnTo>
                      <a:lnTo>
                        <a:pt x="38" y="103"/>
                      </a:lnTo>
                      <a:lnTo>
                        <a:pt x="17" y="141"/>
                      </a:lnTo>
                      <a:lnTo>
                        <a:pt x="4" y="184"/>
                      </a:lnTo>
                      <a:lnTo>
                        <a:pt x="0" y="231"/>
                      </a:lnTo>
                      <a:lnTo>
                        <a:pt x="4" y="273"/>
                      </a:lnTo>
                      <a:lnTo>
                        <a:pt x="17" y="316"/>
                      </a:lnTo>
                      <a:lnTo>
                        <a:pt x="34" y="355"/>
                      </a:lnTo>
                      <a:lnTo>
                        <a:pt x="59" y="385"/>
                      </a:lnTo>
                      <a:lnTo>
                        <a:pt x="88" y="414"/>
                      </a:lnTo>
                      <a:lnTo>
                        <a:pt x="122" y="440"/>
                      </a:lnTo>
                      <a:lnTo>
                        <a:pt x="160" y="457"/>
                      </a:lnTo>
                      <a:lnTo>
                        <a:pt x="202" y="466"/>
                      </a:lnTo>
                      <a:close/>
                    </a:path>
                  </a:pathLst>
                </a:custGeom>
                <a:solidFill>
                  <a:srgbClr val="FFD8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801" name="Freeform 59"/>
                <p:cNvSpPr>
                  <a:spLocks noChangeArrowheads="1"/>
                </p:cNvSpPr>
                <p:nvPr/>
              </p:nvSpPr>
              <p:spPr bwMode="auto">
                <a:xfrm>
                  <a:off x="0" y="505"/>
                  <a:ext cx="113" cy="87"/>
                </a:xfrm>
                <a:custGeom>
                  <a:avLst/>
                  <a:gdLst>
                    <a:gd name="T0" fmla="*/ 0 w 462"/>
                    <a:gd name="T1" fmla="*/ 0 h 466"/>
                    <a:gd name="T2" fmla="*/ 0 w 462"/>
                    <a:gd name="T3" fmla="*/ 0 h 466"/>
                    <a:gd name="T4" fmla="*/ 0 w 462"/>
                    <a:gd name="T5" fmla="*/ 0 h 466"/>
                    <a:gd name="T6" fmla="*/ 0 w 462"/>
                    <a:gd name="T7" fmla="*/ 0 h 466"/>
                    <a:gd name="T8" fmla="*/ 0 w 462"/>
                    <a:gd name="T9" fmla="*/ 0 h 466"/>
                    <a:gd name="T10" fmla="*/ 0 w 462"/>
                    <a:gd name="T11" fmla="*/ 0 h 466"/>
                    <a:gd name="T12" fmla="*/ 0 w 462"/>
                    <a:gd name="T13" fmla="*/ 0 h 466"/>
                    <a:gd name="T14" fmla="*/ 0 w 462"/>
                    <a:gd name="T15" fmla="*/ 0 h 466"/>
                    <a:gd name="T16" fmla="*/ 0 w 462"/>
                    <a:gd name="T17" fmla="*/ 0 h 466"/>
                    <a:gd name="T18" fmla="*/ 0 w 462"/>
                    <a:gd name="T19" fmla="*/ 0 h 466"/>
                    <a:gd name="T20" fmla="*/ 0 w 462"/>
                    <a:gd name="T21" fmla="*/ 0 h 466"/>
                    <a:gd name="T22" fmla="*/ 0 w 462"/>
                    <a:gd name="T23" fmla="*/ 0 h 466"/>
                    <a:gd name="T24" fmla="*/ 0 w 462"/>
                    <a:gd name="T25" fmla="*/ 0 h 466"/>
                    <a:gd name="T26" fmla="*/ 0 w 462"/>
                    <a:gd name="T27" fmla="*/ 0 h 466"/>
                    <a:gd name="T28" fmla="*/ 0 w 462"/>
                    <a:gd name="T29" fmla="*/ 0 h 466"/>
                    <a:gd name="T30" fmla="*/ 0 w 462"/>
                    <a:gd name="T31" fmla="*/ 0 h 466"/>
                    <a:gd name="T32" fmla="*/ 0 w 462"/>
                    <a:gd name="T33" fmla="*/ 0 h 466"/>
                    <a:gd name="T34" fmla="*/ 0 w 462"/>
                    <a:gd name="T35" fmla="*/ 0 h 466"/>
                    <a:gd name="T36" fmla="*/ 0 w 462"/>
                    <a:gd name="T37" fmla="*/ 0 h 466"/>
                    <a:gd name="T38" fmla="*/ 0 w 462"/>
                    <a:gd name="T39" fmla="*/ 0 h 466"/>
                    <a:gd name="T40" fmla="*/ 0 w 462"/>
                    <a:gd name="T41" fmla="*/ 0 h 466"/>
                    <a:gd name="T42" fmla="*/ 0 w 462"/>
                    <a:gd name="T43" fmla="*/ 0 h 466"/>
                    <a:gd name="T44" fmla="*/ 0 w 462"/>
                    <a:gd name="T45" fmla="*/ 0 h 466"/>
                    <a:gd name="T46" fmla="*/ 0 w 462"/>
                    <a:gd name="T47" fmla="*/ 0 h 466"/>
                    <a:gd name="T48" fmla="*/ 0 w 462"/>
                    <a:gd name="T49" fmla="*/ 0 h 466"/>
                    <a:gd name="T50" fmla="*/ 0 w 462"/>
                    <a:gd name="T51" fmla="*/ 0 h 466"/>
                    <a:gd name="T52" fmla="*/ 0 w 462"/>
                    <a:gd name="T53" fmla="*/ 0 h 466"/>
                    <a:gd name="T54" fmla="*/ 0 w 462"/>
                    <a:gd name="T55" fmla="*/ 0 h 466"/>
                    <a:gd name="T56" fmla="*/ 0 w 462"/>
                    <a:gd name="T57" fmla="*/ 0 h 466"/>
                    <a:gd name="T58" fmla="*/ 0 w 462"/>
                    <a:gd name="T59" fmla="*/ 0 h 466"/>
                    <a:gd name="T60" fmla="*/ 0 w 462"/>
                    <a:gd name="T61" fmla="*/ 0 h 466"/>
                    <a:gd name="T62" fmla="*/ 0 w 462"/>
                    <a:gd name="T63" fmla="*/ 0 h 466"/>
                    <a:gd name="T64" fmla="*/ 0 w 462"/>
                    <a:gd name="T65" fmla="*/ 0 h 466"/>
                    <a:gd name="T66" fmla="*/ 0 w 462"/>
                    <a:gd name="T67" fmla="*/ 0 h 466"/>
                    <a:gd name="T68" fmla="*/ 0 w 462"/>
                    <a:gd name="T69" fmla="*/ 0 h 466"/>
                    <a:gd name="T70" fmla="*/ 0 w 462"/>
                    <a:gd name="T71" fmla="*/ 0 h 466"/>
                    <a:gd name="T72" fmla="*/ 0 w 462"/>
                    <a:gd name="T73" fmla="*/ 0 h 466"/>
                    <a:gd name="T74" fmla="*/ 0 w 462"/>
                    <a:gd name="T75" fmla="*/ 0 h 46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62"/>
                    <a:gd name="T115" fmla="*/ 0 h 466"/>
                    <a:gd name="T116" fmla="*/ 462 w 462"/>
                    <a:gd name="T117" fmla="*/ 466 h 46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62" h="466">
                      <a:moveTo>
                        <a:pt x="202" y="466"/>
                      </a:moveTo>
                      <a:lnTo>
                        <a:pt x="202" y="171"/>
                      </a:lnTo>
                      <a:lnTo>
                        <a:pt x="340" y="171"/>
                      </a:lnTo>
                      <a:lnTo>
                        <a:pt x="340" y="436"/>
                      </a:lnTo>
                      <a:lnTo>
                        <a:pt x="391" y="402"/>
                      </a:lnTo>
                      <a:lnTo>
                        <a:pt x="428" y="350"/>
                      </a:lnTo>
                      <a:lnTo>
                        <a:pt x="454" y="295"/>
                      </a:lnTo>
                      <a:lnTo>
                        <a:pt x="462" y="231"/>
                      </a:lnTo>
                      <a:lnTo>
                        <a:pt x="458" y="184"/>
                      </a:lnTo>
                      <a:lnTo>
                        <a:pt x="445" y="141"/>
                      </a:lnTo>
                      <a:lnTo>
                        <a:pt x="424" y="103"/>
                      </a:lnTo>
                      <a:lnTo>
                        <a:pt x="395" y="68"/>
                      </a:lnTo>
                      <a:lnTo>
                        <a:pt x="361" y="38"/>
                      </a:lnTo>
                      <a:lnTo>
                        <a:pt x="319" y="17"/>
                      </a:lnTo>
                      <a:lnTo>
                        <a:pt x="277" y="4"/>
                      </a:lnTo>
                      <a:lnTo>
                        <a:pt x="231" y="0"/>
                      </a:lnTo>
                      <a:lnTo>
                        <a:pt x="185" y="4"/>
                      </a:lnTo>
                      <a:lnTo>
                        <a:pt x="143" y="17"/>
                      </a:lnTo>
                      <a:lnTo>
                        <a:pt x="101" y="38"/>
                      </a:lnTo>
                      <a:lnTo>
                        <a:pt x="67" y="68"/>
                      </a:lnTo>
                      <a:lnTo>
                        <a:pt x="38" y="103"/>
                      </a:lnTo>
                      <a:lnTo>
                        <a:pt x="17" y="141"/>
                      </a:lnTo>
                      <a:lnTo>
                        <a:pt x="4" y="184"/>
                      </a:lnTo>
                      <a:lnTo>
                        <a:pt x="0" y="231"/>
                      </a:lnTo>
                      <a:lnTo>
                        <a:pt x="4" y="273"/>
                      </a:lnTo>
                      <a:lnTo>
                        <a:pt x="17" y="316"/>
                      </a:lnTo>
                      <a:lnTo>
                        <a:pt x="34" y="355"/>
                      </a:lnTo>
                      <a:lnTo>
                        <a:pt x="59" y="385"/>
                      </a:lnTo>
                      <a:lnTo>
                        <a:pt x="88" y="414"/>
                      </a:lnTo>
                      <a:lnTo>
                        <a:pt x="122" y="440"/>
                      </a:lnTo>
                      <a:lnTo>
                        <a:pt x="160" y="457"/>
                      </a:lnTo>
                      <a:lnTo>
                        <a:pt x="202" y="466"/>
                      </a:lnTo>
                    </a:path>
                  </a:pathLst>
                </a:custGeom>
                <a:noFill/>
                <a:ln w="0" cmpd="sng">
                  <a:solidFill>
                    <a:srgbClr val="000000"/>
                  </a:solidFill>
                  <a:miter lim="800000"/>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grpSp>
              <p:nvGrpSpPr>
                <p:cNvPr id="26802" name="Group 60"/>
                <p:cNvGrpSpPr/>
                <p:nvPr/>
              </p:nvGrpSpPr>
              <p:grpSpPr bwMode="auto">
                <a:xfrm flipV="1">
                  <a:off x="403" y="14"/>
                  <a:ext cx="141" cy="361"/>
                  <a:chOff x="0" y="0"/>
                  <a:chExt cx="141" cy="361"/>
                </a:xfrm>
              </p:grpSpPr>
              <p:sp>
                <p:nvSpPr>
                  <p:cNvPr id="26817" name="Freeform 61"/>
                  <p:cNvSpPr>
                    <a:spLocks noChangeArrowheads="1"/>
                  </p:cNvSpPr>
                  <p:nvPr/>
                </p:nvSpPr>
                <p:spPr bwMode="auto">
                  <a:xfrm>
                    <a:off x="7" y="0"/>
                    <a:ext cx="104" cy="235"/>
                  </a:xfrm>
                  <a:custGeom>
                    <a:avLst/>
                    <a:gdLst>
                      <a:gd name="T0" fmla="*/ 0 w 428"/>
                      <a:gd name="T1" fmla="*/ 0 h 1261"/>
                      <a:gd name="T2" fmla="*/ 0 w 428"/>
                      <a:gd name="T3" fmla="*/ 0 h 1261"/>
                      <a:gd name="T4" fmla="*/ 0 w 428"/>
                      <a:gd name="T5" fmla="*/ 0 h 1261"/>
                      <a:gd name="T6" fmla="*/ 0 w 428"/>
                      <a:gd name="T7" fmla="*/ 0 h 1261"/>
                      <a:gd name="T8" fmla="*/ 0 w 428"/>
                      <a:gd name="T9" fmla="*/ 0 h 1261"/>
                      <a:gd name="T10" fmla="*/ 0 w 428"/>
                      <a:gd name="T11" fmla="*/ 0 h 1261"/>
                      <a:gd name="T12" fmla="*/ 0 w 428"/>
                      <a:gd name="T13" fmla="*/ 0 h 1261"/>
                      <a:gd name="T14" fmla="*/ 0 60000 65536"/>
                      <a:gd name="T15" fmla="*/ 0 60000 65536"/>
                      <a:gd name="T16" fmla="*/ 0 60000 65536"/>
                      <a:gd name="T17" fmla="*/ 0 60000 65536"/>
                      <a:gd name="T18" fmla="*/ 0 60000 65536"/>
                      <a:gd name="T19" fmla="*/ 0 60000 65536"/>
                      <a:gd name="T20" fmla="*/ 0 60000 65536"/>
                      <a:gd name="T21" fmla="*/ 0 w 428"/>
                      <a:gd name="T22" fmla="*/ 0 h 1261"/>
                      <a:gd name="T23" fmla="*/ 428 w 428"/>
                      <a:gd name="T24" fmla="*/ 1261 h 12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8" h="1261">
                        <a:moveTo>
                          <a:pt x="0" y="586"/>
                        </a:moveTo>
                        <a:lnTo>
                          <a:pt x="105" y="752"/>
                        </a:lnTo>
                        <a:lnTo>
                          <a:pt x="176" y="1261"/>
                        </a:lnTo>
                        <a:lnTo>
                          <a:pt x="428" y="1261"/>
                        </a:lnTo>
                        <a:lnTo>
                          <a:pt x="416" y="526"/>
                        </a:lnTo>
                        <a:lnTo>
                          <a:pt x="0" y="0"/>
                        </a:lnTo>
                        <a:lnTo>
                          <a:pt x="0" y="586"/>
                        </a:lnTo>
                        <a:close/>
                      </a:path>
                    </a:pathLst>
                  </a:custGeom>
                  <a:solidFill>
                    <a:srgbClr val="B2D8E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818" name="Freeform 62"/>
                  <p:cNvSpPr>
                    <a:spLocks noChangeArrowheads="1"/>
                  </p:cNvSpPr>
                  <p:nvPr/>
                </p:nvSpPr>
                <p:spPr bwMode="auto">
                  <a:xfrm>
                    <a:off x="7" y="0"/>
                    <a:ext cx="104" cy="235"/>
                  </a:xfrm>
                  <a:custGeom>
                    <a:avLst/>
                    <a:gdLst>
                      <a:gd name="T0" fmla="*/ 0 w 428"/>
                      <a:gd name="T1" fmla="*/ 0 h 1261"/>
                      <a:gd name="T2" fmla="*/ 0 w 428"/>
                      <a:gd name="T3" fmla="*/ 0 h 1261"/>
                      <a:gd name="T4" fmla="*/ 0 w 428"/>
                      <a:gd name="T5" fmla="*/ 0 h 1261"/>
                      <a:gd name="T6" fmla="*/ 0 w 428"/>
                      <a:gd name="T7" fmla="*/ 0 h 1261"/>
                      <a:gd name="T8" fmla="*/ 0 w 428"/>
                      <a:gd name="T9" fmla="*/ 0 h 1261"/>
                      <a:gd name="T10" fmla="*/ 0 w 428"/>
                      <a:gd name="T11" fmla="*/ 0 h 1261"/>
                      <a:gd name="T12" fmla="*/ 0 60000 65536"/>
                      <a:gd name="T13" fmla="*/ 0 60000 65536"/>
                      <a:gd name="T14" fmla="*/ 0 60000 65536"/>
                      <a:gd name="T15" fmla="*/ 0 60000 65536"/>
                      <a:gd name="T16" fmla="*/ 0 60000 65536"/>
                      <a:gd name="T17" fmla="*/ 0 60000 65536"/>
                      <a:gd name="T18" fmla="*/ 0 w 428"/>
                      <a:gd name="T19" fmla="*/ 0 h 1261"/>
                      <a:gd name="T20" fmla="*/ 428 w 428"/>
                      <a:gd name="T21" fmla="*/ 1261 h 1261"/>
                    </a:gdLst>
                    <a:ahLst/>
                    <a:cxnLst>
                      <a:cxn ang="T12">
                        <a:pos x="T0" y="T1"/>
                      </a:cxn>
                      <a:cxn ang="T13">
                        <a:pos x="T2" y="T3"/>
                      </a:cxn>
                      <a:cxn ang="T14">
                        <a:pos x="T4" y="T5"/>
                      </a:cxn>
                      <a:cxn ang="T15">
                        <a:pos x="T6" y="T7"/>
                      </a:cxn>
                      <a:cxn ang="T16">
                        <a:pos x="T8" y="T9"/>
                      </a:cxn>
                      <a:cxn ang="T17">
                        <a:pos x="T10" y="T11"/>
                      </a:cxn>
                    </a:cxnLst>
                    <a:rect l="T18" t="T19" r="T20" b="T21"/>
                    <a:pathLst>
                      <a:path w="428" h="1261">
                        <a:moveTo>
                          <a:pt x="0" y="586"/>
                        </a:moveTo>
                        <a:lnTo>
                          <a:pt x="105" y="752"/>
                        </a:lnTo>
                        <a:lnTo>
                          <a:pt x="176" y="1261"/>
                        </a:lnTo>
                        <a:lnTo>
                          <a:pt x="428" y="1261"/>
                        </a:lnTo>
                        <a:lnTo>
                          <a:pt x="416" y="526"/>
                        </a:lnTo>
                        <a:lnTo>
                          <a:pt x="0" y="0"/>
                        </a:lnTo>
                      </a:path>
                    </a:pathLst>
                  </a:custGeom>
                  <a:noFill/>
                  <a:ln w="0" cmpd="sng">
                    <a:solidFill>
                      <a:srgbClr val="000000"/>
                    </a:solidFill>
                    <a:miter lim="800000"/>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819" name="Freeform 63"/>
                  <p:cNvSpPr>
                    <a:spLocks noChangeArrowheads="1"/>
                  </p:cNvSpPr>
                  <p:nvPr/>
                </p:nvSpPr>
                <p:spPr bwMode="auto">
                  <a:xfrm>
                    <a:off x="0" y="241"/>
                    <a:ext cx="70" cy="120"/>
                  </a:xfrm>
                  <a:custGeom>
                    <a:avLst/>
                    <a:gdLst>
                      <a:gd name="T0" fmla="*/ 0 w 290"/>
                      <a:gd name="T1" fmla="*/ 0 h 645"/>
                      <a:gd name="T2" fmla="*/ 0 w 290"/>
                      <a:gd name="T3" fmla="*/ 0 h 645"/>
                      <a:gd name="T4" fmla="*/ 0 w 290"/>
                      <a:gd name="T5" fmla="*/ 0 h 645"/>
                      <a:gd name="T6" fmla="*/ 0 w 290"/>
                      <a:gd name="T7" fmla="*/ 0 h 645"/>
                      <a:gd name="T8" fmla="*/ 0 w 290"/>
                      <a:gd name="T9" fmla="*/ 0 h 645"/>
                      <a:gd name="T10" fmla="*/ 0 w 290"/>
                      <a:gd name="T11" fmla="*/ 0 h 645"/>
                      <a:gd name="T12" fmla="*/ 0 w 290"/>
                      <a:gd name="T13" fmla="*/ 0 h 645"/>
                      <a:gd name="T14" fmla="*/ 0 w 290"/>
                      <a:gd name="T15" fmla="*/ 0 h 645"/>
                      <a:gd name="T16" fmla="*/ 0 w 290"/>
                      <a:gd name="T17" fmla="*/ 0 h 645"/>
                      <a:gd name="T18" fmla="*/ 0 w 290"/>
                      <a:gd name="T19" fmla="*/ 0 h 645"/>
                      <a:gd name="T20" fmla="*/ 0 w 290"/>
                      <a:gd name="T21" fmla="*/ 0 h 645"/>
                      <a:gd name="T22" fmla="*/ 0 w 290"/>
                      <a:gd name="T23" fmla="*/ 0 h 645"/>
                      <a:gd name="T24" fmla="*/ 0 w 290"/>
                      <a:gd name="T25" fmla="*/ 0 h 645"/>
                      <a:gd name="T26" fmla="*/ 0 w 290"/>
                      <a:gd name="T27" fmla="*/ 0 h 645"/>
                      <a:gd name="T28" fmla="*/ 0 w 290"/>
                      <a:gd name="T29" fmla="*/ 0 h 645"/>
                      <a:gd name="T30" fmla="*/ 0 w 290"/>
                      <a:gd name="T31" fmla="*/ 0 h 6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0"/>
                      <a:gd name="T49" fmla="*/ 0 h 645"/>
                      <a:gd name="T50" fmla="*/ 290 w 290"/>
                      <a:gd name="T51" fmla="*/ 645 h 64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0" h="645">
                        <a:moveTo>
                          <a:pt x="17" y="68"/>
                        </a:moveTo>
                        <a:lnTo>
                          <a:pt x="194" y="0"/>
                        </a:lnTo>
                        <a:lnTo>
                          <a:pt x="290" y="478"/>
                        </a:lnTo>
                        <a:lnTo>
                          <a:pt x="244" y="504"/>
                        </a:lnTo>
                        <a:lnTo>
                          <a:pt x="118" y="226"/>
                        </a:lnTo>
                        <a:lnTo>
                          <a:pt x="223" y="478"/>
                        </a:lnTo>
                        <a:lnTo>
                          <a:pt x="135" y="645"/>
                        </a:lnTo>
                        <a:lnTo>
                          <a:pt x="51" y="239"/>
                        </a:lnTo>
                        <a:lnTo>
                          <a:pt x="42" y="248"/>
                        </a:lnTo>
                        <a:lnTo>
                          <a:pt x="30" y="265"/>
                        </a:lnTo>
                        <a:lnTo>
                          <a:pt x="13" y="278"/>
                        </a:lnTo>
                        <a:lnTo>
                          <a:pt x="0" y="269"/>
                        </a:lnTo>
                        <a:lnTo>
                          <a:pt x="0" y="226"/>
                        </a:lnTo>
                        <a:lnTo>
                          <a:pt x="5" y="158"/>
                        </a:lnTo>
                        <a:lnTo>
                          <a:pt x="13" y="94"/>
                        </a:lnTo>
                        <a:lnTo>
                          <a:pt x="17" y="6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820" name="Freeform 64"/>
                  <p:cNvSpPr>
                    <a:spLocks noChangeArrowheads="1"/>
                  </p:cNvSpPr>
                  <p:nvPr/>
                </p:nvSpPr>
                <p:spPr bwMode="auto">
                  <a:xfrm>
                    <a:off x="28" y="230"/>
                    <a:ext cx="113" cy="87"/>
                  </a:xfrm>
                  <a:custGeom>
                    <a:avLst/>
                    <a:gdLst>
                      <a:gd name="T0" fmla="*/ 0 w 462"/>
                      <a:gd name="T1" fmla="*/ 0 h 466"/>
                      <a:gd name="T2" fmla="*/ 0 w 462"/>
                      <a:gd name="T3" fmla="*/ 0 h 466"/>
                      <a:gd name="T4" fmla="*/ 0 w 462"/>
                      <a:gd name="T5" fmla="*/ 0 h 466"/>
                      <a:gd name="T6" fmla="*/ 0 w 462"/>
                      <a:gd name="T7" fmla="*/ 0 h 466"/>
                      <a:gd name="T8" fmla="*/ 0 w 462"/>
                      <a:gd name="T9" fmla="*/ 0 h 466"/>
                      <a:gd name="T10" fmla="*/ 0 w 462"/>
                      <a:gd name="T11" fmla="*/ 0 h 466"/>
                      <a:gd name="T12" fmla="*/ 0 w 462"/>
                      <a:gd name="T13" fmla="*/ 0 h 466"/>
                      <a:gd name="T14" fmla="*/ 0 w 462"/>
                      <a:gd name="T15" fmla="*/ 0 h 466"/>
                      <a:gd name="T16" fmla="*/ 0 w 462"/>
                      <a:gd name="T17" fmla="*/ 0 h 466"/>
                      <a:gd name="T18" fmla="*/ 0 w 462"/>
                      <a:gd name="T19" fmla="*/ 0 h 466"/>
                      <a:gd name="T20" fmla="*/ 0 w 462"/>
                      <a:gd name="T21" fmla="*/ 0 h 466"/>
                      <a:gd name="T22" fmla="*/ 0 w 462"/>
                      <a:gd name="T23" fmla="*/ 0 h 466"/>
                      <a:gd name="T24" fmla="*/ 0 w 462"/>
                      <a:gd name="T25" fmla="*/ 0 h 466"/>
                      <a:gd name="T26" fmla="*/ 0 w 462"/>
                      <a:gd name="T27" fmla="*/ 0 h 466"/>
                      <a:gd name="T28" fmla="*/ 0 w 462"/>
                      <a:gd name="T29" fmla="*/ 0 h 466"/>
                      <a:gd name="T30" fmla="*/ 0 w 462"/>
                      <a:gd name="T31" fmla="*/ 0 h 466"/>
                      <a:gd name="T32" fmla="*/ 0 w 462"/>
                      <a:gd name="T33" fmla="*/ 0 h 466"/>
                      <a:gd name="T34" fmla="*/ 0 w 462"/>
                      <a:gd name="T35" fmla="*/ 0 h 466"/>
                      <a:gd name="T36" fmla="*/ 0 w 462"/>
                      <a:gd name="T37" fmla="*/ 0 h 466"/>
                      <a:gd name="T38" fmla="*/ 0 w 462"/>
                      <a:gd name="T39" fmla="*/ 0 h 466"/>
                      <a:gd name="T40" fmla="*/ 0 w 462"/>
                      <a:gd name="T41" fmla="*/ 0 h 466"/>
                      <a:gd name="T42" fmla="*/ 0 w 462"/>
                      <a:gd name="T43" fmla="*/ 0 h 466"/>
                      <a:gd name="T44" fmla="*/ 0 w 462"/>
                      <a:gd name="T45" fmla="*/ 0 h 466"/>
                      <a:gd name="T46" fmla="*/ 0 w 462"/>
                      <a:gd name="T47" fmla="*/ 0 h 466"/>
                      <a:gd name="T48" fmla="*/ 0 w 462"/>
                      <a:gd name="T49" fmla="*/ 0 h 466"/>
                      <a:gd name="T50" fmla="*/ 0 w 462"/>
                      <a:gd name="T51" fmla="*/ 0 h 466"/>
                      <a:gd name="T52" fmla="*/ 0 w 462"/>
                      <a:gd name="T53" fmla="*/ 0 h 466"/>
                      <a:gd name="T54" fmla="*/ 0 w 462"/>
                      <a:gd name="T55" fmla="*/ 0 h 466"/>
                      <a:gd name="T56" fmla="*/ 0 w 462"/>
                      <a:gd name="T57" fmla="*/ 0 h 466"/>
                      <a:gd name="T58" fmla="*/ 0 w 462"/>
                      <a:gd name="T59" fmla="*/ 0 h 466"/>
                      <a:gd name="T60" fmla="*/ 0 w 462"/>
                      <a:gd name="T61" fmla="*/ 0 h 466"/>
                      <a:gd name="T62" fmla="*/ 0 w 462"/>
                      <a:gd name="T63" fmla="*/ 0 h 466"/>
                      <a:gd name="T64" fmla="*/ 0 w 462"/>
                      <a:gd name="T65" fmla="*/ 0 h 466"/>
                      <a:gd name="T66" fmla="*/ 0 w 462"/>
                      <a:gd name="T67" fmla="*/ 0 h 4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62"/>
                      <a:gd name="T103" fmla="*/ 0 h 466"/>
                      <a:gd name="T104" fmla="*/ 462 w 462"/>
                      <a:gd name="T105" fmla="*/ 466 h 4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62" h="466">
                        <a:moveTo>
                          <a:pt x="260" y="466"/>
                        </a:moveTo>
                        <a:lnTo>
                          <a:pt x="260" y="171"/>
                        </a:lnTo>
                        <a:lnTo>
                          <a:pt x="122" y="171"/>
                        </a:lnTo>
                        <a:lnTo>
                          <a:pt x="122" y="436"/>
                        </a:lnTo>
                        <a:lnTo>
                          <a:pt x="118" y="436"/>
                        </a:lnTo>
                        <a:lnTo>
                          <a:pt x="71" y="402"/>
                        </a:lnTo>
                        <a:lnTo>
                          <a:pt x="34" y="350"/>
                        </a:lnTo>
                        <a:lnTo>
                          <a:pt x="8" y="295"/>
                        </a:lnTo>
                        <a:lnTo>
                          <a:pt x="0" y="231"/>
                        </a:lnTo>
                        <a:lnTo>
                          <a:pt x="4" y="184"/>
                        </a:lnTo>
                        <a:lnTo>
                          <a:pt x="17" y="141"/>
                        </a:lnTo>
                        <a:lnTo>
                          <a:pt x="38" y="103"/>
                        </a:lnTo>
                        <a:lnTo>
                          <a:pt x="67" y="68"/>
                        </a:lnTo>
                        <a:lnTo>
                          <a:pt x="101" y="38"/>
                        </a:lnTo>
                        <a:lnTo>
                          <a:pt x="143" y="17"/>
                        </a:lnTo>
                        <a:lnTo>
                          <a:pt x="185" y="4"/>
                        </a:lnTo>
                        <a:lnTo>
                          <a:pt x="231" y="0"/>
                        </a:lnTo>
                        <a:lnTo>
                          <a:pt x="277" y="4"/>
                        </a:lnTo>
                        <a:lnTo>
                          <a:pt x="319" y="17"/>
                        </a:lnTo>
                        <a:lnTo>
                          <a:pt x="361" y="38"/>
                        </a:lnTo>
                        <a:lnTo>
                          <a:pt x="395" y="68"/>
                        </a:lnTo>
                        <a:lnTo>
                          <a:pt x="424" y="103"/>
                        </a:lnTo>
                        <a:lnTo>
                          <a:pt x="445" y="141"/>
                        </a:lnTo>
                        <a:lnTo>
                          <a:pt x="458" y="184"/>
                        </a:lnTo>
                        <a:lnTo>
                          <a:pt x="462" y="231"/>
                        </a:lnTo>
                        <a:lnTo>
                          <a:pt x="458" y="273"/>
                        </a:lnTo>
                        <a:lnTo>
                          <a:pt x="445" y="316"/>
                        </a:lnTo>
                        <a:lnTo>
                          <a:pt x="428" y="355"/>
                        </a:lnTo>
                        <a:lnTo>
                          <a:pt x="403" y="385"/>
                        </a:lnTo>
                        <a:lnTo>
                          <a:pt x="374" y="414"/>
                        </a:lnTo>
                        <a:lnTo>
                          <a:pt x="340" y="440"/>
                        </a:lnTo>
                        <a:lnTo>
                          <a:pt x="302" y="457"/>
                        </a:lnTo>
                        <a:lnTo>
                          <a:pt x="260" y="466"/>
                        </a:lnTo>
                        <a:close/>
                      </a:path>
                    </a:pathLst>
                  </a:custGeom>
                  <a:solidFill>
                    <a:srgbClr val="FFD8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821" name="Freeform 65"/>
                  <p:cNvSpPr>
                    <a:spLocks noChangeArrowheads="1"/>
                  </p:cNvSpPr>
                  <p:nvPr/>
                </p:nvSpPr>
                <p:spPr bwMode="auto">
                  <a:xfrm>
                    <a:off x="28" y="230"/>
                    <a:ext cx="113" cy="87"/>
                  </a:xfrm>
                  <a:custGeom>
                    <a:avLst/>
                    <a:gdLst>
                      <a:gd name="T0" fmla="*/ 0 w 462"/>
                      <a:gd name="T1" fmla="*/ 0 h 466"/>
                      <a:gd name="T2" fmla="*/ 0 w 462"/>
                      <a:gd name="T3" fmla="*/ 0 h 466"/>
                      <a:gd name="T4" fmla="*/ 0 w 462"/>
                      <a:gd name="T5" fmla="*/ 0 h 466"/>
                      <a:gd name="T6" fmla="*/ 0 w 462"/>
                      <a:gd name="T7" fmla="*/ 0 h 466"/>
                      <a:gd name="T8" fmla="*/ 0 w 462"/>
                      <a:gd name="T9" fmla="*/ 0 h 466"/>
                      <a:gd name="T10" fmla="*/ 0 w 462"/>
                      <a:gd name="T11" fmla="*/ 0 h 466"/>
                      <a:gd name="T12" fmla="*/ 0 w 462"/>
                      <a:gd name="T13" fmla="*/ 0 h 466"/>
                      <a:gd name="T14" fmla="*/ 0 w 462"/>
                      <a:gd name="T15" fmla="*/ 0 h 466"/>
                      <a:gd name="T16" fmla="*/ 0 w 462"/>
                      <a:gd name="T17" fmla="*/ 0 h 466"/>
                      <a:gd name="T18" fmla="*/ 0 w 462"/>
                      <a:gd name="T19" fmla="*/ 0 h 466"/>
                      <a:gd name="T20" fmla="*/ 0 w 462"/>
                      <a:gd name="T21" fmla="*/ 0 h 466"/>
                      <a:gd name="T22" fmla="*/ 0 w 462"/>
                      <a:gd name="T23" fmla="*/ 0 h 466"/>
                      <a:gd name="T24" fmla="*/ 0 w 462"/>
                      <a:gd name="T25" fmla="*/ 0 h 466"/>
                      <a:gd name="T26" fmla="*/ 0 w 462"/>
                      <a:gd name="T27" fmla="*/ 0 h 466"/>
                      <a:gd name="T28" fmla="*/ 0 w 462"/>
                      <a:gd name="T29" fmla="*/ 0 h 466"/>
                      <a:gd name="T30" fmla="*/ 0 w 462"/>
                      <a:gd name="T31" fmla="*/ 0 h 466"/>
                      <a:gd name="T32" fmla="*/ 0 w 462"/>
                      <a:gd name="T33" fmla="*/ 0 h 466"/>
                      <a:gd name="T34" fmla="*/ 0 w 462"/>
                      <a:gd name="T35" fmla="*/ 0 h 466"/>
                      <a:gd name="T36" fmla="*/ 0 w 462"/>
                      <a:gd name="T37" fmla="*/ 0 h 466"/>
                      <a:gd name="T38" fmla="*/ 0 w 462"/>
                      <a:gd name="T39" fmla="*/ 0 h 466"/>
                      <a:gd name="T40" fmla="*/ 0 w 462"/>
                      <a:gd name="T41" fmla="*/ 0 h 466"/>
                      <a:gd name="T42" fmla="*/ 0 w 462"/>
                      <a:gd name="T43" fmla="*/ 0 h 466"/>
                      <a:gd name="T44" fmla="*/ 0 w 462"/>
                      <a:gd name="T45" fmla="*/ 0 h 466"/>
                      <a:gd name="T46" fmla="*/ 0 w 462"/>
                      <a:gd name="T47" fmla="*/ 0 h 466"/>
                      <a:gd name="T48" fmla="*/ 0 w 462"/>
                      <a:gd name="T49" fmla="*/ 0 h 466"/>
                      <a:gd name="T50" fmla="*/ 0 w 462"/>
                      <a:gd name="T51" fmla="*/ 0 h 466"/>
                      <a:gd name="T52" fmla="*/ 0 w 462"/>
                      <a:gd name="T53" fmla="*/ 0 h 466"/>
                      <a:gd name="T54" fmla="*/ 0 w 462"/>
                      <a:gd name="T55" fmla="*/ 0 h 466"/>
                      <a:gd name="T56" fmla="*/ 0 w 462"/>
                      <a:gd name="T57" fmla="*/ 0 h 466"/>
                      <a:gd name="T58" fmla="*/ 0 w 462"/>
                      <a:gd name="T59" fmla="*/ 0 h 466"/>
                      <a:gd name="T60" fmla="*/ 0 w 462"/>
                      <a:gd name="T61" fmla="*/ 0 h 466"/>
                      <a:gd name="T62" fmla="*/ 0 w 462"/>
                      <a:gd name="T63" fmla="*/ 0 h 466"/>
                      <a:gd name="T64" fmla="*/ 0 w 462"/>
                      <a:gd name="T65" fmla="*/ 0 h 466"/>
                      <a:gd name="T66" fmla="*/ 0 w 462"/>
                      <a:gd name="T67" fmla="*/ 0 h 466"/>
                      <a:gd name="T68" fmla="*/ 0 w 462"/>
                      <a:gd name="T69" fmla="*/ 0 h 466"/>
                      <a:gd name="T70" fmla="*/ 0 w 462"/>
                      <a:gd name="T71" fmla="*/ 0 h 466"/>
                      <a:gd name="T72" fmla="*/ 0 w 462"/>
                      <a:gd name="T73" fmla="*/ 0 h 466"/>
                      <a:gd name="T74" fmla="*/ 0 w 462"/>
                      <a:gd name="T75" fmla="*/ 0 h 46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62"/>
                      <a:gd name="T115" fmla="*/ 0 h 466"/>
                      <a:gd name="T116" fmla="*/ 462 w 462"/>
                      <a:gd name="T117" fmla="*/ 466 h 46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62" h="466">
                        <a:moveTo>
                          <a:pt x="260" y="466"/>
                        </a:moveTo>
                        <a:lnTo>
                          <a:pt x="260" y="171"/>
                        </a:lnTo>
                        <a:lnTo>
                          <a:pt x="122" y="171"/>
                        </a:lnTo>
                        <a:lnTo>
                          <a:pt x="122" y="436"/>
                        </a:lnTo>
                        <a:lnTo>
                          <a:pt x="118" y="436"/>
                        </a:lnTo>
                        <a:lnTo>
                          <a:pt x="71" y="402"/>
                        </a:lnTo>
                        <a:lnTo>
                          <a:pt x="34" y="350"/>
                        </a:lnTo>
                        <a:lnTo>
                          <a:pt x="8" y="295"/>
                        </a:lnTo>
                        <a:lnTo>
                          <a:pt x="0" y="231"/>
                        </a:lnTo>
                        <a:lnTo>
                          <a:pt x="4" y="184"/>
                        </a:lnTo>
                        <a:lnTo>
                          <a:pt x="17" y="141"/>
                        </a:lnTo>
                        <a:lnTo>
                          <a:pt x="38" y="103"/>
                        </a:lnTo>
                        <a:lnTo>
                          <a:pt x="67" y="68"/>
                        </a:lnTo>
                        <a:lnTo>
                          <a:pt x="101" y="38"/>
                        </a:lnTo>
                        <a:lnTo>
                          <a:pt x="143" y="17"/>
                        </a:lnTo>
                        <a:lnTo>
                          <a:pt x="185" y="4"/>
                        </a:lnTo>
                        <a:lnTo>
                          <a:pt x="231" y="0"/>
                        </a:lnTo>
                        <a:lnTo>
                          <a:pt x="277" y="4"/>
                        </a:lnTo>
                        <a:lnTo>
                          <a:pt x="319" y="17"/>
                        </a:lnTo>
                        <a:lnTo>
                          <a:pt x="361" y="38"/>
                        </a:lnTo>
                        <a:lnTo>
                          <a:pt x="395" y="68"/>
                        </a:lnTo>
                        <a:lnTo>
                          <a:pt x="424" y="103"/>
                        </a:lnTo>
                        <a:lnTo>
                          <a:pt x="445" y="141"/>
                        </a:lnTo>
                        <a:lnTo>
                          <a:pt x="458" y="184"/>
                        </a:lnTo>
                        <a:lnTo>
                          <a:pt x="462" y="231"/>
                        </a:lnTo>
                        <a:lnTo>
                          <a:pt x="458" y="273"/>
                        </a:lnTo>
                        <a:lnTo>
                          <a:pt x="445" y="316"/>
                        </a:lnTo>
                        <a:lnTo>
                          <a:pt x="428" y="355"/>
                        </a:lnTo>
                        <a:lnTo>
                          <a:pt x="403" y="385"/>
                        </a:lnTo>
                        <a:lnTo>
                          <a:pt x="374" y="414"/>
                        </a:lnTo>
                        <a:lnTo>
                          <a:pt x="340" y="440"/>
                        </a:lnTo>
                        <a:lnTo>
                          <a:pt x="302" y="457"/>
                        </a:lnTo>
                        <a:lnTo>
                          <a:pt x="260" y="466"/>
                        </a:lnTo>
                      </a:path>
                    </a:pathLst>
                  </a:custGeom>
                  <a:noFill/>
                  <a:ln w="0" cmpd="sng">
                    <a:solidFill>
                      <a:srgbClr val="000000"/>
                    </a:solidFill>
                    <a:miter lim="800000"/>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grpSp>
            <p:sp>
              <p:nvSpPr>
                <p:cNvPr id="26803" name="Freeform 66"/>
                <p:cNvSpPr>
                  <a:spLocks noChangeArrowheads="1"/>
                </p:cNvSpPr>
                <p:nvPr/>
              </p:nvSpPr>
              <p:spPr bwMode="auto">
                <a:xfrm>
                  <a:off x="149" y="0"/>
                  <a:ext cx="235" cy="117"/>
                </a:xfrm>
                <a:custGeom>
                  <a:avLst/>
                  <a:gdLst>
                    <a:gd name="T0" fmla="*/ 0 w 966"/>
                    <a:gd name="T1" fmla="*/ 0 h 628"/>
                    <a:gd name="T2" fmla="*/ 0 w 966"/>
                    <a:gd name="T3" fmla="*/ 0 h 628"/>
                    <a:gd name="T4" fmla="*/ 0 w 966"/>
                    <a:gd name="T5" fmla="*/ 0 h 628"/>
                    <a:gd name="T6" fmla="*/ 0 w 966"/>
                    <a:gd name="T7" fmla="*/ 0 h 628"/>
                    <a:gd name="T8" fmla="*/ 0 w 966"/>
                    <a:gd name="T9" fmla="*/ 0 h 628"/>
                    <a:gd name="T10" fmla="*/ 0 w 966"/>
                    <a:gd name="T11" fmla="*/ 0 h 628"/>
                    <a:gd name="T12" fmla="*/ 0 w 966"/>
                    <a:gd name="T13" fmla="*/ 0 h 628"/>
                    <a:gd name="T14" fmla="*/ 0 w 966"/>
                    <a:gd name="T15" fmla="*/ 0 h 628"/>
                    <a:gd name="T16" fmla="*/ 0 w 966"/>
                    <a:gd name="T17" fmla="*/ 0 h 628"/>
                    <a:gd name="T18" fmla="*/ 0 w 966"/>
                    <a:gd name="T19" fmla="*/ 0 h 628"/>
                    <a:gd name="T20" fmla="*/ 0 w 966"/>
                    <a:gd name="T21" fmla="*/ 0 h 628"/>
                    <a:gd name="T22" fmla="*/ 0 w 966"/>
                    <a:gd name="T23" fmla="*/ 0 h 628"/>
                    <a:gd name="T24" fmla="*/ 0 w 966"/>
                    <a:gd name="T25" fmla="*/ 0 h 628"/>
                    <a:gd name="T26" fmla="*/ 0 w 966"/>
                    <a:gd name="T27" fmla="*/ 0 h 628"/>
                    <a:gd name="T28" fmla="*/ 0 w 966"/>
                    <a:gd name="T29" fmla="*/ 0 h 628"/>
                    <a:gd name="T30" fmla="*/ 0 w 966"/>
                    <a:gd name="T31" fmla="*/ 0 h 628"/>
                    <a:gd name="T32" fmla="*/ 0 w 966"/>
                    <a:gd name="T33" fmla="*/ 0 h 628"/>
                    <a:gd name="T34" fmla="*/ 0 w 966"/>
                    <a:gd name="T35" fmla="*/ 0 h 628"/>
                    <a:gd name="T36" fmla="*/ 0 w 966"/>
                    <a:gd name="T37" fmla="*/ 0 h 628"/>
                    <a:gd name="T38" fmla="*/ 0 w 966"/>
                    <a:gd name="T39" fmla="*/ 0 h 62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66"/>
                    <a:gd name="T61" fmla="*/ 0 h 628"/>
                    <a:gd name="T62" fmla="*/ 966 w 966"/>
                    <a:gd name="T63" fmla="*/ 628 h 62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66" h="628">
                      <a:moveTo>
                        <a:pt x="966" y="547"/>
                      </a:moveTo>
                      <a:lnTo>
                        <a:pt x="957" y="436"/>
                      </a:lnTo>
                      <a:lnTo>
                        <a:pt x="928" y="333"/>
                      </a:lnTo>
                      <a:lnTo>
                        <a:pt x="882" y="239"/>
                      </a:lnTo>
                      <a:lnTo>
                        <a:pt x="823" y="158"/>
                      </a:lnTo>
                      <a:lnTo>
                        <a:pt x="752" y="94"/>
                      </a:lnTo>
                      <a:lnTo>
                        <a:pt x="672" y="43"/>
                      </a:lnTo>
                      <a:lnTo>
                        <a:pt x="579" y="13"/>
                      </a:lnTo>
                      <a:lnTo>
                        <a:pt x="483" y="0"/>
                      </a:lnTo>
                      <a:lnTo>
                        <a:pt x="386" y="13"/>
                      </a:lnTo>
                      <a:lnTo>
                        <a:pt x="294" y="43"/>
                      </a:lnTo>
                      <a:lnTo>
                        <a:pt x="214" y="94"/>
                      </a:lnTo>
                      <a:lnTo>
                        <a:pt x="143" y="158"/>
                      </a:lnTo>
                      <a:lnTo>
                        <a:pt x="84" y="239"/>
                      </a:lnTo>
                      <a:lnTo>
                        <a:pt x="38" y="333"/>
                      </a:lnTo>
                      <a:lnTo>
                        <a:pt x="8" y="436"/>
                      </a:lnTo>
                      <a:lnTo>
                        <a:pt x="0" y="547"/>
                      </a:lnTo>
                      <a:lnTo>
                        <a:pt x="0" y="628"/>
                      </a:lnTo>
                      <a:lnTo>
                        <a:pt x="966" y="628"/>
                      </a:lnTo>
                      <a:lnTo>
                        <a:pt x="966" y="547"/>
                      </a:lnTo>
                      <a:close/>
                    </a:path>
                  </a:pathLst>
                </a:cu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804" name="Freeform 67"/>
                <p:cNvSpPr>
                  <a:spLocks noChangeArrowheads="1"/>
                </p:cNvSpPr>
                <p:nvPr/>
              </p:nvSpPr>
              <p:spPr bwMode="auto">
                <a:xfrm>
                  <a:off x="149" y="0"/>
                  <a:ext cx="235" cy="117"/>
                </a:xfrm>
                <a:custGeom>
                  <a:avLst/>
                  <a:gdLst>
                    <a:gd name="T0" fmla="*/ 0 w 966"/>
                    <a:gd name="T1" fmla="*/ 0 h 628"/>
                    <a:gd name="T2" fmla="*/ 0 w 966"/>
                    <a:gd name="T3" fmla="*/ 0 h 628"/>
                    <a:gd name="T4" fmla="*/ 0 w 966"/>
                    <a:gd name="T5" fmla="*/ 0 h 628"/>
                    <a:gd name="T6" fmla="*/ 0 w 966"/>
                    <a:gd name="T7" fmla="*/ 0 h 628"/>
                    <a:gd name="T8" fmla="*/ 0 w 966"/>
                    <a:gd name="T9" fmla="*/ 0 h 628"/>
                    <a:gd name="T10" fmla="*/ 0 w 966"/>
                    <a:gd name="T11" fmla="*/ 0 h 628"/>
                    <a:gd name="T12" fmla="*/ 0 w 966"/>
                    <a:gd name="T13" fmla="*/ 0 h 628"/>
                    <a:gd name="T14" fmla="*/ 0 w 966"/>
                    <a:gd name="T15" fmla="*/ 0 h 628"/>
                    <a:gd name="T16" fmla="*/ 0 w 966"/>
                    <a:gd name="T17" fmla="*/ 0 h 628"/>
                    <a:gd name="T18" fmla="*/ 0 w 966"/>
                    <a:gd name="T19" fmla="*/ 0 h 628"/>
                    <a:gd name="T20" fmla="*/ 0 w 966"/>
                    <a:gd name="T21" fmla="*/ 0 h 628"/>
                    <a:gd name="T22" fmla="*/ 0 w 966"/>
                    <a:gd name="T23" fmla="*/ 0 h 628"/>
                    <a:gd name="T24" fmla="*/ 0 w 966"/>
                    <a:gd name="T25" fmla="*/ 0 h 628"/>
                    <a:gd name="T26" fmla="*/ 0 w 966"/>
                    <a:gd name="T27" fmla="*/ 0 h 628"/>
                    <a:gd name="T28" fmla="*/ 0 w 966"/>
                    <a:gd name="T29" fmla="*/ 0 h 628"/>
                    <a:gd name="T30" fmla="*/ 0 w 966"/>
                    <a:gd name="T31" fmla="*/ 0 h 628"/>
                    <a:gd name="T32" fmla="*/ 0 w 966"/>
                    <a:gd name="T33" fmla="*/ 0 h 628"/>
                    <a:gd name="T34" fmla="*/ 0 w 966"/>
                    <a:gd name="T35" fmla="*/ 0 h 628"/>
                    <a:gd name="T36" fmla="*/ 0 w 966"/>
                    <a:gd name="T37" fmla="*/ 0 h 628"/>
                    <a:gd name="T38" fmla="*/ 0 w 966"/>
                    <a:gd name="T39" fmla="*/ 0 h 628"/>
                    <a:gd name="T40" fmla="*/ 0 w 966"/>
                    <a:gd name="T41" fmla="*/ 0 h 628"/>
                    <a:gd name="T42" fmla="*/ 0 w 966"/>
                    <a:gd name="T43" fmla="*/ 0 h 6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66"/>
                    <a:gd name="T67" fmla="*/ 0 h 628"/>
                    <a:gd name="T68" fmla="*/ 966 w 966"/>
                    <a:gd name="T69" fmla="*/ 628 h 6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66" h="628">
                      <a:moveTo>
                        <a:pt x="966" y="547"/>
                      </a:moveTo>
                      <a:lnTo>
                        <a:pt x="966" y="547"/>
                      </a:lnTo>
                      <a:lnTo>
                        <a:pt x="957" y="436"/>
                      </a:lnTo>
                      <a:lnTo>
                        <a:pt x="928" y="333"/>
                      </a:lnTo>
                      <a:lnTo>
                        <a:pt x="882" y="239"/>
                      </a:lnTo>
                      <a:lnTo>
                        <a:pt x="823" y="158"/>
                      </a:lnTo>
                      <a:lnTo>
                        <a:pt x="752" y="94"/>
                      </a:lnTo>
                      <a:lnTo>
                        <a:pt x="672" y="43"/>
                      </a:lnTo>
                      <a:lnTo>
                        <a:pt x="579" y="13"/>
                      </a:lnTo>
                      <a:lnTo>
                        <a:pt x="483" y="0"/>
                      </a:lnTo>
                      <a:lnTo>
                        <a:pt x="386" y="13"/>
                      </a:lnTo>
                      <a:lnTo>
                        <a:pt x="294" y="43"/>
                      </a:lnTo>
                      <a:lnTo>
                        <a:pt x="214" y="94"/>
                      </a:lnTo>
                      <a:lnTo>
                        <a:pt x="143" y="158"/>
                      </a:lnTo>
                      <a:lnTo>
                        <a:pt x="84" y="239"/>
                      </a:lnTo>
                      <a:lnTo>
                        <a:pt x="38" y="333"/>
                      </a:lnTo>
                      <a:lnTo>
                        <a:pt x="8" y="436"/>
                      </a:lnTo>
                      <a:lnTo>
                        <a:pt x="0" y="547"/>
                      </a:lnTo>
                      <a:lnTo>
                        <a:pt x="0" y="628"/>
                      </a:lnTo>
                      <a:lnTo>
                        <a:pt x="966" y="628"/>
                      </a:lnTo>
                      <a:lnTo>
                        <a:pt x="966" y="547"/>
                      </a:lnTo>
                    </a:path>
                  </a:pathLst>
                </a:custGeom>
                <a:solidFill>
                  <a:srgbClr val="FF3300"/>
                </a:solidFill>
                <a:ln w="0" cmpd="sng">
                  <a:solidFill>
                    <a:srgbClr val="000000"/>
                  </a:solidFill>
                  <a:miter lim="800000"/>
                </a:ln>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805" name="Rectangle 68"/>
                <p:cNvSpPr>
                  <a:spLocks noChangeArrowheads="1"/>
                </p:cNvSpPr>
                <p:nvPr/>
              </p:nvSpPr>
              <p:spPr bwMode="auto">
                <a:xfrm>
                  <a:off x="137" y="101"/>
                  <a:ext cx="263" cy="19"/>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eaLnBrk="0" fontAlgn="base" hangingPunct="0">
                    <a:spcBef>
                      <a:spcPct val="0"/>
                    </a:spcBef>
                    <a:spcAft>
                      <a:spcPct val="0"/>
                    </a:spcAft>
                  </a:pPr>
                  <a:endParaRPr lang="zh-CN" altLang="en-US" sz="2100">
                    <a:solidFill>
                      <a:srgbClr val="FFFFFF"/>
                    </a:solidFill>
                    <a:sym typeface="Arial" panose="020B0604020202020204" pitchFamily="34" charset="0"/>
                  </a:endParaRPr>
                </a:p>
              </p:txBody>
            </p:sp>
            <p:sp>
              <p:nvSpPr>
                <p:cNvPr id="26806" name="Rectangle 69"/>
                <p:cNvSpPr>
                  <a:spLocks noChangeArrowheads="1"/>
                </p:cNvSpPr>
                <p:nvPr/>
              </p:nvSpPr>
              <p:spPr bwMode="auto">
                <a:xfrm>
                  <a:off x="137" y="101"/>
                  <a:ext cx="263" cy="19"/>
                </a:xfrm>
                <a:prstGeom prst="rect">
                  <a:avLst/>
                </a:prstGeom>
                <a:solidFill>
                  <a:srgbClr val="FF3300"/>
                </a:solidFill>
                <a:ln w="0">
                  <a:solidFill>
                    <a:srgbClr val="000000"/>
                  </a:solidFill>
                  <a:miter lim="800000"/>
                </a:ln>
              </p:spPr>
              <p:txBody>
                <a:bodyP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eaLnBrk="0" fontAlgn="base" hangingPunct="0">
                    <a:spcBef>
                      <a:spcPct val="0"/>
                    </a:spcBef>
                    <a:spcAft>
                      <a:spcPct val="0"/>
                    </a:spcAft>
                  </a:pPr>
                  <a:endParaRPr lang="zh-CN" altLang="en-US" sz="2100">
                    <a:solidFill>
                      <a:srgbClr val="FFFFFF"/>
                    </a:solidFill>
                    <a:sym typeface="Arial" panose="020B0604020202020204" pitchFamily="34" charset="0"/>
                  </a:endParaRPr>
                </a:p>
              </p:txBody>
            </p:sp>
            <p:sp>
              <p:nvSpPr>
                <p:cNvPr id="26807" name="Freeform 70"/>
                <p:cNvSpPr>
                  <a:spLocks noChangeArrowheads="1"/>
                </p:cNvSpPr>
                <p:nvPr/>
              </p:nvSpPr>
              <p:spPr bwMode="auto">
                <a:xfrm>
                  <a:off x="160" y="7"/>
                  <a:ext cx="94" cy="89"/>
                </a:xfrm>
                <a:custGeom>
                  <a:avLst/>
                  <a:gdLst>
                    <a:gd name="T0" fmla="*/ 0 w 387"/>
                    <a:gd name="T1" fmla="*/ 0 h 475"/>
                    <a:gd name="T2" fmla="*/ 0 w 387"/>
                    <a:gd name="T3" fmla="*/ 0 h 475"/>
                    <a:gd name="T4" fmla="*/ 0 w 387"/>
                    <a:gd name="T5" fmla="*/ 0 h 475"/>
                    <a:gd name="T6" fmla="*/ 0 w 387"/>
                    <a:gd name="T7" fmla="*/ 0 h 475"/>
                    <a:gd name="T8" fmla="*/ 0 w 387"/>
                    <a:gd name="T9" fmla="*/ 0 h 475"/>
                    <a:gd name="T10" fmla="*/ 0 w 387"/>
                    <a:gd name="T11" fmla="*/ 0 h 475"/>
                    <a:gd name="T12" fmla="*/ 0 w 387"/>
                    <a:gd name="T13" fmla="*/ 0 h 475"/>
                    <a:gd name="T14" fmla="*/ 0 w 387"/>
                    <a:gd name="T15" fmla="*/ 0 h 475"/>
                    <a:gd name="T16" fmla="*/ 0 w 387"/>
                    <a:gd name="T17" fmla="*/ 0 h 475"/>
                    <a:gd name="T18" fmla="*/ 0 w 387"/>
                    <a:gd name="T19" fmla="*/ 0 h 475"/>
                    <a:gd name="T20" fmla="*/ 0 w 387"/>
                    <a:gd name="T21" fmla="*/ 0 h 475"/>
                    <a:gd name="T22" fmla="*/ 0 w 387"/>
                    <a:gd name="T23" fmla="*/ 0 h 475"/>
                    <a:gd name="T24" fmla="*/ 0 w 387"/>
                    <a:gd name="T25" fmla="*/ 0 h 475"/>
                    <a:gd name="T26" fmla="*/ 0 w 387"/>
                    <a:gd name="T27" fmla="*/ 0 h 475"/>
                    <a:gd name="T28" fmla="*/ 0 w 387"/>
                    <a:gd name="T29" fmla="*/ 0 h 475"/>
                    <a:gd name="T30" fmla="*/ 0 w 387"/>
                    <a:gd name="T31" fmla="*/ 0 h 475"/>
                    <a:gd name="T32" fmla="*/ 0 w 387"/>
                    <a:gd name="T33" fmla="*/ 0 h 475"/>
                    <a:gd name="T34" fmla="*/ 0 w 387"/>
                    <a:gd name="T35" fmla="*/ 0 h 4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87"/>
                    <a:gd name="T55" fmla="*/ 0 h 475"/>
                    <a:gd name="T56" fmla="*/ 387 w 387"/>
                    <a:gd name="T57" fmla="*/ 475 h 4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87" h="475">
                      <a:moveTo>
                        <a:pt x="206" y="475"/>
                      </a:moveTo>
                      <a:lnTo>
                        <a:pt x="214" y="381"/>
                      </a:lnTo>
                      <a:lnTo>
                        <a:pt x="231" y="291"/>
                      </a:lnTo>
                      <a:lnTo>
                        <a:pt x="261" y="210"/>
                      </a:lnTo>
                      <a:lnTo>
                        <a:pt x="294" y="141"/>
                      </a:lnTo>
                      <a:lnTo>
                        <a:pt x="328" y="82"/>
                      </a:lnTo>
                      <a:lnTo>
                        <a:pt x="357" y="39"/>
                      </a:lnTo>
                      <a:lnTo>
                        <a:pt x="378" y="9"/>
                      </a:lnTo>
                      <a:lnTo>
                        <a:pt x="387" y="0"/>
                      </a:lnTo>
                      <a:lnTo>
                        <a:pt x="265" y="43"/>
                      </a:lnTo>
                      <a:lnTo>
                        <a:pt x="172" y="107"/>
                      </a:lnTo>
                      <a:lnTo>
                        <a:pt x="105" y="184"/>
                      </a:lnTo>
                      <a:lnTo>
                        <a:pt x="59" y="265"/>
                      </a:lnTo>
                      <a:lnTo>
                        <a:pt x="25" y="342"/>
                      </a:lnTo>
                      <a:lnTo>
                        <a:pt x="9" y="411"/>
                      </a:lnTo>
                      <a:lnTo>
                        <a:pt x="0" y="458"/>
                      </a:lnTo>
                      <a:lnTo>
                        <a:pt x="0" y="475"/>
                      </a:lnTo>
                      <a:lnTo>
                        <a:pt x="206" y="475"/>
                      </a:lnTo>
                      <a:close/>
                    </a:path>
                  </a:pathLst>
                </a:cu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808" name="Freeform 71"/>
                <p:cNvSpPr>
                  <a:spLocks noChangeArrowheads="1"/>
                </p:cNvSpPr>
                <p:nvPr/>
              </p:nvSpPr>
              <p:spPr bwMode="auto">
                <a:xfrm>
                  <a:off x="160" y="7"/>
                  <a:ext cx="94" cy="89"/>
                </a:xfrm>
                <a:custGeom>
                  <a:avLst/>
                  <a:gdLst>
                    <a:gd name="T0" fmla="*/ 0 w 387"/>
                    <a:gd name="T1" fmla="*/ 0 h 475"/>
                    <a:gd name="T2" fmla="*/ 0 w 387"/>
                    <a:gd name="T3" fmla="*/ 0 h 475"/>
                    <a:gd name="T4" fmla="*/ 0 w 387"/>
                    <a:gd name="T5" fmla="*/ 0 h 475"/>
                    <a:gd name="T6" fmla="*/ 0 w 387"/>
                    <a:gd name="T7" fmla="*/ 0 h 475"/>
                    <a:gd name="T8" fmla="*/ 0 w 387"/>
                    <a:gd name="T9" fmla="*/ 0 h 475"/>
                    <a:gd name="T10" fmla="*/ 0 w 387"/>
                    <a:gd name="T11" fmla="*/ 0 h 475"/>
                    <a:gd name="T12" fmla="*/ 0 w 387"/>
                    <a:gd name="T13" fmla="*/ 0 h 475"/>
                    <a:gd name="T14" fmla="*/ 0 w 387"/>
                    <a:gd name="T15" fmla="*/ 0 h 475"/>
                    <a:gd name="T16" fmla="*/ 0 w 387"/>
                    <a:gd name="T17" fmla="*/ 0 h 475"/>
                    <a:gd name="T18" fmla="*/ 0 w 387"/>
                    <a:gd name="T19" fmla="*/ 0 h 475"/>
                    <a:gd name="T20" fmla="*/ 0 w 387"/>
                    <a:gd name="T21" fmla="*/ 0 h 475"/>
                    <a:gd name="T22" fmla="*/ 0 w 387"/>
                    <a:gd name="T23" fmla="*/ 0 h 475"/>
                    <a:gd name="T24" fmla="*/ 0 w 387"/>
                    <a:gd name="T25" fmla="*/ 0 h 475"/>
                    <a:gd name="T26" fmla="*/ 0 w 387"/>
                    <a:gd name="T27" fmla="*/ 0 h 475"/>
                    <a:gd name="T28" fmla="*/ 0 w 387"/>
                    <a:gd name="T29" fmla="*/ 0 h 475"/>
                    <a:gd name="T30" fmla="*/ 0 w 387"/>
                    <a:gd name="T31" fmla="*/ 0 h 475"/>
                    <a:gd name="T32" fmla="*/ 0 w 387"/>
                    <a:gd name="T33" fmla="*/ 0 h 475"/>
                    <a:gd name="T34" fmla="*/ 0 w 387"/>
                    <a:gd name="T35" fmla="*/ 0 h 475"/>
                    <a:gd name="T36" fmla="*/ 0 w 387"/>
                    <a:gd name="T37" fmla="*/ 0 h 475"/>
                    <a:gd name="T38" fmla="*/ 0 w 387"/>
                    <a:gd name="T39" fmla="*/ 0 h 4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87"/>
                    <a:gd name="T61" fmla="*/ 0 h 475"/>
                    <a:gd name="T62" fmla="*/ 387 w 387"/>
                    <a:gd name="T63" fmla="*/ 475 h 47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87" h="475">
                      <a:moveTo>
                        <a:pt x="206" y="475"/>
                      </a:moveTo>
                      <a:lnTo>
                        <a:pt x="206" y="475"/>
                      </a:lnTo>
                      <a:lnTo>
                        <a:pt x="214" y="381"/>
                      </a:lnTo>
                      <a:lnTo>
                        <a:pt x="231" y="291"/>
                      </a:lnTo>
                      <a:lnTo>
                        <a:pt x="261" y="210"/>
                      </a:lnTo>
                      <a:lnTo>
                        <a:pt x="294" y="141"/>
                      </a:lnTo>
                      <a:lnTo>
                        <a:pt x="328" y="82"/>
                      </a:lnTo>
                      <a:lnTo>
                        <a:pt x="357" y="39"/>
                      </a:lnTo>
                      <a:lnTo>
                        <a:pt x="378" y="9"/>
                      </a:lnTo>
                      <a:lnTo>
                        <a:pt x="387" y="0"/>
                      </a:lnTo>
                      <a:lnTo>
                        <a:pt x="265" y="43"/>
                      </a:lnTo>
                      <a:lnTo>
                        <a:pt x="172" y="107"/>
                      </a:lnTo>
                      <a:lnTo>
                        <a:pt x="105" y="184"/>
                      </a:lnTo>
                      <a:lnTo>
                        <a:pt x="59" y="265"/>
                      </a:lnTo>
                      <a:lnTo>
                        <a:pt x="25" y="342"/>
                      </a:lnTo>
                      <a:lnTo>
                        <a:pt x="9" y="411"/>
                      </a:lnTo>
                      <a:lnTo>
                        <a:pt x="0" y="458"/>
                      </a:lnTo>
                      <a:lnTo>
                        <a:pt x="0" y="475"/>
                      </a:lnTo>
                      <a:lnTo>
                        <a:pt x="206" y="475"/>
                      </a:lnTo>
                    </a:path>
                  </a:pathLst>
                </a:custGeom>
                <a:solidFill>
                  <a:srgbClr val="FF3300"/>
                </a:solidFill>
                <a:ln w="0" cmpd="sng">
                  <a:solidFill>
                    <a:srgbClr val="000000"/>
                  </a:solidFill>
                  <a:miter lim="800000"/>
                </a:ln>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809" name="Freeform 72"/>
                <p:cNvSpPr>
                  <a:spLocks noChangeArrowheads="1"/>
                </p:cNvSpPr>
                <p:nvPr/>
              </p:nvSpPr>
              <p:spPr bwMode="auto">
                <a:xfrm>
                  <a:off x="274" y="7"/>
                  <a:ext cx="98" cy="89"/>
                </a:xfrm>
                <a:custGeom>
                  <a:avLst/>
                  <a:gdLst>
                    <a:gd name="T0" fmla="*/ 0 w 399"/>
                    <a:gd name="T1" fmla="*/ 0 h 475"/>
                    <a:gd name="T2" fmla="*/ 0 w 399"/>
                    <a:gd name="T3" fmla="*/ 0 h 475"/>
                    <a:gd name="T4" fmla="*/ 0 w 399"/>
                    <a:gd name="T5" fmla="*/ 0 h 475"/>
                    <a:gd name="T6" fmla="*/ 0 w 399"/>
                    <a:gd name="T7" fmla="*/ 0 h 475"/>
                    <a:gd name="T8" fmla="*/ 0 w 399"/>
                    <a:gd name="T9" fmla="*/ 0 h 475"/>
                    <a:gd name="T10" fmla="*/ 0 w 399"/>
                    <a:gd name="T11" fmla="*/ 0 h 475"/>
                    <a:gd name="T12" fmla="*/ 0 w 399"/>
                    <a:gd name="T13" fmla="*/ 0 h 475"/>
                    <a:gd name="T14" fmla="*/ 0 w 399"/>
                    <a:gd name="T15" fmla="*/ 0 h 475"/>
                    <a:gd name="T16" fmla="*/ 0 w 399"/>
                    <a:gd name="T17" fmla="*/ 0 h 475"/>
                    <a:gd name="T18" fmla="*/ 0 w 399"/>
                    <a:gd name="T19" fmla="*/ 0 h 475"/>
                    <a:gd name="T20" fmla="*/ 0 w 399"/>
                    <a:gd name="T21" fmla="*/ 0 h 475"/>
                    <a:gd name="T22" fmla="*/ 0 w 399"/>
                    <a:gd name="T23" fmla="*/ 0 h 475"/>
                    <a:gd name="T24" fmla="*/ 0 w 399"/>
                    <a:gd name="T25" fmla="*/ 0 h 475"/>
                    <a:gd name="T26" fmla="*/ 0 w 399"/>
                    <a:gd name="T27" fmla="*/ 0 h 475"/>
                    <a:gd name="T28" fmla="*/ 0 w 399"/>
                    <a:gd name="T29" fmla="*/ 0 h 475"/>
                    <a:gd name="T30" fmla="*/ 0 w 399"/>
                    <a:gd name="T31" fmla="*/ 0 h 475"/>
                    <a:gd name="T32" fmla="*/ 0 w 399"/>
                    <a:gd name="T33" fmla="*/ 0 h 475"/>
                    <a:gd name="T34" fmla="*/ 0 w 399"/>
                    <a:gd name="T35" fmla="*/ 0 h 475"/>
                    <a:gd name="T36" fmla="*/ 0 w 399"/>
                    <a:gd name="T37" fmla="*/ 0 h 475"/>
                    <a:gd name="T38" fmla="*/ 0 w 399"/>
                    <a:gd name="T39" fmla="*/ 0 h 4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99"/>
                    <a:gd name="T61" fmla="*/ 0 h 475"/>
                    <a:gd name="T62" fmla="*/ 399 w 399"/>
                    <a:gd name="T63" fmla="*/ 475 h 47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99" h="475">
                      <a:moveTo>
                        <a:pt x="399" y="475"/>
                      </a:moveTo>
                      <a:lnTo>
                        <a:pt x="399" y="458"/>
                      </a:lnTo>
                      <a:lnTo>
                        <a:pt x="391" y="411"/>
                      </a:lnTo>
                      <a:lnTo>
                        <a:pt x="374" y="342"/>
                      </a:lnTo>
                      <a:lnTo>
                        <a:pt x="341" y="261"/>
                      </a:lnTo>
                      <a:lnTo>
                        <a:pt x="294" y="180"/>
                      </a:lnTo>
                      <a:lnTo>
                        <a:pt x="223" y="103"/>
                      </a:lnTo>
                      <a:lnTo>
                        <a:pt x="126" y="39"/>
                      </a:lnTo>
                      <a:lnTo>
                        <a:pt x="0" y="0"/>
                      </a:lnTo>
                      <a:lnTo>
                        <a:pt x="9" y="9"/>
                      </a:lnTo>
                      <a:lnTo>
                        <a:pt x="26" y="39"/>
                      </a:lnTo>
                      <a:lnTo>
                        <a:pt x="55" y="82"/>
                      </a:lnTo>
                      <a:lnTo>
                        <a:pt x="89" y="137"/>
                      </a:lnTo>
                      <a:lnTo>
                        <a:pt x="122" y="206"/>
                      </a:lnTo>
                      <a:lnTo>
                        <a:pt x="152" y="282"/>
                      </a:lnTo>
                      <a:lnTo>
                        <a:pt x="173" y="368"/>
                      </a:lnTo>
                      <a:lnTo>
                        <a:pt x="185" y="453"/>
                      </a:lnTo>
                      <a:lnTo>
                        <a:pt x="185" y="475"/>
                      </a:lnTo>
                      <a:lnTo>
                        <a:pt x="374" y="475"/>
                      </a:lnTo>
                      <a:lnTo>
                        <a:pt x="399" y="475"/>
                      </a:lnTo>
                      <a:close/>
                    </a:path>
                  </a:pathLst>
                </a:cu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810" name="Freeform 73"/>
                <p:cNvSpPr>
                  <a:spLocks noChangeArrowheads="1"/>
                </p:cNvSpPr>
                <p:nvPr/>
              </p:nvSpPr>
              <p:spPr bwMode="auto">
                <a:xfrm>
                  <a:off x="274" y="7"/>
                  <a:ext cx="98" cy="89"/>
                </a:xfrm>
                <a:custGeom>
                  <a:avLst/>
                  <a:gdLst>
                    <a:gd name="T0" fmla="*/ 0 w 399"/>
                    <a:gd name="T1" fmla="*/ 0 h 475"/>
                    <a:gd name="T2" fmla="*/ 0 w 399"/>
                    <a:gd name="T3" fmla="*/ 0 h 475"/>
                    <a:gd name="T4" fmla="*/ 0 w 399"/>
                    <a:gd name="T5" fmla="*/ 0 h 475"/>
                    <a:gd name="T6" fmla="*/ 0 w 399"/>
                    <a:gd name="T7" fmla="*/ 0 h 475"/>
                    <a:gd name="T8" fmla="*/ 0 w 399"/>
                    <a:gd name="T9" fmla="*/ 0 h 475"/>
                    <a:gd name="T10" fmla="*/ 0 w 399"/>
                    <a:gd name="T11" fmla="*/ 0 h 475"/>
                    <a:gd name="T12" fmla="*/ 0 w 399"/>
                    <a:gd name="T13" fmla="*/ 0 h 475"/>
                    <a:gd name="T14" fmla="*/ 0 w 399"/>
                    <a:gd name="T15" fmla="*/ 0 h 475"/>
                    <a:gd name="T16" fmla="*/ 0 w 399"/>
                    <a:gd name="T17" fmla="*/ 0 h 475"/>
                    <a:gd name="T18" fmla="*/ 0 w 399"/>
                    <a:gd name="T19" fmla="*/ 0 h 475"/>
                    <a:gd name="T20" fmla="*/ 0 w 399"/>
                    <a:gd name="T21" fmla="*/ 0 h 475"/>
                    <a:gd name="T22" fmla="*/ 0 w 399"/>
                    <a:gd name="T23" fmla="*/ 0 h 475"/>
                    <a:gd name="T24" fmla="*/ 0 w 399"/>
                    <a:gd name="T25" fmla="*/ 0 h 475"/>
                    <a:gd name="T26" fmla="*/ 0 w 399"/>
                    <a:gd name="T27" fmla="*/ 0 h 475"/>
                    <a:gd name="T28" fmla="*/ 0 w 399"/>
                    <a:gd name="T29" fmla="*/ 0 h 475"/>
                    <a:gd name="T30" fmla="*/ 0 w 399"/>
                    <a:gd name="T31" fmla="*/ 0 h 475"/>
                    <a:gd name="T32" fmla="*/ 0 w 399"/>
                    <a:gd name="T33" fmla="*/ 0 h 475"/>
                    <a:gd name="T34" fmla="*/ 0 w 399"/>
                    <a:gd name="T35" fmla="*/ 0 h 475"/>
                    <a:gd name="T36" fmla="*/ 0 w 399"/>
                    <a:gd name="T37" fmla="*/ 0 h 475"/>
                    <a:gd name="T38" fmla="*/ 0 w 399"/>
                    <a:gd name="T39" fmla="*/ 0 h 475"/>
                    <a:gd name="T40" fmla="*/ 0 w 399"/>
                    <a:gd name="T41" fmla="*/ 0 h 47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9"/>
                    <a:gd name="T64" fmla="*/ 0 h 475"/>
                    <a:gd name="T65" fmla="*/ 399 w 399"/>
                    <a:gd name="T66" fmla="*/ 475 h 47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9" h="475">
                      <a:moveTo>
                        <a:pt x="399" y="475"/>
                      </a:moveTo>
                      <a:lnTo>
                        <a:pt x="399" y="475"/>
                      </a:lnTo>
                      <a:lnTo>
                        <a:pt x="399" y="458"/>
                      </a:lnTo>
                      <a:lnTo>
                        <a:pt x="391" y="411"/>
                      </a:lnTo>
                      <a:lnTo>
                        <a:pt x="374" y="342"/>
                      </a:lnTo>
                      <a:lnTo>
                        <a:pt x="341" y="261"/>
                      </a:lnTo>
                      <a:lnTo>
                        <a:pt x="294" y="180"/>
                      </a:lnTo>
                      <a:lnTo>
                        <a:pt x="223" y="103"/>
                      </a:lnTo>
                      <a:lnTo>
                        <a:pt x="126" y="39"/>
                      </a:lnTo>
                      <a:lnTo>
                        <a:pt x="0" y="0"/>
                      </a:lnTo>
                      <a:lnTo>
                        <a:pt x="9" y="9"/>
                      </a:lnTo>
                      <a:lnTo>
                        <a:pt x="26" y="39"/>
                      </a:lnTo>
                      <a:lnTo>
                        <a:pt x="55" y="82"/>
                      </a:lnTo>
                      <a:lnTo>
                        <a:pt x="89" y="137"/>
                      </a:lnTo>
                      <a:lnTo>
                        <a:pt x="122" y="206"/>
                      </a:lnTo>
                      <a:lnTo>
                        <a:pt x="152" y="282"/>
                      </a:lnTo>
                      <a:lnTo>
                        <a:pt x="173" y="368"/>
                      </a:lnTo>
                      <a:lnTo>
                        <a:pt x="185" y="453"/>
                      </a:lnTo>
                      <a:lnTo>
                        <a:pt x="185" y="475"/>
                      </a:lnTo>
                      <a:lnTo>
                        <a:pt x="374" y="475"/>
                      </a:lnTo>
                    </a:path>
                  </a:pathLst>
                </a:custGeom>
                <a:solidFill>
                  <a:srgbClr val="FF3300"/>
                </a:solidFill>
                <a:ln w="0" cmpd="sng">
                  <a:solidFill>
                    <a:srgbClr val="000000"/>
                  </a:solidFill>
                  <a:miter lim="800000"/>
                </a:ln>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811" name="Freeform 74"/>
                <p:cNvSpPr>
                  <a:spLocks noChangeArrowheads="1"/>
                </p:cNvSpPr>
                <p:nvPr/>
              </p:nvSpPr>
              <p:spPr bwMode="auto">
                <a:xfrm>
                  <a:off x="222" y="9"/>
                  <a:ext cx="87" cy="87"/>
                </a:xfrm>
                <a:custGeom>
                  <a:avLst/>
                  <a:gdLst>
                    <a:gd name="T0" fmla="*/ 0 w 357"/>
                    <a:gd name="T1" fmla="*/ 0 h 466"/>
                    <a:gd name="T2" fmla="*/ 0 w 357"/>
                    <a:gd name="T3" fmla="*/ 0 h 466"/>
                    <a:gd name="T4" fmla="*/ 0 w 357"/>
                    <a:gd name="T5" fmla="*/ 0 h 466"/>
                    <a:gd name="T6" fmla="*/ 0 w 357"/>
                    <a:gd name="T7" fmla="*/ 0 h 466"/>
                    <a:gd name="T8" fmla="*/ 0 w 357"/>
                    <a:gd name="T9" fmla="*/ 0 h 466"/>
                    <a:gd name="T10" fmla="*/ 0 w 357"/>
                    <a:gd name="T11" fmla="*/ 0 h 466"/>
                    <a:gd name="T12" fmla="*/ 0 w 357"/>
                    <a:gd name="T13" fmla="*/ 0 h 466"/>
                    <a:gd name="T14" fmla="*/ 0 w 357"/>
                    <a:gd name="T15" fmla="*/ 0 h 466"/>
                    <a:gd name="T16" fmla="*/ 0 w 357"/>
                    <a:gd name="T17" fmla="*/ 0 h 466"/>
                    <a:gd name="T18" fmla="*/ 0 w 357"/>
                    <a:gd name="T19" fmla="*/ 0 h 466"/>
                    <a:gd name="T20" fmla="*/ 0 w 357"/>
                    <a:gd name="T21" fmla="*/ 0 h 466"/>
                    <a:gd name="T22" fmla="*/ 0 w 357"/>
                    <a:gd name="T23" fmla="*/ 0 h 466"/>
                    <a:gd name="T24" fmla="*/ 0 w 357"/>
                    <a:gd name="T25" fmla="*/ 0 h 466"/>
                    <a:gd name="T26" fmla="*/ 0 w 357"/>
                    <a:gd name="T27" fmla="*/ 0 h 466"/>
                    <a:gd name="T28" fmla="*/ 0 w 357"/>
                    <a:gd name="T29" fmla="*/ 0 h 466"/>
                    <a:gd name="T30" fmla="*/ 0 w 357"/>
                    <a:gd name="T31" fmla="*/ 0 h 466"/>
                    <a:gd name="T32" fmla="*/ 0 w 357"/>
                    <a:gd name="T33" fmla="*/ 0 h 466"/>
                    <a:gd name="T34" fmla="*/ 0 w 357"/>
                    <a:gd name="T35" fmla="*/ 0 h 466"/>
                    <a:gd name="T36" fmla="*/ 0 w 357"/>
                    <a:gd name="T37" fmla="*/ 0 h 466"/>
                    <a:gd name="T38" fmla="*/ 0 w 357"/>
                    <a:gd name="T39" fmla="*/ 0 h 4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57"/>
                    <a:gd name="T61" fmla="*/ 0 h 466"/>
                    <a:gd name="T62" fmla="*/ 357 w 357"/>
                    <a:gd name="T63" fmla="*/ 466 h 4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57" h="466">
                      <a:moveTo>
                        <a:pt x="357" y="436"/>
                      </a:moveTo>
                      <a:lnTo>
                        <a:pt x="336" y="325"/>
                      </a:lnTo>
                      <a:lnTo>
                        <a:pt x="307" y="231"/>
                      </a:lnTo>
                      <a:lnTo>
                        <a:pt x="277" y="154"/>
                      </a:lnTo>
                      <a:lnTo>
                        <a:pt x="244" y="94"/>
                      </a:lnTo>
                      <a:lnTo>
                        <a:pt x="214" y="51"/>
                      </a:lnTo>
                      <a:lnTo>
                        <a:pt x="189" y="21"/>
                      </a:lnTo>
                      <a:lnTo>
                        <a:pt x="173" y="4"/>
                      </a:lnTo>
                      <a:lnTo>
                        <a:pt x="168" y="0"/>
                      </a:lnTo>
                      <a:lnTo>
                        <a:pt x="114" y="68"/>
                      </a:lnTo>
                      <a:lnTo>
                        <a:pt x="72" y="141"/>
                      </a:lnTo>
                      <a:lnTo>
                        <a:pt x="42" y="222"/>
                      </a:lnTo>
                      <a:lnTo>
                        <a:pt x="21" y="295"/>
                      </a:lnTo>
                      <a:lnTo>
                        <a:pt x="9" y="363"/>
                      </a:lnTo>
                      <a:lnTo>
                        <a:pt x="5" y="414"/>
                      </a:lnTo>
                      <a:lnTo>
                        <a:pt x="0" y="453"/>
                      </a:lnTo>
                      <a:lnTo>
                        <a:pt x="0" y="466"/>
                      </a:lnTo>
                      <a:lnTo>
                        <a:pt x="357" y="466"/>
                      </a:lnTo>
                      <a:lnTo>
                        <a:pt x="357" y="436"/>
                      </a:lnTo>
                      <a:close/>
                    </a:path>
                  </a:pathLst>
                </a:cu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812" name="Freeform 75"/>
                <p:cNvSpPr>
                  <a:spLocks noChangeArrowheads="1"/>
                </p:cNvSpPr>
                <p:nvPr/>
              </p:nvSpPr>
              <p:spPr bwMode="auto">
                <a:xfrm>
                  <a:off x="222" y="9"/>
                  <a:ext cx="87" cy="87"/>
                </a:xfrm>
                <a:custGeom>
                  <a:avLst/>
                  <a:gdLst>
                    <a:gd name="T0" fmla="*/ 0 w 357"/>
                    <a:gd name="T1" fmla="*/ 0 h 466"/>
                    <a:gd name="T2" fmla="*/ 0 w 357"/>
                    <a:gd name="T3" fmla="*/ 0 h 466"/>
                    <a:gd name="T4" fmla="*/ 0 w 357"/>
                    <a:gd name="T5" fmla="*/ 0 h 466"/>
                    <a:gd name="T6" fmla="*/ 0 w 357"/>
                    <a:gd name="T7" fmla="*/ 0 h 466"/>
                    <a:gd name="T8" fmla="*/ 0 w 357"/>
                    <a:gd name="T9" fmla="*/ 0 h 466"/>
                    <a:gd name="T10" fmla="*/ 0 w 357"/>
                    <a:gd name="T11" fmla="*/ 0 h 466"/>
                    <a:gd name="T12" fmla="*/ 0 w 357"/>
                    <a:gd name="T13" fmla="*/ 0 h 466"/>
                    <a:gd name="T14" fmla="*/ 0 w 357"/>
                    <a:gd name="T15" fmla="*/ 0 h 466"/>
                    <a:gd name="T16" fmla="*/ 0 w 357"/>
                    <a:gd name="T17" fmla="*/ 0 h 466"/>
                    <a:gd name="T18" fmla="*/ 0 w 357"/>
                    <a:gd name="T19" fmla="*/ 0 h 466"/>
                    <a:gd name="T20" fmla="*/ 0 w 357"/>
                    <a:gd name="T21" fmla="*/ 0 h 466"/>
                    <a:gd name="T22" fmla="*/ 0 w 357"/>
                    <a:gd name="T23" fmla="*/ 0 h 466"/>
                    <a:gd name="T24" fmla="*/ 0 w 357"/>
                    <a:gd name="T25" fmla="*/ 0 h 466"/>
                    <a:gd name="T26" fmla="*/ 0 w 357"/>
                    <a:gd name="T27" fmla="*/ 0 h 466"/>
                    <a:gd name="T28" fmla="*/ 0 w 357"/>
                    <a:gd name="T29" fmla="*/ 0 h 466"/>
                    <a:gd name="T30" fmla="*/ 0 w 357"/>
                    <a:gd name="T31" fmla="*/ 0 h 466"/>
                    <a:gd name="T32" fmla="*/ 0 w 357"/>
                    <a:gd name="T33" fmla="*/ 0 h 466"/>
                    <a:gd name="T34" fmla="*/ 0 w 357"/>
                    <a:gd name="T35" fmla="*/ 0 h 466"/>
                    <a:gd name="T36" fmla="*/ 0 w 357"/>
                    <a:gd name="T37" fmla="*/ 0 h 466"/>
                    <a:gd name="T38" fmla="*/ 0 w 357"/>
                    <a:gd name="T39" fmla="*/ 0 h 466"/>
                    <a:gd name="T40" fmla="*/ 0 w 357"/>
                    <a:gd name="T41" fmla="*/ 0 h 46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57"/>
                    <a:gd name="T64" fmla="*/ 0 h 466"/>
                    <a:gd name="T65" fmla="*/ 357 w 357"/>
                    <a:gd name="T66" fmla="*/ 466 h 46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57" h="466">
                      <a:moveTo>
                        <a:pt x="357" y="436"/>
                      </a:moveTo>
                      <a:lnTo>
                        <a:pt x="357" y="436"/>
                      </a:lnTo>
                      <a:lnTo>
                        <a:pt x="336" y="325"/>
                      </a:lnTo>
                      <a:lnTo>
                        <a:pt x="307" y="231"/>
                      </a:lnTo>
                      <a:lnTo>
                        <a:pt x="277" y="154"/>
                      </a:lnTo>
                      <a:lnTo>
                        <a:pt x="244" y="94"/>
                      </a:lnTo>
                      <a:lnTo>
                        <a:pt x="214" y="51"/>
                      </a:lnTo>
                      <a:lnTo>
                        <a:pt x="189" y="21"/>
                      </a:lnTo>
                      <a:lnTo>
                        <a:pt x="173" y="4"/>
                      </a:lnTo>
                      <a:lnTo>
                        <a:pt x="168" y="0"/>
                      </a:lnTo>
                      <a:lnTo>
                        <a:pt x="114" y="68"/>
                      </a:lnTo>
                      <a:lnTo>
                        <a:pt x="72" y="141"/>
                      </a:lnTo>
                      <a:lnTo>
                        <a:pt x="42" y="222"/>
                      </a:lnTo>
                      <a:lnTo>
                        <a:pt x="21" y="295"/>
                      </a:lnTo>
                      <a:lnTo>
                        <a:pt x="9" y="363"/>
                      </a:lnTo>
                      <a:lnTo>
                        <a:pt x="5" y="414"/>
                      </a:lnTo>
                      <a:lnTo>
                        <a:pt x="0" y="453"/>
                      </a:lnTo>
                      <a:lnTo>
                        <a:pt x="0" y="466"/>
                      </a:lnTo>
                      <a:lnTo>
                        <a:pt x="357" y="466"/>
                      </a:lnTo>
                    </a:path>
                  </a:pathLst>
                </a:custGeom>
                <a:solidFill>
                  <a:srgbClr val="FF3300"/>
                </a:solidFill>
                <a:ln w="0" cmpd="sng">
                  <a:solidFill>
                    <a:srgbClr val="000000"/>
                  </a:solidFill>
                  <a:miter lim="800000"/>
                </a:ln>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813" name="Freeform 76"/>
                <p:cNvSpPr>
                  <a:spLocks noChangeArrowheads="1"/>
                </p:cNvSpPr>
                <p:nvPr/>
              </p:nvSpPr>
              <p:spPr bwMode="auto">
                <a:xfrm>
                  <a:off x="191" y="101"/>
                  <a:ext cx="1" cy="20"/>
                </a:xfrm>
                <a:custGeom>
                  <a:avLst/>
                  <a:gdLst>
                    <a:gd name="T0" fmla="*/ 0 w 1"/>
                    <a:gd name="T1" fmla="*/ 0 h 106"/>
                    <a:gd name="T2" fmla="*/ 0 w 1"/>
                    <a:gd name="T3" fmla="*/ 0 h 106"/>
                    <a:gd name="T4" fmla="*/ 0 w 1"/>
                    <a:gd name="T5" fmla="*/ 0 h 106"/>
                    <a:gd name="T6" fmla="*/ 0 60000 65536"/>
                    <a:gd name="T7" fmla="*/ 0 60000 65536"/>
                    <a:gd name="T8" fmla="*/ 0 60000 65536"/>
                    <a:gd name="T9" fmla="*/ 0 w 1"/>
                    <a:gd name="T10" fmla="*/ 0 h 106"/>
                    <a:gd name="T11" fmla="*/ 1 w 1"/>
                    <a:gd name="T12" fmla="*/ 106 h 106"/>
                  </a:gdLst>
                  <a:ahLst/>
                  <a:cxnLst>
                    <a:cxn ang="T6">
                      <a:pos x="T0" y="T1"/>
                    </a:cxn>
                    <a:cxn ang="T7">
                      <a:pos x="T2" y="T3"/>
                    </a:cxn>
                    <a:cxn ang="T8">
                      <a:pos x="T4" y="T5"/>
                    </a:cxn>
                  </a:cxnLst>
                  <a:rect l="T9" t="T10" r="T11" b="T12"/>
                  <a:pathLst>
                    <a:path w="1" h="106">
                      <a:moveTo>
                        <a:pt x="0" y="0"/>
                      </a:moveTo>
                      <a:lnTo>
                        <a:pt x="0" y="106"/>
                      </a:lnTo>
                      <a:lnTo>
                        <a:pt x="0" y="0"/>
                      </a:lnTo>
                      <a:close/>
                    </a:path>
                  </a:pathLst>
                </a:cu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814" name="Line 77"/>
                <p:cNvSpPr>
                  <a:spLocks noChangeShapeType="1"/>
                </p:cNvSpPr>
                <p:nvPr/>
              </p:nvSpPr>
              <p:spPr bwMode="auto">
                <a:xfrm>
                  <a:off x="191" y="101"/>
                  <a:ext cx="1" cy="20"/>
                </a:xfrm>
                <a:prstGeom prst="line">
                  <a:avLst/>
                </a:prstGeom>
                <a:noFill/>
                <a:ln w="0">
                  <a:solidFill>
                    <a:srgbClr val="000000"/>
                  </a:solidFill>
                  <a:rou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815" name="Freeform 78"/>
                <p:cNvSpPr>
                  <a:spLocks noChangeArrowheads="1"/>
                </p:cNvSpPr>
                <p:nvPr/>
              </p:nvSpPr>
              <p:spPr bwMode="auto">
                <a:xfrm>
                  <a:off x="344" y="102"/>
                  <a:ext cx="1" cy="19"/>
                </a:xfrm>
                <a:custGeom>
                  <a:avLst/>
                  <a:gdLst>
                    <a:gd name="T0" fmla="*/ 0 w 1"/>
                    <a:gd name="T1" fmla="*/ 0 h 102"/>
                    <a:gd name="T2" fmla="*/ 0 w 1"/>
                    <a:gd name="T3" fmla="*/ 0 h 102"/>
                    <a:gd name="T4" fmla="*/ 0 w 1"/>
                    <a:gd name="T5" fmla="*/ 0 h 102"/>
                    <a:gd name="T6" fmla="*/ 0 60000 65536"/>
                    <a:gd name="T7" fmla="*/ 0 60000 65536"/>
                    <a:gd name="T8" fmla="*/ 0 60000 65536"/>
                    <a:gd name="T9" fmla="*/ 0 w 1"/>
                    <a:gd name="T10" fmla="*/ 0 h 102"/>
                    <a:gd name="T11" fmla="*/ 1 w 1"/>
                    <a:gd name="T12" fmla="*/ 102 h 102"/>
                  </a:gdLst>
                  <a:ahLst/>
                  <a:cxnLst>
                    <a:cxn ang="T6">
                      <a:pos x="T0" y="T1"/>
                    </a:cxn>
                    <a:cxn ang="T7">
                      <a:pos x="T2" y="T3"/>
                    </a:cxn>
                    <a:cxn ang="T8">
                      <a:pos x="T4" y="T5"/>
                    </a:cxn>
                  </a:cxnLst>
                  <a:rect l="T9" t="T10" r="T11" b="T12"/>
                  <a:pathLst>
                    <a:path w="1" h="102">
                      <a:moveTo>
                        <a:pt x="0" y="0"/>
                      </a:moveTo>
                      <a:lnTo>
                        <a:pt x="0" y="102"/>
                      </a:lnTo>
                      <a:lnTo>
                        <a:pt x="0" y="0"/>
                      </a:lnTo>
                      <a:close/>
                    </a:path>
                  </a:pathLst>
                </a:cu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816" name="Line 79"/>
                <p:cNvSpPr>
                  <a:spLocks noChangeShapeType="1"/>
                </p:cNvSpPr>
                <p:nvPr/>
              </p:nvSpPr>
              <p:spPr bwMode="auto">
                <a:xfrm>
                  <a:off x="344" y="102"/>
                  <a:ext cx="1" cy="19"/>
                </a:xfrm>
                <a:prstGeom prst="line">
                  <a:avLst/>
                </a:prstGeom>
                <a:noFill/>
                <a:ln w="0">
                  <a:solidFill>
                    <a:srgbClr val="000000"/>
                  </a:solidFill>
                  <a:rou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grpSp>
          <p:sp>
            <p:nvSpPr>
              <p:cNvPr id="26737" name="Rectangle 80"/>
              <p:cNvSpPr>
                <a:spLocks noChangeArrowheads="1"/>
              </p:cNvSpPr>
              <p:nvPr/>
            </p:nvSpPr>
            <p:spPr bwMode="auto">
              <a:xfrm>
                <a:off x="344" y="965"/>
                <a:ext cx="1288" cy="112"/>
              </a:xfrm>
              <a:prstGeom prst="rect">
                <a:avLst/>
              </a:prstGeom>
              <a:solidFill>
                <a:srgbClr val="993300"/>
              </a:solidFill>
              <a:ln w="9525">
                <a:solidFill>
                  <a:schemeClr val="tx1"/>
                </a:solidFill>
                <a:miter lim="800000"/>
              </a:ln>
            </p:spPr>
            <p:txBody>
              <a:bodyPr wrap="none" anchor="ct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eaLnBrk="0" fontAlgn="base" hangingPunct="0">
                  <a:spcBef>
                    <a:spcPct val="0"/>
                  </a:spcBef>
                  <a:spcAft>
                    <a:spcPct val="0"/>
                  </a:spcAft>
                </a:pPr>
                <a:endParaRPr lang="zh-CN" altLang="en-US" sz="2100">
                  <a:solidFill>
                    <a:srgbClr val="FFFFFF"/>
                  </a:solidFill>
                  <a:sym typeface="Arial" panose="020B0604020202020204" pitchFamily="34" charset="0"/>
                </a:endParaRPr>
              </a:p>
            </p:txBody>
          </p:sp>
          <p:grpSp>
            <p:nvGrpSpPr>
              <p:cNvPr id="26738" name="Group 81"/>
              <p:cNvGrpSpPr/>
              <p:nvPr/>
            </p:nvGrpSpPr>
            <p:grpSpPr bwMode="auto">
              <a:xfrm>
                <a:off x="224" y="357"/>
                <a:ext cx="680" cy="600"/>
                <a:chOff x="0" y="0"/>
                <a:chExt cx="680" cy="600"/>
              </a:xfrm>
            </p:grpSpPr>
            <p:sp>
              <p:nvSpPr>
                <p:cNvPr id="26783" name="AutoShape 82"/>
                <p:cNvSpPr>
                  <a:spLocks noChangeArrowheads="1"/>
                </p:cNvSpPr>
                <p:nvPr/>
              </p:nvSpPr>
              <p:spPr bwMode="auto">
                <a:xfrm>
                  <a:off x="104" y="424"/>
                  <a:ext cx="304" cy="176"/>
                </a:xfrm>
                <a:prstGeom prst="cube">
                  <a:avLst>
                    <a:gd name="adj" fmla="val 25000"/>
                  </a:avLst>
                </a:prstGeom>
                <a:solidFill>
                  <a:srgbClr val="FF6600"/>
                </a:solidFill>
                <a:ln w="9525">
                  <a:solidFill>
                    <a:schemeClr val="tx1"/>
                  </a:solidFill>
                  <a:miter lim="800000"/>
                </a:ln>
              </p:spPr>
              <p:txBody>
                <a:bodyPr wrap="none" anchor="ct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eaLnBrk="0" fontAlgn="base" hangingPunct="0">
                    <a:spcBef>
                      <a:spcPct val="0"/>
                    </a:spcBef>
                    <a:spcAft>
                      <a:spcPct val="0"/>
                    </a:spcAft>
                  </a:pPr>
                  <a:endParaRPr lang="zh-CN" altLang="en-US" sz="2100">
                    <a:solidFill>
                      <a:srgbClr val="FFFFFF"/>
                    </a:solidFill>
                    <a:sym typeface="Arial" panose="020B0604020202020204" pitchFamily="34" charset="0"/>
                  </a:endParaRPr>
                </a:p>
              </p:txBody>
            </p:sp>
            <p:sp>
              <p:nvSpPr>
                <p:cNvPr id="26784" name="AutoShape 83"/>
                <p:cNvSpPr>
                  <a:spLocks noChangeArrowheads="1"/>
                </p:cNvSpPr>
                <p:nvPr/>
              </p:nvSpPr>
              <p:spPr bwMode="auto">
                <a:xfrm>
                  <a:off x="352" y="424"/>
                  <a:ext cx="304" cy="176"/>
                </a:xfrm>
                <a:prstGeom prst="cube">
                  <a:avLst>
                    <a:gd name="adj" fmla="val 25000"/>
                  </a:avLst>
                </a:prstGeom>
                <a:solidFill>
                  <a:srgbClr val="FF6600"/>
                </a:solidFill>
                <a:ln w="9525">
                  <a:solidFill>
                    <a:schemeClr val="tx1"/>
                  </a:solidFill>
                  <a:miter lim="800000"/>
                </a:ln>
              </p:spPr>
              <p:txBody>
                <a:bodyPr wrap="none" anchor="ct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eaLnBrk="0" fontAlgn="base" hangingPunct="0">
                    <a:spcBef>
                      <a:spcPct val="0"/>
                    </a:spcBef>
                    <a:spcAft>
                      <a:spcPct val="0"/>
                    </a:spcAft>
                  </a:pPr>
                  <a:endParaRPr lang="zh-CN" altLang="en-US" sz="2100">
                    <a:solidFill>
                      <a:srgbClr val="FFFFFF"/>
                    </a:solidFill>
                    <a:sym typeface="Arial" panose="020B0604020202020204" pitchFamily="34" charset="0"/>
                  </a:endParaRPr>
                </a:p>
              </p:txBody>
            </p:sp>
            <p:sp>
              <p:nvSpPr>
                <p:cNvPr id="26785" name="AutoShape 84"/>
                <p:cNvSpPr>
                  <a:spLocks noChangeArrowheads="1"/>
                </p:cNvSpPr>
                <p:nvPr/>
              </p:nvSpPr>
              <p:spPr bwMode="auto">
                <a:xfrm>
                  <a:off x="96" y="296"/>
                  <a:ext cx="304" cy="176"/>
                </a:xfrm>
                <a:prstGeom prst="cube">
                  <a:avLst>
                    <a:gd name="adj" fmla="val 25000"/>
                  </a:avLst>
                </a:prstGeom>
                <a:solidFill>
                  <a:srgbClr val="FF6600"/>
                </a:solidFill>
                <a:ln w="9525">
                  <a:solidFill>
                    <a:schemeClr val="tx1"/>
                  </a:solidFill>
                  <a:miter lim="800000"/>
                </a:ln>
              </p:spPr>
              <p:txBody>
                <a:bodyPr wrap="none" anchor="ct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eaLnBrk="0" fontAlgn="base" hangingPunct="0">
                    <a:spcBef>
                      <a:spcPct val="0"/>
                    </a:spcBef>
                    <a:spcAft>
                      <a:spcPct val="0"/>
                    </a:spcAft>
                  </a:pPr>
                  <a:endParaRPr lang="zh-CN" altLang="en-US" sz="2100">
                    <a:solidFill>
                      <a:srgbClr val="FFFFFF"/>
                    </a:solidFill>
                    <a:sym typeface="Arial" panose="020B0604020202020204" pitchFamily="34" charset="0"/>
                  </a:endParaRPr>
                </a:p>
              </p:txBody>
            </p:sp>
            <p:sp>
              <p:nvSpPr>
                <p:cNvPr id="26786" name="AutoShape 85"/>
                <p:cNvSpPr>
                  <a:spLocks noChangeArrowheads="1"/>
                </p:cNvSpPr>
                <p:nvPr/>
              </p:nvSpPr>
              <p:spPr bwMode="auto">
                <a:xfrm>
                  <a:off x="336" y="288"/>
                  <a:ext cx="304" cy="176"/>
                </a:xfrm>
                <a:prstGeom prst="cube">
                  <a:avLst>
                    <a:gd name="adj" fmla="val 25000"/>
                  </a:avLst>
                </a:prstGeom>
                <a:solidFill>
                  <a:srgbClr val="FF6600"/>
                </a:solidFill>
                <a:ln w="9525">
                  <a:solidFill>
                    <a:schemeClr val="tx1"/>
                  </a:solidFill>
                  <a:miter lim="800000"/>
                </a:ln>
              </p:spPr>
              <p:txBody>
                <a:bodyPr wrap="none" anchor="ct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eaLnBrk="0" fontAlgn="base" hangingPunct="0">
                    <a:spcBef>
                      <a:spcPct val="0"/>
                    </a:spcBef>
                    <a:spcAft>
                      <a:spcPct val="0"/>
                    </a:spcAft>
                  </a:pPr>
                  <a:endParaRPr lang="zh-CN" altLang="en-US" sz="2100">
                    <a:solidFill>
                      <a:srgbClr val="FFFFFF"/>
                    </a:solidFill>
                    <a:sym typeface="Arial" panose="020B0604020202020204" pitchFamily="34" charset="0"/>
                  </a:endParaRPr>
                </a:p>
              </p:txBody>
            </p:sp>
            <p:sp>
              <p:nvSpPr>
                <p:cNvPr id="26787" name="AutoShape 86"/>
                <p:cNvSpPr>
                  <a:spLocks noChangeArrowheads="1"/>
                </p:cNvSpPr>
                <p:nvPr/>
              </p:nvSpPr>
              <p:spPr bwMode="auto">
                <a:xfrm>
                  <a:off x="0" y="176"/>
                  <a:ext cx="304" cy="176"/>
                </a:xfrm>
                <a:prstGeom prst="cube">
                  <a:avLst>
                    <a:gd name="adj" fmla="val 25000"/>
                  </a:avLst>
                </a:prstGeom>
                <a:solidFill>
                  <a:srgbClr val="FF6600"/>
                </a:solidFill>
                <a:ln w="9525">
                  <a:solidFill>
                    <a:schemeClr val="tx1"/>
                  </a:solidFill>
                  <a:miter lim="800000"/>
                </a:ln>
              </p:spPr>
              <p:txBody>
                <a:bodyPr wrap="none" anchor="ct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eaLnBrk="0" fontAlgn="base" hangingPunct="0">
                    <a:spcBef>
                      <a:spcPct val="0"/>
                    </a:spcBef>
                    <a:spcAft>
                      <a:spcPct val="0"/>
                    </a:spcAft>
                  </a:pPr>
                  <a:endParaRPr lang="zh-CN" altLang="en-US" sz="2100">
                    <a:solidFill>
                      <a:srgbClr val="FFFFFF"/>
                    </a:solidFill>
                    <a:sym typeface="Arial" panose="020B0604020202020204" pitchFamily="34" charset="0"/>
                  </a:endParaRPr>
                </a:p>
              </p:txBody>
            </p:sp>
            <p:sp>
              <p:nvSpPr>
                <p:cNvPr id="26788" name="AutoShape 87"/>
                <p:cNvSpPr>
                  <a:spLocks noChangeArrowheads="1"/>
                </p:cNvSpPr>
                <p:nvPr/>
              </p:nvSpPr>
              <p:spPr bwMode="auto">
                <a:xfrm>
                  <a:off x="376" y="136"/>
                  <a:ext cx="304" cy="176"/>
                </a:xfrm>
                <a:prstGeom prst="cube">
                  <a:avLst>
                    <a:gd name="adj" fmla="val 25000"/>
                  </a:avLst>
                </a:prstGeom>
                <a:solidFill>
                  <a:srgbClr val="FF6600"/>
                </a:solidFill>
                <a:ln w="9525">
                  <a:solidFill>
                    <a:schemeClr val="tx1"/>
                  </a:solidFill>
                  <a:miter lim="800000"/>
                </a:ln>
              </p:spPr>
              <p:txBody>
                <a:bodyPr wrap="none" anchor="ct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eaLnBrk="0" fontAlgn="base" hangingPunct="0">
                    <a:spcBef>
                      <a:spcPct val="0"/>
                    </a:spcBef>
                    <a:spcAft>
                      <a:spcPct val="0"/>
                    </a:spcAft>
                  </a:pPr>
                  <a:endParaRPr lang="zh-CN" altLang="en-US" sz="2100">
                    <a:solidFill>
                      <a:srgbClr val="FFFFFF"/>
                    </a:solidFill>
                    <a:sym typeface="Arial" panose="020B0604020202020204" pitchFamily="34" charset="0"/>
                  </a:endParaRPr>
                </a:p>
              </p:txBody>
            </p:sp>
            <p:sp>
              <p:nvSpPr>
                <p:cNvPr id="26789" name="AutoShape 88"/>
                <p:cNvSpPr>
                  <a:spLocks noChangeArrowheads="1"/>
                </p:cNvSpPr>
                <p:nvPr/>
              </p:nvSpPr>
              <p:spPr bwMode="auto">
                <a:xfrm>
                  <a:off x="160" y="0"/>
                  <a:ext cx="304" cy="176"/>
                </a:xfrm>
                <a:prstGeom prst="cube">
                  <a:avLst>
                    <a:gd name="adj" fmla="val 25000"/>
                  </a:avLst>
                </a:prstGeom>
                <a:solidFill>
                  <a:srgbClr val="FF6600"/>
                </a:solidFill>
                <a:ln w="9525">
                  <a:solidFill>
                    <a:schemeClr val="tx1"/>
                  </a:solidFill>
                  <a:miter lim="800000"/>
                </a:ln>
              </p:spPr>
              <p:txBody>
                <a:bodyPr wrap="none" anchor="ct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eaLnBrk="0" fontAlgn="base" hangingPunct="0">
                    <a:spcBef>
                      <a:spcPct val="0"/>
                    </a:spcBef>
                    <a:spcAft>
                      <a:spcPct val="0"/>
                    </a:spcAft>
                  </a:pPr>
                  <a:endParaRPr lang="zh-CN" altLang="en-US" sz="2100">
                    <a:solidFill>
                      <a:srgbClr val="FFFFFF"/>
                    </a:solidFill>
                    <a:sym typeface="Arial" panose="020B0604020202020204" pitchFamily="34" charset="0"/>
                  </a:endParaRPr>
                </a:p>
              </p:txBody>
            </p:sp>
          </p:grpSp>
          <p:sp>
            <p:nvSpPr>
              <p:cNvPr id="26739" name="Rectangle 187"/>
              <p:cNvSpPr>
                <a:spLocks noChangeArrowheads="1"/>
              </p:cNvSpPr>
              <p:nvPr/>
            </p:nvSpPr>
            <p:spPr bwMode="auto">
              <a:xfrm rot="5400000">
                <a:off x="251" y="2219"/>
                <a:ext cx="2427" cy="113"/>
              </a:xfrm>
              <a:prstGeom prst="rect">
                <a:avLst/>
              </a:prstGeom>
              <a:solidFill>
                <a:srgbClr val="993300"/>
              </a:solidFill>
              <a:ln w="9525">
                <a:solidFill>
                  <a:schemeClr val="tx1"/>
                </a:solidFill>
                <a:miter lim="800000"/>
              </a:ln>
            </p:spPr>
            <p:txBody>
              <a:bodyPr wrap="none" anchor="ct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eaLnBrk="0" fontAlgn="base" hangingPunct="0">
                  <a:spcBef>
                    <a:spcPct val="0"/>
                  </a:spcBef>
                  <a:spcAft>
                    <a:spcPct val="0"/>
                  </a:spcAft>
                </a:pPr>
                <a:endParaRPr lang="zh-CN" altLang="en-US" sz="2100">
                  <a:solidFill>
                    <a:srgbClr val="FFFFFF"/>
                  </a:solidFill>
                  <a:sym typeface="Arial" panose="020B0604020202020204" pitchFamily="34" charset="0"/>
                </a:endParaRPr>
              </a:p>
            </p:txBody>
          </p:sp>
          <p:sp>
            <p:nvSpPr>
              <p:cNvPr id="26740" name="Rectangle 188"/>
              <p:cNvSpPr>
                <a:spLocks noChangeArrowheads="1"/>
              </p:cNvSpPr>
              <p:nvPr/>
            </p:nvSpPr>
            <p:spPr bwMode="auto">
              <a:xfrm rot="5400000">
                <a:off x="-474" y="2219"/>
                <a:ext cx="2427" cy="113"/>
              </a:xfrm>
              <a:prstGeom prst="rect">
                <a:avLst/>
              </a:prstGeom>
              <a:solidFill>
                <a:srgbClr val="993300"/>
              </a:solidFill>
              <a:ln w="9525">
                <a:solidFill>
                  <a:schemeClr val="tx1"/>
                </a:solidFill>
                <a:miter lim="800000"/>
              </a:ln>
            </p:spPr>
            <p:txBody>
              <a:bodyPr wrap="none" anchor="ct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eaLnBrk="0" fontAlgn="base" hangingPunct="0">
                  <a:spcBef>
                    <a:spcPct val="0"/>
                  </a:spcBef>
                  <a:spcAft>
                    <a:spcPct val="0"/>
                  </a:spcAft>
                </a:pPr>
                <a:endParaRPr lang="zh-CN" altLang="en-US" sz="2100">
                  <a:solidFill>
                    <a:srgbClr val="FFFFFF"/>
                  </a:solidFill>
                  <a:sym typeface="Arial" panose="020B0604020202020204" pitchFamily="34" charset="0"/>
                </a:endParaRPr>
              </a:p>
            </p:txBody>
          </p:sp>
          <p:grpSp>
            <p:nvGrpSpPr>
              <p:cNvPr id="26741" name="Group 196"/>
              <p:cNvGrpSpPr/>
              <p:nvPr/>
            </p:nvGrpSpPr>
            <p:grpSpPr bwMode="auto">
              <a:xfrm>
                <a:off x="408" y="2472"/>
                <a:ext cx="545" cy="966"/>
                <a:chOff x="0" y="0"/>
                <a:chExt cx="2230" cy="5152"/>
              </a:xfrm>
            </p:grpSpPr>
            <p:sp>
              <p:nvSpPr>
                <p:cNvPr id="26748" name="Rectangle 197"/>
                <p:cNvSpPr>
                  <a:spLocks noChangeArrowheads="1"/>
                </p:cNvSpPr>
                <p:nvPr/>
              </p:nvSpPr>
              <p:spPr bwMode="auto">
                <a:xfrm>
                  <a:off x="372" y="4768"/>
                  <a:ext cx="1368"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eaLnBrk="0" fontAlgn="base" hangingPunct="0">
                    <a:spcBef>
                      <a:spcPct val="0"/>
                    </a:spcBef>
                    <a:spcAft>
                      <a:spcPct val="0"/>
                    </a:spcAft>
                  </a:pPr>
                  <a:endParaRPr lang="zh-CN" altLang="en-US" sz="2100">
                    <a:solidFill>
                      <a:srgbClr val="FFFFFF"/>
                    </a:solidFill>
                    <a:latin typeface="Times New Roman" panose="02020603050405020304" pitchFamily="18" charset="0"/>
                    <a:sym typeface="Times New Roman" panose="02020603050405020304" pitchFamily="18" charset="0"/>
                  </a:endParaRPr>
                </a:p>
              </p:txBody>
            </p:sp>
            <p:sp>
              <p:nvSpPr>
                <p:cNvPr id="26749" name="Freeform 198"/>
                <p:cNvSpPr>
                  <a:spLocks noChangeArrowheads="1"/>
                </p:cNvSpPr>
                <p:nvPr/>
              </p:nvSpPr>
              <p:spPr bwMode="auto">
                <a:xfrm>
                  <a:off x="122" y="1474"/>
                  <a:ext cx="424" cy="1261"/>
                </a:xfrm>
                <a:custGeom>
                  <a:avLst/>
                  <a:gdLst>
                    <a:gd name="T0" fmla="*/ 424 w 424"/>
                    <a:gd name="T1" fmla="*/ 586 h 1261"/>
                    <a:gd name="T2" fmla="*/ 323 w 424"/>
                    <a:gd name="T3" fmla="*/ 752 h 1261"/>
                    <a:gd name="T4" fmla="*/ 252 w 424"/>
                    <a:gd name="T5" fmla="*/ 1261 h 1261"/>
                    <a:gd name="T6" fmla="*/ 0 w 424"/>
                    <a:gd name="T7" fmla="*/ 1261 h 1261"/>
                    <a:gd name="T8" fmla="*/ 12 w 424"/>
                    <a:gd name="T9" fmla="*/ 526 h 1261"/>
                    <a:gd name="T10" fmla="*/ 424 w 424"/>
                    <a:gd name="T11" fmla="*/ 0 h 1261"/>
                    <a:gd name="T12" fmla="*/ 424 w 424"/>
                    <a:gd name="T13" fmla="*/ 586 h 1261"/>
                    <a:gd name="T14" fmla="*/ 0 60000 65536"/>
                    <a:gd name="T15" fmla="*/ 0 60000 65536"/>
                    <a:gd name="T16" fmla="*/ 0 60000 65536"/>
                    <a:gd name="T17" fmla="*/ 0 60000 65536"/>
                    <a:gd name="T18" fmla="*/ 0 60000 65536"/>
                    <a:gd name="T19" fmla="*/ 0 60000 65536"/>
                    <a:gd name="T20" fmla="*/ 0 60000 65536"/>
                    <a:gd name="T21" fmla="*/ 0 w 424"/>
                    <a:gd name="T22" fmla="*/ 0 h 1261"/>
                    <a:gd name="T23" fmla="*/ 424 w 424"/>
                    <a:gd name="T24" fmla="*/ 1261 h 12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4" h="1261">
                      <a:moveTo>
                        <a:pt x="424" y="586"/>
                      </a:moveTo>
                      <a:lnTo>
                        <a:pt x="323" y="752"/>
                      </a:lnTo>
                      <a:lnTo>
                        <a:pt x="252" y="1261"/>
                      </a:lnTo>
                      <a:lnTo>
                        <a:pt x="0" y="1261"/>
                      </a:lnTo>
                      <a:lnTo>
                        <a:pt x="12" y="526"/>
                      </a:lnTo>
                      <a:lnTo>
                        <a:pt x="424" y="0"/>
                      </a:lnTo>
                      <a:lnTo>
                        <a:pt x="424" y="586"/>
                      </a:lnTo>
                      <a:close/>
                    </a:path>
                  </a:pathLst>
                </a:custGeom>
                <a:solidFill>
                  <a:srgbClr val="B2D8E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750" name="Freeform 199"/>
                <p:cNvSpPr>
                  <a:spLocks noChangeArrowheads="1"/>
                </p:cNvSpPr>
                <p:nvPr/>
              </p:nvSpPr>
              <p:spPr bwMode="auto">
                <a:xfrm>
                  <a:off x="122" y="1474"/>
                  <a:ext cx="424" cy="1261"/>
                </a:xfrm>
                <a:custGeom>
                  <a:avLst/>
                  <a:gdLst>
                    <a:gd name="T0" fmla="*/ 424 w 424"/>
                    <a:gd name="T1" fmla="*/ 586 h 1261"/>
                    <a:gd name="T2" fmla="*/ 323 w 424"/>
                    <a:gd name="T3" fmla="*/ 752 h 1261"/>
                    <a:gd name="T4" fmla="*/ 252 w 424"/>
                    <a:gd name="T5" fmla="*/ 1261 h 1261"/>
                    <a:gd name="T6" fmla="*/ 0 w 424"/>
                    <a:gd name="T7" fmla="*/ 1261 h 1261"/>
                    <a:gd name="T8" fmla="*/ 12 w 424"/>
                    <a:gd name="T9" fmla="*/ 526 h 1261"/>
                    <a:gd name="T10" fmla="*/ 424 w 424"/>
                    <a:gd name="T11" fmla="*/ 0 h 1261"/>
                    <a:gd name="T12" fmla="*/ 0 60000 65536"/>
                    <a:gd name="T13" fmla="*/ 0 60000 65536"/>
                    <a:gd name="T14" fmla="*/ 0 60000 65536"/>
                    <a:gd name="T15" fmla="*/ 0 60000 65536"/>
                    <a:gd name="T16" fmla="*/ 0 60000 65536"/>
                    <a:gd name="T17" fmla="*/ 0 60000 65536"/>
                    <a:gd name="T18" fmla="*/ 0 w 424"/>
                    <a:gd name="T19" fmla="*/ 0 h 1261"/>
                    <a:gd name="T20" fmla="*/ 424 w 424"/>
                    <a:gd name="T21" fmla="*/ 1261 h 1261"/>
                  </a:gdLst>
                  <a:ahLst/>
                  <a:cxnLst>
                    <a:cxn ang="T12">
                      <a:pos x="T0" y="T1"/>
                    </a:cxn>
                    <a:cxn ang="T13">
                      <a:pos x="T2" y="T3"/>
                    </a:cxn>
                    <a:cxn ang="T14">
                      <a:pos x="T4" y="T5"/>
                    </a:cxn>
                    <a:cxn ang="T15">
                      <a:pos x="T6" y="T7"/>
                    </a:cxn>
                    <a:cxn ang="T16">
                      <a:pos x="T8" y="T9"/>
                    </a:cxn>
                    <a:cxn ang="T17">
                      <a:pos x="T10" y="T11"/>
                    </a:cxn>
                  </a:cxnLst>
                  <a:rect l="T18" t="T19" r="T20" b="T21"/>
                  <a:pathLst>
                    <a:path w="424" h="1261">
                      <a:moveTo>
                        <a:pt x="424" y="586"/>
                      </a:moveTo>
                      <a:lnTo>
                        <a:pt x="323" y="752"/>
                      </a:lnTo>
                      <a:lnTo>
                        <a:pt x="252" y="1261"/>
                      </a:lnTo>
                      <a:lnTo>
                        <a:pt x="0" y="1261"/>
                      </a:lnTo>
                      <a:lnTo>
                        <a:pt x="12" y="526"/>
                      </a:lnTo>
                      <a:lnTo>
                        <a:pt x="424" y="0"/>
                      </a:lnTo>
                    </a:path>
                  </a:pathLst>
                </a:custGeom>
                <a:noFill/>
                <a:ln w="0" cmpd="sng">
                  <a:solidFill>
                    <a:srgbClr val="000000"/>
                  </a:solidFill>
                  <a:miter lim="800000"/>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751" name="Freeform 200"/>
                <p:cNvSpPr>
                  <a:spLocks noChangeArrowheads="1"/>
                </p:cNvSpPr>
                <p:nvPr/>
              </p:nvSpPr>
              <p:spPr bwMode="auto">
                <a:xfrm>
                  <a:off x="1680" y="1474"/>
                  <a:ext cx="428" cy="1261"/>
                </a:xfrm>
                <a:custGeom>
                  <a:avLst/>
                  <a:gdLst>
                    <a:gd name="T0" fmla="*/ 0 w 428"/>
                    <a:gd name="T1" fmla="*/ 586 h 1261"/>
                    <a:gd name="T2" fmla="*/ 105 w 428"/>
                    <a:gd name="T3" fmla="*/ 752 h 1261"/>
                    <a:gd name="T4" fmla="*/ 176 w 428"/>
                    <a:gd name="T5" fmla="*/ 1261 h 1261"/>
                    <a:gd name="T6" fmla="*/ 428 w 428"/>
                    <a:gd name="T7" fmla="*/ 1261 h 1261"/>
                    <a:gd name="T8" fmla="*/ 416 w 428"/>
                    <a:gd name="T9" fmla="*/ 526 h 1261"/>
                    <a:gd name="T10" fmla="*/ 0 w 428"/>
                    <a:gd name="T11" fmla="*/ 0 h 1261"/>
                    <a:gd name="T12" fmla="*/ 0 w 428"/>
                    <a:gd name="T13" fmla="*/ 586 h 1261"/>
                    <a:gd name="T14" fmla="*/ 0 60000 65536"/>
                    <a:gd name="T15" fmla="*/ 0 60000 65536"/>
                    <a:gd name="T16" fmla="*/ 0 60000 65536"/>
                    <a:gd name="T17" fmla="*/ 0 60000 65536"/>
                    <a:gd name="T18" fmla="*/ 0 60000 65536"/>
                    <a:gd name="T19" fmla="*/ 0 60000 65536"/>
                    <a:gd name="T20" fmla="*/ 0 60000 65536"/>
                    <a:gd name="T21" fmla="*/ 0 w 428"/>
                    <a:gd name="T22" fmla="*/ 0 h 1261"/>
                    <a:gd name="T23" fmla="*/ 428 w 428"/>
                    <a:gd name="T24" fmla="*/ 1261 h 12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8" h="1261">
                      <a:moveTo>
                        <a:pt x="0" y="586"/>
                      </a:moveTo>
                      <a:lnTo>
                        <a:pt x="105" y="752"/>
                      </a:lnTo>
                      <a:lnTo>
                        <a:pt x="176" y="1261"/>
                      </a:lnTo>
                      <a:lnTo>
                        <a:pt x="428" y="1261"/>
                      </a:lnTo>
                      <a:lnTo>
                        <a:pt x="416" y="526"/>
                      </a:lnTo>
                      <a:lnTo>
                        <a:pt x="0" y="0"/>
                      </a:lnTo>
                      <a:lnTo>
                        <a:pt x="0" y="586"/>
                      </a:lnTo>
                      <a:close/>
                    </a:path>
                  </a:pathLst>
                </a:custGeom>
                <a:solidFill>
                  <a:srgbClr val="B2D8E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752" name="Freeform 201"/>
                <p:cNvSpPr>
                  <a:spLocks noChangeArrowheads="1"/>
                </p:cNvSpPr>
                <p:nvPr/>
              </p:nvSpPr>
              <p:spPr bwMode="auto">
                <a:xfrm>
                  <a:off x="1680" y="1474"/>
                  <a:ext cx="428" cy="1261"/>
                </a:xfrm>
                <a:custGeom>
                  <a:avLst/>
                  <a:gdLst>
                    <a:gd name="T0" fmla="*/ 0 w 428"/>
                    <a:gd name="T1" fmla="*/ 586 h 1261"/>
                    <a:gd name="T2" fmla="*/ 105 w 428"/>
                    <a:gd name="T3" fmla="*/ 752 h 1261"/>
                    <a:gd name="T4" fmla="*/ 176 w 428"/>
                    <a:gd name="T5" fmla="*/ 1261 h 1261"/>
                    <a:gd name="T6" fmla="*/ 428 w 428"/>
                    <a:gd name="T7" fmla="*/ 1261 h 1261"/>
                    <a:gd name="T8" fmla="*/ 416 w 428"/>
                    <a:gd name="T9" fmla="*/ 526 h 1261"/>
                    <a:gd name="T10" fmla="*/ 0 w 428"/>
                    <a:gd name="T11" fmla="*/ 0 h 1261"/>
                    <a:gd name="T12" fmla="*/ 0 60000 65536"/>
                    <a:gd name="T13" fmla="*/ 0 60000 65536"/>
                    <a:gd name="T14" fmla="*/ 0 60000 65536"/>
                    <a:gd name="T15" fmla="*/ 0 60000 65536"/>
                    <a:gd name="T16" fmla="*/ 0 60000 65536"/>
                    <a:gd name="T17" fmla="*/ 0 60000 65536"/>
                    <a:gd name="T18" fmla="*/ 0 w 428"/>
                    <a:gd name="T19" fmla="*/ 0 h 1261"/>
                    <a:gd name="T20" fmla="*/ 428 w 428"/>
                    <a:gd name="T21" fmla="*/ 1261 h 1261"/>
                  </a:gdLst>
                  <a:ahLst/>
                  <a:cxnLst>
                    <a:cxn ang="T12">
                      <a:pos x="T0" y="T1"/>
                    </a:cxn>
                    <a:cxn ang="T13">
                      <a:pos x="T2" y="T3"/>
                    </a:cxn>
                    <a:cxn ang="T14">
                      <a:pos x="T4" y="T5"/>
                    </a:cxn>
                    <a:cxn ang="T15">
                      <a:pos x="T6" y="T7"/>
                    </a:cxn>
                    <a:cxn ang="T16">
                      <a:pos x="T8" y="T9"/>
                    </a:cxn>
                    <a:cxn ang="T17">
                      <a:pos x="T10" y="T11"/>
                    </a:cxn>
                  </a:cxnLst>
                  <a:rect l="T18" t="T19" r="T20" b="T21"/>
                  <a:pathLst>
                    <a:path w="428" h="1261">
                      <a:moveTo>
                        <a:pt x="0" y="586"/>
                      </a:moveTo>
                      <a:lnTo>
                        <a:pt x="105" y="752"/>
                      </a:lnTo>
                      <a:lnTo>
                        <a:pt x="176" y="1261"/>
                      </a:lnTo>
                      <a:lnTo>
                        <a:pt x="428" y="1261"/>
                      </a:lnTo>
                      <a:lnTo>
                        <a:pt x="416" y="526"/>
                      </a:lnTo>
                      <a:lnTo>
                        <a:pt x="0" y="0"/>
                      </a:lnTo>
                    </a:path>
                  </a:pathLst>
                </a:custGeom>
                <a:noFill/>
                <a:ln w="0" cmpd="sng">
                  <a:solidFill>
                    <a:srgbClr val="000000"/>
                  </a:solidFill>
                  <a:miter lim="800000"/>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753" name="Freeform 202"/>
                <p:cNvSpPr>
                  <a:spLocks noChangeArrowheads="1"/>
                </p:cNvSpPr>
                <p:nvPr/>
              </p:nvSpPr>
              <p:spPr bwMode="auto">
                <a:xfrm>
                  <a:off x="634" y="256"/>
                  <a:ext cx="907" cy="1201"/>
                </a:xfrm>
                <a:custGeom>
                  <a:avLst/>
                  <a:gdLst>
                    <a:gd name="T0" fmla="*/ 907 w 907"/>
                    <a:gd name="T1" fmla="*/ 740 h 1201"/>
                    <a:gd name="T2" fmla="*/ 899 w 907"/>
                    <a:gd name="T3" fmla="*/ 834 h 1201"/>
                    <a:gd name="T4" fmla="*/ 869 w 907"/>
                    <a:gd name="T5" fmla="*/ 919 h 1201"/>
                    <a:gd name="T6" fmla="*/ 827 w 907"/>
                    <a:gd name="T7" fmla="*/ 1000 h 1201"/>
                    <a:gd name="T8" fmla="*/ 773 w 907"/>
                    <a:gd name="T9" fmla="*/ 1064 h 1201"/>
                    <a:gd name="T10" fmla="*/ 706 w 907"/>
                    <a:gd name="T11" fmla="*/ 1124 h 1201"/>
                    <a:gd name="T12" fmla="*/ 630 w 907"/>
                    <a:gd name="T13" fmla="*/ 1167 h 1201"/>
                    <a:gd name="T14" fmla="*/ 546 w 907"/>
                    <a:gd name="T15" fmla="*/ 1193 h 1201"/>
                    <a:gd name="T16" fmla="*/ 458 w 907"/>
                    <a:gd name="T17" fmla="*/ 1201 h 1201"/>
                    <a:gd name="T18" fmla="*/ 366 w 907"/>
                    <a:gd name="T19" fmla="*/ 1193 h 1201"/>
                    <a:gd name="T20" fmla="*/ 282 w 907"/>
                    <a:gd name="T21" fmla="*/ 1167 h 1201"/>
                    <a:gd name="T22" fmla="*/ 202 w 907"/>
                    <a:gd name="T23" fmla="*/ 1124 h 1201"/>
                    <a:gd name="T24" fmla="*/ 135 w 907"/>
                    <a:gd name="T25" fmla="*/ 1064 h 1201"/>
                    <a:gd name="T26" fmla="*/ 80 w 907"/>
                    <a:gd name="T27" fmla="*/ 1000 h 1201"/>
                    <a:gd name="T28" fmla="*/ 38 w 907"/>
                    <a:gd name="T29" fmla="*/ 919 h 1201"/>
                    <a:gd name="T30" fmla="*/ 9 w 907"/>
                    <a:gd name="T31" fmla="*/ 834 h 1201"/>
                    <a:gd name="T32" fmla="*/ 0 w 907"/>
                    <a:gd name="T33" fmla="*/ 740 h 1201"/>
                    <a:gd name="T34" fmla="*/ 0 w 907"/>
                    <a:gd name="T35" fmla="*/ 462 h 1201"/>
                    <a:gd name="T36" fmla="*/ 9 w 907"/>
                    <a:gd name="T37" fmla="*/ 368 h 1201"/>
                    <a:gd name="T38" fmla="*/ 38 w 907"/>
                    <a:gd name="T39" fmla="*/ 282 h 1201"/>
                    <a:gd name="T40" fmla="*/ 80 w 907"/>
                    <a:gd name="T41" fmla="*/ 201 h 1201"/>
                    <a:gd name="T42" fmla="*/ 135 w 907"/>
                    <a:gd name="T43" fmla="*/ 133 h 1201"/>
                    <a:gd name="T44" fmla="*/ 202 w 907"/>
                    <a:gd name="T45" fmla="*/ 77 h 1201"/>
                    <a:gd name="T46" fmla="*/ 282 w 907"/>
                    <a:gd name="T47" fmla="*/ 35 h 1201"/>
                    <a:gd name="T48" fmla="*/ 366 w 907"/>
                    <a:gd name="T49" fmla="*/ 9 h 1201"/>
                    <a:gd name="T50" fmla="*/ 458 w 907"/>
                    <a:gd name="T51" fmla="*/ 0 h 1201"/>
                    <a:gd name="T52" fmla="*/ 546 w 907"/>
                    <a:gd name="T53" fmla="*/ 9 h 1201"/>
                    <a:gd name="T54" fmla="*/ 630 w 907"/>
                    <a:gd name="T55" fmla="*/ 35 h 1201"/>
                    <a:gd name="T56" fmla="*/ 706 w 907"/>
                    <a:gd name="T57" fmla="*/ 77 h 1201"/>
                    <a:gd name="T58" fmla="*/ 773 w 907"/>
                    <a:gd name="T59" fmla="*/ 133 h 1201"/>
                    <a:gd name="T60" fmla="*/ 827 w 907"/>
                    <a:gd name="T61" fmla="*/ 201 h 1201"/>
                    <a:gd name="T62" fmla="*/ 869 w 907"/>
                    <a:gd name="T63" fmla="*/ 282 h 1201"/>
                    <a:gd name="T64" fmla="*/ 899 w 907"/>
                    <a:gd name="T65" fmla="*/ 368 h 1201"/>
                    <a:gd name="T66" fmla="*/ 907 w 907"/>
                    <a:gd name="T67" fmla="*/ 462 h 1201"/>
                    <a:gd name="T68" fmla="*/ 907 w 907"/>
                    <a:gd name="T69" fmla="*/ 740 h 120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07"/>
                    <a:gd name="T106" fmla="*/ 0 h 1201"/>
                    <a:gd name="T107" fmla="*/ 907 w 907"/>
                    <a:gd name="T108" fmla="*/ 1201 h 120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07" h="1201">
                      <a:moveTo>
                        <a:pt x="907" y="740"/>
                      </a:moveTo>
                      <a:lnTo>
                        <a:pt x="899" y="834"/>
                      </a:lnTo>
                      <a:lnTo>
                        <a:pt x="869" y="919"/>
                      </a:lnTo>
                      <a:lnTo>
                        <a:pt x="827" y="1000"/>
                      </a:lnTo>
                      <a:lnTo>
                        <a:pt x="773" y="1064"/>
                      </a:lnTo>
                      <a:lnTo>
                        <a:pt x="706" y="1124"/>
                      </a:lnTo>
                      <a:lnTo>
                        <a:pt x="630" y="1167"/>
                      </a:lnTo>
                      <a:lnTo>
                        <a:pt x="546" y="1193"/>
                      </a:lnTo>
                      <a:lnTo>
                        <a:pt x="458" y="1201"/>
                      </a:lnTo>
                      <a:lnTo>
                        <a:pt x="366" y="1193"/>
                      </a:lnTo>
                      <a:lnTo>
                        <a:pt x="282" y="1167"/>
                      </a:lnTo>
                      <a:lnTo>
                        <a:pt x="202" y="1124"/>
                      </a:lnTo>
                      <a:lnTo>
                        <a:pt x="135" y="1064"/>
                      </a:lnTo>
                      <a:lnTo>
                        <a:pt x="80" y="1000"/>
                      </a:lnTo>
                      <a:lnTo>
                        <a:pt x="38" y="919"/>
                      </a:lnTo>
                      <a:lnTo>
                        <a:pt x="9" y="834"/>
                      </a:lnTo>
                      <a:lnTo>
                        <a:pt x="0" y="740"/>
                      </a:lnTo>
                      <a:lnTo>
                        <a:pt x="0" y="462"/>
                      </a:lnTo>
                      <a:lnTo>
                        <a:pt x="9" y="368"/>
                      </a:lnTo>
                      <a:lnTo>
                        <a:pt x="38" y="282"/>
                      </a:lnTo>
                      <a:lnTo>
                        <a:pt x="80" y="201"/>
                      </a:lnTo>
                      <a:lnTo>
                        <a:pt x="135" y="133"/>
                      </a:lnTo>
                      <a:lnTo>
                        <a:pt x="202" y="77"/>
                      </a:lnTo>
                      <a:lnTo>
                        <a:pt x="282" y="35"/>
                      </a:lnTo>
                      <a:lnTo>
                        <a:pt x="366" y="9"/>
                      </a:lnTo>
                      <a:lnTo>
                        <a:pt x="458" y="0"/>
                      </a:lnTo>
                      <a:lnTo>
                        <a:pt x="546" y="9"/>
                      </a:lnTo>
                      <a:lnTo>
                        <a:pt x="630" y="35"/>
                      </a:lnTo>
                      <a:lnTo>
                        <a:pt x="706" y="77"/>
                      </a:lnTo>
                      <a:lnTo>
                        <a:pt x="773" y="133"/>
                      </a:lnTo>
                      <a:lnTo>
                        <a:pt x="827" y="201"/>
                      </a:lnTo>
                      <a:lnTo>
                        <a:pt x="869" y="282"/>
                      </a:lnTo>
                      <a:lnTo>
                        <a:pt x="899" y="368"/>
                      </a:lnTo>
                      <a:lnTo>
                        <a:pt x="907" y="462"/>
                      </a:lnTo>
                      <a:lnTo>
                        <a:pt x="907" y="740"/>
                      </a:lnTo>
                      <a:close/>
                    </a:path>
                  </a:pathLst>
                </a:custGeom>
                <a:solidFill>
                  <a:srgbClr val="FFD8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754" name="Freeform 203"/>
                <p:cNvSpPr>
                  <a:spLocks noChangeArrowheads="1"/>
                </p:cNvSpPr>
                <p:nvPr/>
              </p:nvSpPr>
              <p:spPr bwMode="auto">
                <a:xfrm>
                  <a:off x="634" y="256"/>
                  <a:ext cx="907" cy="1201"/>
                </a:xfrm>
                <a:custGeom>
                  <a:avLst/>
                  <a:gdLst>
                    <a:gd name="T0" fmla="*/ 907 w 907"/>
                    <a:gd name="T1" fmla="*/ 740 h 1201"/>
                    <a:gd name="T2" fmla="*/ 907 w 907"/>
                    <a:gd name="T3" fmla="*/ 740 h 1201"/>
                    <a:gd name="T4" fmla="*/ 899 w 907"/>
                    <a:gd name="T5" fmla="*/ 834 h 1201"/>
                    <a:gd name="T6" fmla="*/ 869 w 907"/>
                    <a:gd name="T7" fmla="*/ 919 h 1201"/>
                    <a:gd name="T8" fmla="*/ 827 w 907"/>
                    <a:gd name="T9" fmla="*/ 1000 h 1201"/>
                    <a:gd name="T10" fmla="*/ 773 w 907"/>
                    <a:gd name="T11" fmla="*/ 1064 h 1201"/>
                    <a:gd name="T12" fmla="*/ 706 w 907"/>
                    <a:gd name="T13" fmla="*/ 1124 h 1201"/>
                    <a:gd name="T14" fmla="*/ 630 w 907"/>
                    <a:gd name="T15" fmla="*/ 1167 h 1201"/>
                    <a:gd name="T16" fmla="*/ 546 w 907"/>
                    <a:gd name="T17" fmla="*/ 1193 h 1201"/>
                    <a:gd name="T18" fmla="*/ 458 w 907"/>
                    <a:gd name="T19" fmla="*/ 1201 h 1201"/>
                    <a:gd name="T20" fmla="*/ 458 w 907"/>
                    <a:gd name="T21" fmla="*/ 1201 h 1201"/>
                    <a:gd name="T22" fmla="*/ 366 w 907"/>
                    <a:gd name="T23" fmla="*/ 1193 h 1201"/>
                    <a:gd name="T24" fmla="*/ 282 w 907"/>
                    <a:gd name="T25" fmla="*/ 1167 h 1201"/>
                    <a:gd name="T26" fmla="*/ 202 w 907"/>
                    <a:gd name="T27" fmla="*/ 1124 h 1201"/>
                    <a:gd name="T28" fmla="*/ 135 w 907"/>
                    <a:gd name="T29" fmla="*/ 1064 h 1201"/>
                    <a:gd name="T30" fmla="*/ 80 w 907"/>
                    <a:gd name="T31" fmla="*/ 1000 h 1201"/>
                    <a:gd name="T32" fmla="*/ 38 w 907"/>
                    <a:gd name="T33" fmla="*/ 919 h 1201"/>
                    <a:gd name="T34" fmla="*/ 9 w 907"/>
                    <a:gd name="T35" fmla="*/ 834 h 1201"/>
                    <a:gd name="T36" fmla="*/ 0 w 907"/>
                    <a:gd name="T37" fmla="*/ 740 h 1201"/>
                    <a:gd name="T38" fmla="*/ 0 w 907"/>
                    <a:gd name="T39" fmla="*/ 462 h 1201"/>
                    <a:gd name="T40" fmla="*/ 0 w 907"/>
                    <a:gd name="T41" fmla="*/ 462 h 1201"/>
                    <a:gd name="T42" fmla="*/ 9 w 907"/>
                    <a:gd name="T43" fmla="*/ 368 h 1201"/>
                    <a:gd name="T44" fmla="*/ 38 w 907"/>
                    <a:gd name="T45" fmla="*/ 282 h 1201"/>
                    <a:gd name="T46" fmla="*/ 80 w 907"/>
                    <a:gd name="T47" fmla="*/ 201 h 1201"/>
                    <a:gd name="T48" fmla="*/ 135 w 907"/>
                    <a:gd name="T49" fmla="*/ 133 h 1201"/>
                    <a:gd name="T50" fmla="*/ 202 w 907"/>
                    <a:gd name="T51" fmla="*/ 77 h 1201"/>
                    <a:gd name="T52" fmla="*/ 282 w 907"/>
                    <a:gd name="T53" fmla="*/ 35 h 1201"/>
                    <a:gd name="T54" fmla="*/ 366 w 907"/>
                    <a:gd name="T55" fmla="*/ 9 h 1201"/>
                    <a:gd name="T56" fmla="*/ 458 w 907"/>
                    <a:gd name="T57" fmla="*/ 0 h 1201"/>
                    <a:gd name="T58" fmla="*/ 458 w 907"/>
                    <a:gd name="T59" fmla="*/ 0 h 1201"/>
                    <a:gd name="T60" fmla="*/ 546 w 907"/>
                    <a:gd name="T61" fmla="*/ 9 h 1201"/>
                    <a:gd name="T62" fmla="*/ 630 w 907"/>
                    <a:gd name="T63" fmla="*/ 35 h 1201"/>
                    <a:gd name="T64" fmla="*/ 706 w 907"/>
                    <a:gd name="T65" fmla="*/ 77 h 1201"/>
                    <a:gd name="T66" fmla="*/ 773 w 907"/>
                    <a:gd name="T67" fmla="*/ 133 h 1201"/>
                    <a:gd name="T68" fmla="*/ 827 w 907"/>
                    <a:gd name="T69" fmla="*/ 201 h 1201"/>
                    <a:gd name="T70" fmla="*/ 869 w 907"/>
                    <a:gd name="T71" fmla="*/ 282 h 1201"/>
                    <a:gd name="T72" fmla="*/ 899 w 907"/>
                    <a:gd name="T73" fmla="*/ 368 h 1201"/>
                    <a:gd name="T74" fmla="*/ 907 w 907"/>
                    <a:gd name="T75" fmla="*/ 462 h 1201"/>
                    <a:gd name="T76" fmla="*/ 907 w 907"/>
                    <a:gd name="T77" fmla="*/ 740 h 12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07"/>
                    <a:gd name="T118" fmla="*/ 0 h 1201"/>
                    <a:gd name="T119" fmla="*/ 907 w 907"/>
                    <a:gd name="T120" fmla="*/ 1201 h 120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07" h="1201">
                      <a:moveTo>
                        <a:pt x="907" y="740"/>
                      </a:moveTo>
                      <a:lnTo>
                        <a:pt x="907" y="740"/>
                      </a:lnTo>
                      <a:lnTo>
                        <a:pt x="899" y="834"/>
                      </a:lnTo>
                      <a:lnTo>
                        <a:pt x="869" y="919"/>
                      </a:lnTo>
                      <a:lnTo>
                        <a:pt x="827" y="1000"/>
                      </a:lnTo>
                      <a:lnTo>
                        <a:pt x="773" y="1064"/>
                      </a:lnTo>
                      <a:lnTo>
                        <a:pt x="706" y="1124"/>
                      </a:lnTo>
                      <a:lnTo>
                        <a:pt x="630" y="1167"/>
                      </a:lnTo>
                      <a:lnTo>
                        <a:pt x="546" y="1193"/>
                      </a:lnTo>
                      <a:lnTo>
                        <a:pt x="458" y="1201"/>
                      </a:lnTo>
                      <a:lnTo>
                        <a:pt x="366" y="1193"/>
                      </a:lnTo>
                      <a:lnTo>
                        <a:pt x="282" y="1167"/>
                      </a:lnTo>
                      <a:lnTo>
                        <a:pt x="202" y="1124"/>
                      </a:lnTo>
                      <a:lnTo>
                        <a:pt x="135" y="1064"/>
                      </a:lnTo>
                      <a:lnTo>
                        <a:pt x="80" y="1000"/>
                      </a:lnTo>
                      <a:lnTo>
                        <a:pt x="38" y="919"/>
                      </a:lnTo>
                      <a:lnTo>
                        <a:pt x="9" y="834"/>
                      </a:lnTo>
                      <a:lnTo>
                        <a:pt x="0" y="740"/>
                      </a:lnTo>
                      <a:lnTo>
                        <a:pt x="0" y="462"/>
                      </a:lnTo>
                      <a:lnTo>
                        <a:pt x="9" y="368"/>
                      </a:lnTo>
                      <a:lnTo>
                        <a:pt x="38" y="282"/>
                      </a:lnTo>
                      <a:lnTo>
                        <a:pt x="80" y="201"/>
                      </a:lnTo>
                      <a:lnTo>
                        <a:pt x="135" y="133"/>
                      </a:lnTo>
                      <a:lnTo>
                        <a:pt x="202" y="77"/>
                      </a:lnTo>
                      <a:lnTo>
                        <a:pt x="282" y="35"/>
                      </a:lnTo>
                      <a:lnTo>
                        <a:pt x="366" y="9"/>
                      </a:lnTo>
                      <a:lnTo>
                        <a:pt x="458" y="0"/>
                      </a:lnTo>
                      <a:lnTo>
                        <a:pt x="546" y="9"/>
                      </a:lnTo>
                      <a:lnTo>
                        <a:pt x="630" y="35"/>
                      </a:lnTo>
                      <a:lnTo>
                        <a:pt x="706" y="77"/>
                      </a:lnTo>
                      <a:lnTo>
                        <a:pt x="773" y="133"/>
                      </a:lnTo>
                      <a:lnTo>
                        <a:pt x="827" y="201"/>
                      </a:lnTo>
                      <a:lnTo>
                        <a:pt x="869" y="282"/>
                      </a:lnTo>
                      <a:lnTo>
                        <a:pt x="899" y="368"/>
                      </a:lnTo>
                      <a:lnTo>
                        <a:pt x="907" y="462"/>
                      </a:lnTo>
                      <a:lnTo>
                        <a:pt x="907" y="740"/>
                      </a:lnTo>
                    </a:path>
                  </a:pathLst>
                </a:custGeom>
                <a:noFill/>
                <a:ln w="0" cmpd="sng">
                  <a:solidFill>
                    <a:srgbClr val="000000"/>
                  </a:solidFill>
                  <a:miter lim="800000"/>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755" name="Freeform 204"/>
                <p:cNvSpPr>
                  <a:spLocks noChangeArrowheads="1"/>
                </p:cNvSpPr>
                <p:nvPr/>
              </p:nvSpPr>
              <p:spPr bwMode="auto">
                <a:xfrm>
                  <a:off x="756" y="726"/>
                  <a:ext cx="349" cy="308"/>
                </a:xfrm>
                <a:custGeom>
                  <a:avLst/>
                  <a:gdLst>
                    <a:gd name="T0" fmla="*/ 294 w 349"/>
                    <a:gd name="T1" fmla="*/ 308 h 308"/>
                    <a:gd name="T2" fmla="*/ 349 w 349"/>
                    <a:gd name="T3" fmla="*/ 308 h 308"/>
                    <a:gd name="T4" fmla="*/ 349 w 349"/>
                    <a:gd name="T5" fmla="*/ 0 h 308"/>
                    <a:gd name="T6" fmla="*/ 0 w 349"/>
                    <a:gd name="T7" fmla="*/ 0 h 308"/>
                    <a:gd name="T8" fmla="*/ 0 w 349"/>
                    <a:gd name="T9" fmla="*/ 52 h 308"/>
                    <a:gd name="T10" fmla="*/ 294 w 349"/>
                    <a:gd name="T11" fmla="*/ 52 h 308"/>
                    <a:gd name="T12" fmla="*/ 294 w 349"/>
                    <a:gd name="T13" fmla="*/ 308 h 308"/>
                    <a:gd name="T14" fmla="*/ 0 60000 65536"/>
                    <a:gd name="T15" fmla="*/ 0 60000 65536"/>
                    <a:gd name="T16" fmla="*/ 0 60000 65536"/>
                    <a:gd name="T17" fmla="*/ 0 60000 65536"/>
                    <a:gd name="T18" fmla="*/ 0 60000 65536"/>
                    <a:gd name="T19" fmla="*/ 0 60000 65536"/>
                    <a:gd name="T20" fmla="*/ 0 60000 65536"/>
                    <a:gd name="T21" fmla="*/ 0 w 349"/>
                    <a:gd name="T22" fmla="*/ 0 h 308"/>
                    <a:gd name="T23" fmla="*/ 349 w 349"/>
                    <a:gd name="T24" fmla="*/ 308 h 3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9" h="308">
                      <a:moveTo>
                        <a:pt x="294" y="308"/>
                      </a:moveTo>
                      <a:lnTo>
                        <a:pt x="349" y="308"/>
                      </a:lnTo>
                      <a:lnTo>
                        <a:pt x="349" y="0"/>
                      </a:lnTo>
                      <a:lnTo>
                        <a:pt x="0" y="0"/>
                      </a:lnTo>
                      <a:lnTo>
                        <a:pt x="0" y="52"/>
                      </a:lnTo>
                      <a:lnTo>
                        <a:pt x="294" y="52"/>
                      </a:lnTo>
                      <a:lnTo>
                        <a:pt x="294" y="308"/>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756" name="Rectangle 205"/>
                <p:cNvSpPr>
                  <a:spLocks noChangeArrowheads="1"/>
                </p:cNvSpPr>
                <p:nvPr/>
              </p:nvSpPr>
              <p:spPr bwMode="auto">
                <a:xfrm>
                  <a:off x="928" y="1205"/>
                  <a:ext cx="298" cy="3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eaLnBrk="0" fontAlgn="base" hangingPunct="0">
                    <a:spcBef>
                      <a:spcPct val="0"/>
                    </a:spcBef>
                    <a:spcAft>
                      <a:spcPct val="0"/>
                    </a:spcAft>
                  </a:pPr>
                  <a:endParaRPr lang="zh-CN" altLang="en-US" sz="2100">
                    <a:solidFill>
                      <a:srgbClr val="FFFFFF"/>
                    </a:solidFill>
                    <a:sym typeface="Arial" panose="020B0604020202020204" pitchFamily="34" charset="0"/>
                  </a:endParaRPr>
                </a:p>
              </p:txBody>
            </p:sp>
            <p:sp>
              <p:nvSpPr>
                <p:cNvPr id="26757" name="Rectangle 206"/>
                <p:cNvSpPr>
                  <a:spLocks noChangeArrowheads="1"/>
                </p:cNvSpPr>
                <p:nvPr/>
              </p:nvSpPr>
              <p:spPr bwMode="auto">
                <a:xfrm>
                  <a:off x="546" y="1457"/>
                  <a:ext cx="1134" cy="1303"/>
                </a:xfrm>
                <a:prstGeom prst="rect">
                  <a:avLst/>
                </a:prstGeom>
                <a:solidFill>
                  <a:srgbClr val="B2D8E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eaLnBrk="0" fontAlgn="base" hangingPunct="0">
                    <a:spcBef>
                      <a:spcPct val="0"/>
                    </a:spcBef>
                    <a:spcAft>
                      <a:spcPct val="0"/>
                    </a:spcAft>
                  </a:pPr>
                  <a:endParaRPr lang="zh-CN" altLang="en-US" sz="2100">
                    <a:solidFill>
                      <a:srgbClr val="FFFFFF"/>
                    </a:solidFill>
                    <a:sym typeface="Arial" panose="020B0604020202020204" pitchFamily="34" charset="0"/>
                  </a:endParaRPr>
                </a:p>
              </p:txBody>
            </p:sp>
            <p:sp>
              <p:nvSpPr>
                <p:cNvPr id="26758" name="Rectangle 207"/>
                <p:cNvSpPr>
                  <a:spLocks noChangeArrowheads="1"/>
                </p:cNvSpPr>
                <p:nvPr/>
              </p:nvSpPr>
              <p:spPr bwMode="auto">
                <a:xfrm>
                  <a:off x="546" y="1457"/>
                  <a:ext cx="1134" cy="1303"/>
                </a:xfrm>
                <a:prstGeom prst="rect">
                  <a:avLst/>
                </a:prstGeom>
                <a:noFill/>
                <a:ln w="0">
                  <a:solidFill>
                    <a:srgbClr val="000000"/>
                  </a:solidFill>
                  <a:miter lim="800000"/>
                </a:ln>
                <a:extLst>
                  <a:ext uri="{909E8E84-426E-40DD-AFC4-6F175D3DCCD1}">
                    <a14:hiddenFill xmlns:a14="http://schemas.microsoft.com/office/drawing/2010/main">
                      <a:solidFill>
                        <a:srgbClr val="FFFFFF"/>
                      </a:solidFill>
                    </a14:hiddenFill>
                  </a:ext>
                </a:extLst>
              </p:spPr>
              <p:txBody>
                <a:bodyP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eaLnBrk="0" fontAlgn="base" hangingPunct="0">
                    <a:spcBef>
                      <a:spcPct val="0"/>
                    </a:spcBef>
                    <a:spcAft>
                      <a:spcPct val="0"/>
                    </a:spcAft>
                  </a:pPr>
                  <a:endParaRPr lang="zh-CN" altLang="en-US" sz="2100">
                    <a:solidFill>
                      <a:srgbClr val="FFFFFF"/>
                    </a:solidFill>
                    <a:sym typeface="Arial" panose="020B0604020202020204" pitchFamily="34" charset="0"/>
                  </a:endParaRPr>
                </a:p>
              </p:txBody>
            </p:sp>
            <p:sp>
              <p:nvSpPr>
                <p:cNvPr id="26759" name="Freeform 208"/>
                <p:cNvSpPr>
                  <a:spLocks noChangeArrowheads="1"/>
                </p:cNvSpPr>
                <p:nvPr/>
              </p:nvSpPr>
              <p:spPr bwMode="auto">
                <a:xfrm>
                  <a:off x="546" y="2760"/>
                  <a:ext cx="1134" cy="1923"/>
                </a:xfrm>
                <a:custGeom>
                  <a:avLst/>
                  <a:gdLst>
                    <a:gd name="T0" fmla="*/ 928 w 1134"/>
                    <a:gd name="T1" fmla="*/ 1923 h 1923"/>
                    <a:gd name="T2" fmla="*/ 1134 w 1134"/>
                    <a:gd name="T3" fmla="*/ 0 h 1923"/>
                    <a:gd name="T4" fmla="*/ 0 w 1134"/>
                    <a:gd name="T5" fmla="*/ 0 h 1923"/>
                    <a:gd name="T6" fmla="*/ 223 w 1134"/>
                    <a:gd name="T7" fmla="*/ 1923 h 1923"/>
                    <a:gd name="T8" fmla="*/ 928 w 1134"/>
                    <a:gd name="T9" fmla="*/ 1923 h 1923"/>
                    <a:gd name="T10" fmla="*/ 0 60000 65536"/>
                    <a:gd name="T11" fmla="*/ 0 60000 65536"/>
                    <a:gd name="T12" fmla="*/ 0 60000 65536"/>
                    <a:gd name="T13" fmla="*/ 0 60000 65536"/>
                    <a:gd name="T14" fmla="*/ 0 60000 65536"/>
                    <a:gd name="T15" fmla="*/ 0 w 1134"/>
                    <a:gd name="T16" fmla="*/ 0 h 1923"/>
                    <a:gd name="T17" fmla="*/ 1134 w 1134"/>
                    <a:gd name="T18" fmla="*/ 1923 h 1923"/>
                  </a:gdLst>
                  <a:ahLst/>
                  <a:cxnLst>
                    <a:cxn ang="T10">
                      <a:pos x="T0" y="T1"/>
                    </a:cxn>
                    <a:cxn ang="T11">
                      <a:pos x="T2" y="T3"/>
                    </a:cxn>
                    <a:cxn ang="T12">
                      <a:pos x="T4" y="T5"/>
                    </a:cxn>
                    <a:cxn ang="T13">
                      <a:pos x="T6" y="T7"/>
                    </a:cxn>
                    <a:cxn ang="T14">
                      <a:pos x="T8" y="T9"/>
                    </a:cxn>
                  </a:cxnLst>
                  <a:rect l="T15" t="T16" r="T17" b="T18"/>
                  <a:pathLst>
                    <a:path w="1134" h="1923">
                      <a:moveTo>
                        <a:pt x="928" y="1923"/>
                      </a:moveTo>
                      <a:lnTo>
                        <a:pt x="1134" y="0"/>
                      </a:lnTo>
                      <a:lnTo>
                        <a:pt x="0" y="0"/>
                      </a:lnTo>
                      <a:lnTo>
                        <a:pt x="223" y="1923"/>
                      </a:lnTo>
                      <a:lnTo>
                        <a:pt x="928" y="1923"/>
                      </a:lnTo>
                      <a:close/>
                    </a:path>
                  </a:pathLst>
                </a:cu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760" name="Line 209"/>
                <p:cNvSpPr>
                  <a:spLocks noChangeShapeType="1"/>
                </p:cNvSpPr>
                <p:nvPr/>
              </p:nvSpPr>
              <p:spPr bwMode="auto">
                <a:xfrm>
                  <a:off x="1105" y="1457"/>
                  <a:ext cx="1" cy="1290"/>
                </a:xfrm>
                <a:prstGeom prst="line">
                  <a:avLst/>
                </a:prstGeom>
                <a:noFill/>
                <a:ln w="0">
                  <a:solidFill>
                    <a:srgbClr val="000000"/>
                  </a:solidFill>
                  <a:rou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761" name="Freeform 210"/>
                <p:cNvSpPr>
                  <a:spLocks noChangeArrowheads="1"/>
                </p:cNvSpPr>
                <p:nvPr/>
              </p:nvSpPr>
              <p:spPr bwMode="auto">
                <a:xfrm>
                  <a:off x="428" y="4683"/>
                  <a:ext cx="1386" cy="453"/>
                </a:xfrm>
                <a:custGeom>
                  <a:avLst/>
                  <a:gdLst>
                    <a:gd name="T0" fmla="*/ 1017 w 1386"/>
                    <a:gd name="T1" fmla="*/ 0 h 453"/>
                    <a:gd name="T2" fmla="*/ 1386 w 1386"/>
                    <a:gd name="T3" fmla="*/ 299 h 453"/>
                    <a:gd name="T4" fmla="*/ 1386 w 1386"/>
                    <a:gd name="T5" fmla="*/ 453 h 453"/>
                    <a:gd name="T6" fmla="*/ 735 w 1386"/>
                    <a:gd name="T7" fmla="*/ 453 h 453"/>
                    <a:gd name="T8" fmla="*/ 693 w 1386"/>
                    <a:gd name="T9" fmla="*/ 167 h 453"/>
                    <a:gd name="T10" fmla="*/ 651 w 1386"/>
                    <a:gd name="T11" fmla="*/ 453 h 453"/>
                    <a:gd name="T12" fmla="*/ 0 w 1386"/>
                    <a:gd name="T13" fmla="*/ 453 h 453"/>
                    <a:gd name="T14" fmla="*/ 0 w 1386"/>
                    <a:gd name="T15" fmla="*/ 299 h 453"/>
                    <a:gd name="T16" fmla="*/ 370 w 1386"/>
                    <a:gd name="T17" fmla="*/ 0 h 453"/>
                    <a:gd name="T18" fmla="*/ 1017 w 1386"/>
                    <a:gd name="T19" fmla="*/ 0 h 4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86"/>
                    <a:gd name="T31" fmla="*/ 0 h 453"/>
                    <a:gd name="T32" fmla="*/ 1386 w 1386"/>
                    <a:gd name="T33" fmla="*/ 453 h 4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86" h="453">
                      <a:moveTo>
                        <a:pt x="1017" y="0"/>
                      </a:moveTo>
                      <a:lnTo>
                        <a:pt x="1386" y="299"/>
                      </a:lnTo>
                      <a:lnTo>
                        <a:pt x="1386" y="453"/>
                      </a:lnTo>
                      <a:lnTo>
                        <a:pt x="735" y="453"/>
                      </a:lnTo>
                      <a:lnTo>
                        <a:pt x="693" y="167"/>
                      </a:lnTo>
                      <a:lnTo>
                        <a:pt x="651" y="453"/>
                      </a:lnTo>
                      <a:lnTo>
                        <a:pt x="0" y="453"/>
                      </a:lnTo>
                      <a:lnTo>
                        <a:pt x="0" y="299"/>
                      </a:lnTo>
                      <a:lnTo>
                        <a:pt x="370" y="0"/>
                      </a:lnTo>
                      <a:lnTo>
                        <a:pt x="1017" y="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762" name="Freeform 211"/>
                <p:cNvSpPr>
                  <a:spLocks noChangeArrowheads="1"/>
                </p:cNvSpPr>
                <p:nvPr/>
              </p:nvSpPr>
              <p:spPr bwMode="auto">
                <a:xfrm>
                  <a:off x="428" y="4683"/>
                  <a:ext cx="1386" cy="453"/>
                </a:xfrm>
                <a:custGeom>
                  <a:avLst/>
                  <a:gdLst>
                    <a:gd name="T0" fmla="*/ 1017 w 1386"/>
                    <a:gd name="T1" fmla="*/ 0 h 453"/>
                    <a:gd name="T2" fmla="*/ 1386 w 1386"/>
                    <a:gd name="T3" fmla="*/ 299 h 453"/>
                    <a:gd name="T4" fmla="*/ 1386 w 1386"/>
                    <a:gd name="T5" fmla="*/ 453 h 453"/>
                    <a:gd name="T6" fmla="*/ 735 w 1386"/>
                    <a:gd name="T7" fmla="*/ 453 h 453"/>
                    <a:gd name="T8" fmla="*/ 693 w 1386"/>
                    <a:gd name="T9" fmla="*/ 167 h 453"/>
                    <a:gd name="T10" fmla="*/ 651 w 1386"/>
                    <a:gd name="T11" fmla="*/ 453 h 453"/>
                    <a:gd name="T12" fmla="*/ 0 w 1386"/>
                    <a:gd name="T13" fmla="*/ 453 h 453"/>
                    <a:gd name="T14" fmla="*/ 0 w 1386"/>
                    <a:gd name="T15" fmla="*/ 299 h 453"/>
                    <a:gd name="T16" fmla="*/ 370 w 1386"/>
                    <a:gd name="T17" fmla="*/ 0 h 453"/>
                    <a:gd name="T18" fmla="*/ 1017 w 1386"/>
                    <a:gd name="T19" fmla="*/ 0 h 4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86"/>
                    <a:gd name="T31" fmla="*/ 0 h 453"/>
                    <a:gd name="T32" fmla="*/ 1386 w 1386"/>
                    <a:gd name="T33" fmla="*/ 453 h 4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86" h="453">
                      <a:moveTo>
                        <a:pt x="1017" y="0"/>
                      </a:moveTo>
                      <a:lnTo>
                        <a:pt x="1386" y="299"/>
                      </a:lnTo>
                      <a:lnTo>
                        <a:pt x="1386" y="453"/>
                      </a:lnTo>
                      <a:lnTo>
                        <a:pt x="735" y="453"/>
                      </a:lnTo>
                      <a:lnTo>
                        <a:pt x="693" y="167"/>
                      </a:lnTo>
                      <a:lnTo>
                        <a:pt x="651" y="453"/>
                      </a:lnTo>
                      <a:lnTo>
                        <a:pt x="0" y="453"/>
                      </a:lnTo>
                      <a:lnTo>
                        <a:pt x="0" y="299"/>
                      </a:lnTo>
                      <a:lnTo>
                        <a:pt x="370" y="0"/>
                      </a:lnTo>
                      <a:lnTo>
                        <a:pt x="1017" y="0"/>
                      </a:lnTo>
                    </a:path>
                  </a:pathLst>
                </a:custGeom>
                <a:noFill/>
                <a:ln w="0" cmpd="sng">
                  <a:solidFill>
                    <a:srgbClr val="000000"/>
                  </a:solidFill>
                  <a:miter lim="800000"/>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763" name="Freeform 212"/>
                <p:cNvSpPr>
                  <a:spLocks noChangeArrowheads="1"/>
                </p:cNvSpPr>
                <p:nvPr/>
              </p:nvSpPr>
              <p:spPr bwMode="auto">
                <a:xfrm>
                  <a:off x="1650" y="2769"/>
                  <a:ext cx="290" cy="645"/>
                </a:xfrm>
                <a:custGeom>
                  <a:avLst/>
                  <a:gdLst>
                    <a:gd name="T0" fmla="*/ 17 w 290"/>
                    <a:gd name="T1" fmla="*/ 68 h 645"/>
                    <a:gd name="T2" fmla="*/ 194 w 290"/>
                    <a:gd name="T3" fmla="*/ 0 h 645"/>
                    <a:gd name="T4" fmla="*/ 290 w 290"/>
                    <a:gd name="T5" fmla="*/ 478 h 645"/>
                    <a:gd name="T6" fmla="*/ 244 w 290"/>
                    <a:gd name="T7" fmla="*/ 504 h 645"/>
                    <a:gd name="T8" fmla="*/ 118 w 290"/>
                    <a:gd name="T9" fmla="*/ 226 h 645"/>
                    <a:gd name="T10" fmla="*/ 223 w 290"/>
                    <a:gd name="T11" fmla="*/ 478 h 645"/>
                    <a:gd name="T12" fmla="*/ 135 w 290"/>
                    <a:gd name="T13" fmla="*/ 645 h 645"/>
                    <a:gd name="T14" fmla="*/ 51 w 290"/>
                    <a:gd name="T15" fmla="*/ 239 h 645"/>
                    <a:gd name="T16" fmla="*/ 42 w 290"/>
                    <a:gd name="T17" fmla="*/ 248 h 645"/>
                    <a:gd name="T18" fmla="*/ 30 w 290"/>
                    <a:gd name="T19" fmla="*/ 265 h 645"/>
                    <a:gd name="T20" fmla="*/ 13 w 290"/>
                    <a:gd name="T21" fmla="*/ 278 h 645"/>
                    <a:gd name="T22" fmla="*/ 0 w 290"/>
                    <a:gd name="T23" fmla="*/ 269 h 645"/>
                    <a:gd name="T24" fmla="*/ 0 w 290"/>
                    <a:gd name="T25" fmla="*/ 226 h 645"/>
                    <a:gd name="T26" fmla="*/ 5 w 290"/>
                    <a:gd name="T27" fmla="*/ 158 h 645"/>
                    <a:gd name="T28" fmla="*/ 13 w 290"/>
                    <a:gd name="T29" fmla="*/ 94 h 645"/>
                    <a:gd name="T30" fmla="*/ 17 w 290"/>
                    <a:gd name="T31" fmla="*/ 68 h 6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0"/>
                    <a:gd name="T49" fmla="*/ 0 h 645"/>
                    <a:gd name="T50" fmla="*/ 290 w 290"/>
                    <a:gd name="T51" fmla="*/ 645 h 64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0" h="645">
                      <a:moveTo>
                        <a:pt x="17" y="68"/>
                      </a:moveTo>
                      <a:lnTo>
                        <a:pt x="194" y="0"/>
                      </a:lnTo>
                      <a:lnTo>
                        <a:pt x="290" y="478"/>
                      </a:lnTo>
                      <a:lnTo>
                        <a:pt x="244" y="504"/>
                      </a:lnTo>
                      <a:lnTo>
                        <a:pt x="118" y="226"/>
                      </a:lnTo>
                      <a:lnTo>
                        <a:pt x="223" y="478"/>
                      </a:lnTo>
                      <a:lnTo>
                        <a:pt x="135" y="645"/>
                      </a:lnTo>
                      <a:lnTo>
                        <a:pt x="51" y="239"/>
                      </a:lnTo>
                      <a:lnTo>
                        <a:pt x="42" y="248"/>
                      </a:lnTo>
                      <a:lnTo>
                        <a:pt x="30" y="265"/>
                      </a:lnTo>
                      <a:lnTo>
                        <a:pt x="13" y="278"/>
                      </a:lnTo>
                      <a:lnTo>
                        <a:pt x="0" y="269"/>
                      </a:lnTo>
                      <a:lnTo>
                        <a:pt x="0" y="226"/>
                      </a:lnTo>
                      <a:lnTo>
                        <a:pt x="5" y="158"/>
                      </a:lnTo>
                      <a:lnTo>
                        <a:pt x="13" y="94"/>
                      </a:lnTo>
                      <a:lnTo>
                        <a:pt x="17" y="6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764" name="Freeform 213"/>
                <p:cNvSpPr>
                  <a:spLocks noChangeArrowheads="1"/>
                </p:cNvSpPr>
                <p:nvPr/>
              </p:nvSpPr>
              <p:spPr bwMode="auto">
                <a:xfrm>
                  <a:off x="0" y="2709"/>
                  <a:ext cx="462" cy="466"/>
                </a:xfrm>
                <a:custGeom>
                  <a:avLst/>
                  <a:gdLst>
                    <a:gd name="T0" fmla="*/ 202 w 462"/>
                    <a:gd name="T1" fmla="*/ 466 h 466"/>
                    <a:gd name="T2" fmla="*/ 202 w 462"/>
                    <a:gd name="T3" fmla="*/ 171 h 466"/>
                    <a:gd name="T4" fmla="*/ 340 w 462"/>
                    <a:gd name="T5" fmla="*/ 171 h 466"/>
                    <a:gd name="T6" fmla="*/ 340 w 462"/>
                    <a:gd name="T7" fmla="*/ 436 h 466"/>
                    <a:gd name="T8" fmla="*/ 340 w 462"/>
                    <a:gd name="T9" fmla="*/ 436 h 466"/>
                    <a:gd name="T10" fmla="*/ 391 w 462"/>
                    <a:gd name="T11" fmla="*/ 402 h 466"/>
                    <a:gd name="T12" fmla="*/ 428 w 462"/>
                    <a:gd name="T13" fmla="*/ 350 h 466"/>
                    <a:gd name="T14" fmla="*/ 454 w 462"/>
                    <a:gd name="T15" fmla="*/ 295 h 466"/>
                    <a:gd name="T16" fmla="*/ 462 w 462"/>
                    <a:gd name="T17" fmla="*/ 231 h 466"/>
                    <a:gd name="T18" fmla="*/ 458 w 462"/>
                    <a:gd name="T19" fmla="*/ 184 h 466"/>
                    <a:gd name="T20" fmla="*/ 445 w 462"/>
                    <a:gd name="T21" fmla="*/ 141 h 466"/>
                    <a:gd name="T22" fmla="*/ 424 w 462"/>
                    <a:gd name="T23" fmla="*/ 103 h 466"/>
                    <a:gd name="T24" fmla="*/ 395 w 462"/>
                    <a:gd name="T25" fmla="*/ 68 h 466"/>
                    <a:gd name="T26" fmla="*/ 361 w 462"/>
                    <a:gd name="T27" fmla="*/ 38 h 466"/>
                    <a:gd name="T28" fmla="*/ 319 w 462"/>
                    <a:gd name="T29" fmla="*/ 17 h 466"/>
                    <a:gd name="T30" fmla="*/ 277 w 462"/>
                    <a:gd name="T31" fmla="*/ 4 h 466"/>
                    <a:gd name="T32" fmla="*/ 231 w 462"/>
                    <a:gd name="T33" fmla="*/ 0 h 466"/>
                    <a:gd name="T34" fmla="*/ 185 w 462"/>
                    <a:gd name="T35" fmla="*/ 4 h 466"/>
                    <a:gd name="T36" fmla="*/ 143 w 462"/>
                    <a:gd name="T37" fmla="*/ 17 h 466"/>
                    <a:gd name="T38" fmla="*/ 101 w 462"/>
                    <a:gd name="T39" fmla="*/ 38 h 466"/>
                    <a:gd name="T40" fmla="*/ 67 w 462"/>
                    <a:gd name="T41" fmla="*/ 68 h 466"/>
                    <a:gd name="T42" fmla="*/ 38 w 462"/>
                    <a:gd name="T43" fmla="*/ 103 h 466"/>
                    <a:gd name="T44" fmla="*/ 17 w 462"/>
                    <a:gd name="T45" fmla="*/ 141 h 466"/>
                    <a:gd name="T46" fmla="*/ 4 w 462"/>
                    <a:gd name="T47" fmla="*/ 184 h 466"/>
                    <a:gd name="T48" fmla="*/ 0 w 462"/>
                    <a:gd name="T49" fmla="*/ 231 h 466"/>
                    <a:gd name="T50" fmla="*/ 4 w 462"/>
                    <a:gd name="T51" fmla="*/ 273 h 466"/>
                    <a:gd name="T52" fmla="*/ 17 w 462"/>
                    <a:gd name="T53" fmla="*/ 316 h 466"/>
                    <a:gd name="T54" fmla="*/ 34 w 462"/>
                    <a:gd name="T55" fmla="*/ 355 h 466"/>
                    <a:gd name="T56" fmla="*/ 59 w 462"/>
                    <a:gd name="T57" fmla="*/ 385 h 466"/>
                    <a:gd name="T58" fmla="*/ 88 w 462"/>
                    <a:gd name="T59" fmla="*/ 414 h 466"/>
                    <a:gd name="T60" fmla="*/ 122 w 462"/>
                    <a:gd name="T61" fmla="*/ 440 h 466"/>
                    <a:gd name="T62" fmla="*/ 160 w 462"/>
                    <a:gd name="T63" fmla="*/ 457 h 466"/>
                    <a:gd name="T64" fmla="*/ 202 w 462"/>
                    <a:gd name="T65" fmla="*/ 466 h 466"/>
                    <a:gd name="T66" fmla="*/ 202 w 462"/>
                    <a:gd name="T67" fmla="*/ 466 h 4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62"/>
                    <a:gd name="T103" fmla="*/ 0 h 466"/>
                    <a:gd name="T104" fmla="*/ 462 w 462"/>
                    <a:gd name="T105" fmla="*/ 466 h 4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62" h="466">
                      <a:moveTo>
                        <a:pt x="202" y="466"/>
                      </a:moveTo>
                      <a:lnTo>
                        <a:pt x="202" y="171"/>
                      </a:lnTo>
                      <a:lnTo>
                        <a:pt x="340" y="171"/>
                      </a:lnTo>
                      <a:lnTo>
                        <a:pt x="340" y="436"/>
                      </a:lnTo>
                      <a:lnTo>
                        <a:pt x="391" y="402"/>
                      </a:lnTo>
                      <a:lnTo>
                        <a:pt x="428" y="350"/>
                      </a:lnTo>
                      <a:lnTo>
                        <a:pt x="454" y="295"/>
                      </a:lnTo>
                      <a:lnTo>
                        <a:pt x="462" y="231"/>
                      </a:lnTo>
                      <a:lnTo>
                        <a:pt x="458" y="184"/>
                      </a:lnTo>
                      <a:lnTo>
                        <a:pt x="445" y="141"/>
                      </a:lnTo>
                      <a:lnTo>
                        <a:pt x="424" y="103"/>
                      </a:lnTo>
                      <a:lnTo>
                        <a:pt x="395" y="68"/>
                      </a:lnTo>
                      <a:lnTo>
                        <a:pt x="361" y="38"/>
                      </a:lnTo>
                      <a:lnTo>
                        <a:pt x="319" y="17"/>
                      </a:lnTo>
                      <a:lnTo>
                        <a:pt x="277" y="4"/>
                      </a:lnTo>
                      <a:lnTo>
                        <a:pt x="231" y="0"/>
                      </a:lnTo>
                      <a:lnTo>
                        <a:pt x="185" y="4"/>
                      </a:lnTo>
                      <a:lnTo>
                        <a:pt x="143" y="17"/>
                      </a:lnTo>
                      <a:lnTo>
                        <a:pt x="101" y="38"/>
                      </a:lnTo>
                      <a:lnTo>
                        <a:pt x="67" y="68"/>
                      </a:lnTo>
                      <a:lnTo>
                        <a:pt x="38" y="103"/>
                      </a:lnTo>
                      <a:lnTo>
                        <a:pt x="17" y="141"/>
                      </a:lnTo>
                      <a:lnTo>
                        <a:pt x="4" y="184"/>
                      </a:lnTo>
                      <a:lnTo>
                        <a:pt x="0" y="231"/>
                      </a:lnTo>
                      <a:lnTo>
                        <a:pt x="4" y="273"/>
                      </a:lnTo>
                      <a:lnTo>
                        <a:pt x="17" y="316"/>
                      </a:lnTo>
                      <a:lnTo>
                        <a:pt x="34" y="355"/>
                      </a:lnTo>
                      <a:lnTo>
                        <a:pt x="59" y="385"/>
                      </a:lnTo>
                      <a:lnTo>
                        <a:pt x="88" y="414"/>
                      </a:lnTo>
                      <a:lnTo>
                        <a:pt x="122" y="440"/>
                      </a:lnTo>
                      <a:lnTo>
                        <a:pt x="160" y="457"/>
                      </a:lnTo>
                      <a:lnTo>
                        <a:pt x="202" y="466"/>
                      </a:lnTo>
                      <a:close/>
                    </a:path>
                  </a:pathLst>
                </a:custGeom>
                <a:solidFill>
                  <a:srgbClr val="FFD8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765" name="Freeform 214"/>
                <p:cNvSpPr>
                  <a:spLocks noChangeArrowheads="1"/>
                </p:cNvSpPr>
                <p:nvPr/>
              </p:nvSpPr>
              <p:spPr bwMode="auto">
                <a:xfrm>
                  <a:off x="0" y="2709"/>
                  <a:ext cx="462" cy="466"/>
                </a:xfrm>
                <a:custGeom>
                  <a:avLst/>
                  <a:gdLst>
                    <a:gd name="T0" fmla="*/ 202 w 462"/>
                    <a:gd name="T1" fmla="*/ 466 h 466"/>
                    <a:gd name="T2" fmla="*/ 202 w 462"/>
                    <a:gd name="T3" fmla="*/ 171 h 466"/>
                    <a:gd name="T4" fmla="*/ 340 w 462"/>
                    <a:gd name="T5" fmla="*/ 171 h 466"/>
                    <a:gd name="T6" fmla="*/ 340 w 462"/>
                    <a:gd name="T7" fmla="*/ 436 h 466"/>
                    <a:gd name="T8" fmla="*/ 340 w 462"/>
                    <a:gd name="T9" fmla="*/ 436 h 466"/>
                    <a:gd name="T10" fmla="*/ 340 w 462"/>
                    <a:gd name="T11" fmla="*/ 436 h 466"/>
                    <a:gd name="T12" fmla="*/ 391 w 462"/>
                    <a:gd name="T13" fmla="*/ 402 h 466"/>
                    <a:gd name="T14" fmla="*/ 428 w 462"/>
                    <a:gd name="T15" fmla="*/ 350 h 466"/>
                    <a:gd name="T16" fmla="*/ 454 w 462"/>
                    <a:gd name="T17" fmla="*/ 295 h 466"/>
                    <a:gd name="T18" fmla="*/ 462 w 462"/>
                    <a:gd name="T19" fmla="*/ 231 h 466"/>
                    <a:gd name="T20" fmla="*/ 462 w 462"/>
                    <a:gd name="T21" fmla="*/ 231 h 466"/>
                    <a:gd name="T22" fmla="*/ 458 w 462"/>
                    <a:gd name="T23" fmla="*/ 184 h 466"/>
                    <a:gd name="T24" fmla="*/ 445 w 462"/>
                    <a:gd name="T25" fmla="*/ 141 h 466"/>
                    <a:gd name="T26" fmla="*/ 424 w 462"/>
                    <a:gd name="T27" fmla="*/ 103 h 466"/>
                    <a:gd name="T28" fmla="*/ 395 w 462"/>
                    <a:gd name="T29" fmla="*/ 68 h 466"/>
                    <a:gd name="T30" fmla="*/ 361 w 462"/>
                    <a:gd name="T31" fmla="*/ 38 h 466"/>
                    <a:gd name="T32" fmla="*/ 319 w 462"/>
                    <a:gd name="T33" fmla="*/ 17 h 466"/>
                    <a:gd name="T34" fmla="*/ 277 w 462"/>
                    <a:gd name="T35" fmla="*/ 4 h 466"/>
                    <a:gd name="T36" fmla="*/ 231 w 462"/>
                    <a:gd name="T37" fmla="*/ 0 h 466"/>
                    <a:gd name="T38" fmla="*/ 231 w 462"/>
                    <a:gd name="T39" fmla="*/ 0 h 466"/>
                    <a:gd name="T40" fmla="*/ 185 w 462"/>
                    <a:gd name="T41" fmla="*/ 4 h 466"/>
                    <a:gd name="T42" fmla="*/ 143 w 462"/>
                    <a:gd name="T43" fmla="*/ 17 h 466"/>
                    <a:gd name="T44" fmla="*/ 101 w 462"/>
                    <a:gd name="T45" fmla="*/ 38 h 466"/>
                    <a:gd name="T46" fmla="*/ 67 w 462"/>
                    <a:gd name="T47" fmla="*/ 68 h 466"/>
                    <a:gd name="T48" fmla="*/ 38 w 462"/>
                    <a:gd name="T49" fmla="*/ 103 h 466"/>
                    <a:gd name="T50" fmla="*/ 17 w 462"/>
                    <a:gd name="T51" fmla="*/ 141 h 466"/>
                    <a:gd name="T52" fmla="*/ 4 w 462"/>
                    <a:gd name="T53" fmla="*/ 184 h 466"/>
                    <a:gd name="T54" fmla="*/ 0 w 462"/>
                    <a:gd name="T55" fmla="*/ 231 h 466"/>
                    <a:gd name="T56" fmla="*/ 0 w 462"/>
                    <a:gd name="T57" fmla="*/ 231 h 466"/>
                    <a:gd name="T58" fmla="*/ 4 w 462"/>
                    <a:gd name="T59" fmla="*/ 273 h 466"/>
                    <a:gd name="T60" fmla="*/ 17 w 462"/>
                    <a:gd name="T61" fmla="*/ 316 h 466"/>
                    <a:gd name="T62" fmla="*/ 34 w 462"/>
                    <a:gd name="T63" fmla="*/ 355 h 466"/>
                    <a:gd name="T64" fmla="*/ 59 w 462"/>
                    <a:gd name="T65" fmla="*/ 385 h 466"/>
                    <a:gd name="T66" fmla="*/ 88 w 462"/>
                    <a:gd name="T67" fmla="*/ 414 h 466"/>
                    <a:gd name="T68" fmla="*/ 122 w 462"/>
                    <a:gd name="T69" fmla="*/ 440 h 466"/>
                    <a:gd name="T70" fmla="*/ 160 w 462"/>
                    <a:gd name="T71" fmla="*/ 457 h 466"/>
                    <a:gd name="T72" fmla="*/ 202 w 462"/>
                    <a:gd name="T73" fmla="*/ 466 h 466"/>
                    <a:gd name="T74" fmla="*/ 202 w 462"/>
                    <a:gd name="T75" fmla="*/ 466 h 46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62"/>
                    <a:gd name="T115" fmla="*/ 0 h 466"/>
                    <a:gd name="T116" fmla="*/ 462 w 462"/>
                    <a:gd name="T117" fmla="*/ 466 h 46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62" h="466">
                      <a:moveTo>
                        <a:pt x="202" y="466"/>
                      </a:moveTo>
                      <a:lnTo>
                        <a:pt x="202" y="171"/>
                      </a:lnTo>
                      <a:lnTo>
                        <a:pt x="340" y="171"/>
                      </a:lnTo>
                      <a:lnTo>
                        <a:pt x="340" y="436"/>
                      </a:lnTo>
                      <a:lnTo>
                        <a:pt x="391" y="402"/>
                      </a:lnTo>
                      <a:lnTo>
                        <a:pt x="428" y="350"/>
                      </a:lnTo>
                      <a:lnTo>
                        <a:pt x="454" y="295"/>
                      </a:lnTo>
                      <a:lnTo>
                        <a:pt x="462" y="231"/>
                      </a:lnTo>
                      <a:lnTo>
                        <a:pt x="458" y="184"/>
                      </a:lnTo>
                      <a:lnTo>
                        <a:pt x="445" y="141"/>
                      </a:lnTo>
                      <a:lnTo>
                        <a:pt x="424" y="103"/>
                      </a:lnTo>
                      <a:lnTo>
                        <a:pt x="395" y="68"/>
                      </a:lnTo>
                      <a:lnTo>
                        <a:pt x="361" y="38"/>
                      </a:lnTo>
                      <a:lnTo>
                        <a:pt x="319" y="17"/>
                      </a:lnTo>
                      <a:lnTo>
                        <a:pt x="277" y="4"/>
                      </a:lnTo>
                      <a:lnTo>
                        <a:pt x="231" y="0"/>
                      </a:lnTo>
                      <a:lnTo>
                        <a:pt x="185" y="4"/>
                      </a:lnTo>
                      <a:lnTo>
                        <a:pt x="143" y="17"/>
                      </a:lnTo>
                      <a:lnTo>
                        <a:pt x="101" y="38"/>
                      </a:lnTo>
                      <a:lnTo>
                        <a:pt x="67" y="68"/>
                      </a:lnTo>
                      <a:lnTo>
                        <a:pt x="38" y="103"/>
                      </a:lnTo>
                      <a:lnTo>
                        <a:pt x="17" y="141"/>
                      </a:lnTo>
                      <a:lnTo>
                        <a:pt x="4" y="184"/>
                      </a:lnTo>
                      <a:lnTo>
                        <a:pt x="0" y="231"/>
                      </a:lnTo>
                      <a:lnTo>
                        <a:pt x="4" y="273"/>
                      </a:lnTo>
                      <a:lnTo>
                        <a:pt x="17" y="316"/>
                      </a:lnTo>
                      <a:lnTo>
                        <a:pt x="34" y="355"/>
                      </a:lnTo>
                      <a:lnTo>
                        <a:pt x="59" y="385"/>
                      </a:lnTo>
                      <a:lnTo>
                        <a:pt x="88" y="414"/>
                      </a:lnTo>
                      <a:lnTo>
                        <a:pt x="122" y="440"/>
                      </a:lnTo>
                      <a:lnTo>
                        <a:pt x="160" y="457"/>
                      </a:lnTo>
                      <a:lnTo>
                        <a:pt x="202" y="466"/>
                      </a:lnTo>
                    </a:path>
                  </a:pathLst>
                </a:custGeom>
                <a:noFill/>
                <a:ln w="0" cmpd="sng">
                  <a:solidFill>
                    <a:srgbClr val="000000"/>
                  </a:solidFill>
                  <a:miter lim="800000"/>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766" name="Freeform 215"/>
                <p:cNvSpPr>
                  <a:spLocks noChangeArrowheads="1"/>
                </p:cNvSpPr>
                <p:nvPr/>
              </p:nvSpPr>
              <p:spPr bwMode="auto">
                <a:xfrm>
                  <a:off x="1768" y="2709"/>
                  <a:ext cx="462" cy="466"/>
                </a:xfrm>
                <a:custGeom>
                  <a:avLst/>
                  <a:gdLst>
                    <a:gd name="T0" fmla="*/ 260 w 462"/>
                    <a:gd name="T1" fmla="*/ 466 h 466"/>
                    <a:gd name="T2" fmla="*/ 260 w 462"/>
                    <a:gd name="T3" fmla="*/ 171 h 466"/>
                    <a:gd name="T4" fmla="*/ 122 w 462"/>
                    <a:gd name="T5" fmla="*/ 171 h 466"/>
                    <a:gd name="T6" fmla="*/ 122 w 462"/>
                    <a:gd name="T7" fmla="*/ 436 h 466"/>
                    <a:gd name="T8" fmla="*/ 118 w 462"/>
                    <a:gd name="T9" fmla="*/ 436 h 466"/>
                    <a:gd name="T10" fmla="*/ 71 w 462"/>
                    <a:gd name="T11" fmla="*/ 402 h 466"/>
                    <a:gd name="T12" fmla="*/ 34 w 462"/>
                    <a:gd name="T13" fmla="*/ 350 h 466"/>
                    <a:gd name="T14" fmla="*/ 8 w 462"/>
                    <a:gd name="T15" fmla="*/ 295 h 466"/>
                    <a:gd name="T16" fmla="*/ 0 w 462"/>
                    <a:gd name="T17" fmla="*/ 231 h 466"/>
                    <a:gd name="T18" fmla="*/ 4 w 462"/>
                    <a:gd name="T19" fmla="*/ 184 h 466"/>
                    <a:gd name="T20" fmla="*/ 17 w 462"/>
                    <a:gd name="T21" fmla="*/ 141 h 466"/>
                    <a:gd name="T22" fmla="*/ 38 w 462"/>
                    <a:gd name="T23" fmla="*/ 103 h 466"/>
                    <a:gd name="T24" fmla="*/ 67 w 462"/>
                    <a:gd name="T25" fmla="*/ 68 h 466"/>
                    <a:gd name="T26" fmla="*/ 101 w 462"/>
                    <a:gd name="T27" fmla="*/ 38 h 466"/>
                    <a:gd name="T28" fmla="*/ 143 w 462"/>
                    <a:gd name="T29" fmla="*/ 17 h 466"/>
                    <a:gd name="T30" fmla="*/ 185 w 462"/>
                    <a:gd name="T31" fmla="*/ 4 h 466"/>
                    <a:gd name="T32" fmla="*/ 231 w 462"/>
                    <a:gd name="T33" fmla="*/ 0 h 466"/>
                    <a:gd name="T34" fmla="*/ 277 w 462"/>
                    <a:gd name="T35" fmla="*/ 4 h 466"/>
                    <a:gd name="T36" fmla="*/ 319 w 462"/>
                    <a:gd name="T37" fmla="*/ 17 h 466"/>
                    <a:gd name="T38" fmla="*/ 361 w 462"/>
                    <a:gd name="T39" fmla="*/ 38 h 466"/>
                    <a:gd name="T40" fmla="*/ 395 w 462"/>
                    <a:gd name="T41" fmla="*/ 68 h 466"/>
                    <a:gd name="T42" fmla="*/ 424 w 462"/>
                    <a:gd name="T43" fmla="*/ 103 h 466"/>
                    <a:gd name="T44" fmla="*/ 445 w 462"/>
                    <a:gd name="T45" fmla="*/ 141 h 466"/>
                    <a:gd name="T46" fmla="*/ 458 w 462"/>
                    <a:gd name="T47" fmla="*/ 184 h 466"/>
                    <a:gd name="T48" fmla="*/ 462 w 462"/>
                    <a:gd name="T49" fmla="*/ 231 h 466"/>
                    <a:gd name="T50" fmla="*/ 458 w 462"/>
                    <a:gd name="T51" fmla="*/ 273 h 466"/>
                    <a:gd name="T52" fmla="*/ 445 w 462"/>
                    <a:gd name="T53" fmla="*/ 316 h 466"/>
                    <a:gd name="T54" fmla="*/ 428 w 462"/>
                    <a:gd name="T55" fmla="*/ 355 h 466"/>
                    <a:gd name="T56" fmla="*/ 403 w 462"/>
                    <a:gd name="T57" fmla="*/ 385 h 466"/>
                    <a:gd name="T58" fmla="*/ 374 w 462"/>
                    <a:gd name="T59" fmla="*/ 414 h 466"/>
                    <a:gd name="T60" fmla="*/ 340 w 462"/>
                    <a:gd name="T61" fmla="*/ 440 h 466"/>
                    <a:gd name="T62" fmla="*/ 302 w 462"/>
                    <a:gd name="T63" fmla="*/ 457 h 466"/>
                    <a:gd name="T64" fmla="*/ 260 w 462"/>
                    <a:gd name="T65" fmla="*/ 466 h 466"/>
                    <a:gd name="T66" fmla="*/ 260 w 462"/>
                    <a:gd name="T67" fmla="*/ 466 h 4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62"/>
                    <a:gd name="T103" fmla="*/ 0 h 466"/>
                    <a:gd name="T104" fmla="*/ 462 w 462"/>
                    <a:gd name="T105" fmla="*/ 466 h 4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62" h="466">
                      <a:moveTo>
                        <a:pt x="260" y="466"/>
                      </a:moveTo>
                      <a:lnTo>
                        <a:pt x="260" y="171"/>
                      </a:lnTo>
                      <a:lnTo>
                        <a:pt x="122" y="171"/>
                      </a:lnTo>
                      <a:lnTo>
                        <a:pt x="122" y="436"/>
                      </a:lnTo>
                      <a:lnTo>
                        <a:pt x="118" y="436"/>
                      </a:lnTo>
                      <a:lnTo>
                        <a:pt x="71" y="402"/>
                      </a:lnTo>
                      <a:lnTo>
                        <a:pt x="34" y="350"/>
                      </a:lnTo>
                      <a:lnTo>
                        <a:pt x="8" y="295"/>
                      </a:lnTo>
                      <a:lnTo>
                        <a:pt x="0" y="231"/>
                      </a:lnTo>
                      <a:lnTo>
                        <a:pt x="4" y="184"/>
                      </a:lnTo>
                      <a:lnTo>
                        <a:pt x="17" y="141"/>
                      </a:lnTo>
                      <a:lnTo>
                        <a:pt x="38" y="103"/>
                      </a:lnTo>
                      <a:lnTo>
                        <a:pt x="67" y="68"/>
                      </a:lnTo>
                      <a:lnTo>
                        <a:pt x="101" y="38"/>
                      </a:lnTo>
                      <a:lnTo>
                        <a:pt x="143" y="17"/>
                      </a:lnTo>
                      <a:lnTo>
                        <a:pt x="185" y="4"/>
                      </a:lnTo>
                      <a:lnTo>
                        <a:pt x="231" y="0"/>
                      </a:lnTo>
                      <a:lnTo>
                        <a:pt x="277" y="4"/>
                      </a:lnTo>
                      <a:lnTo>
                        <a:pt x="319" y="17"/>
                      </a:lnTo>
                      <a:lnTo>
                        <a:pt x="361" y="38"/>
                      </a:lnTo>
                      <a:lnTo>
                        <a:pt x="395" y="68"/>
                      </a:lnTo>
                      <a:lnTo>
                        <a:pt x="424" y="103"/>
                      </a:lnTo>
                      <a:lnTo>
                        <a:pt x="445" y="141"/>
                      </a:lnTo>
                      <a:lnTo>
                        <a:pt x="458" y="184"/>
                      </a:lnTo>
                      <a:lnTo>
                        <a:pt x="462" y="231"/>
                      </a:lnTo>
                      <a:lnTo>
                        <a:pt x="458" y="273"/>
                      </a:lnTo>
                      <a:lnTo>
                        <a:pt x="445" y="316"/>
                      </a:lnTo>
                      <a:lnTo>
                        <a:pt x="428" y="355"/>
                      </a:lnTo>
                      <a:lnTo>
                        <a:pt x="403" y="385"/>
                      </a:lnTo>
                      <a:lnTo>
                        <a:pt x="374" y="414"/>
                      </a:lnTo>
                      <a:lnTo>
                        <a:pt x="340" y="440"/>
                      </a:lnTo>
                      <a:lnTo>
                        <a:pt x="302" y="457"/>
                      </a:lnTo>
                      <a:lnTo>
                        <a:pt x="260" y="466"/>
                      </a:lnTo>
                      <a:close/>
                    </a:path>
                  </a:pathLst>
                </a:custGeom>
                <a:solidFill>
                  <a:srgbClr val="FFD8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767" name="Freeform 216"/>
                <p:cNvSpPr>
                  <a:spLocks noChangeArrowheads="1"/>
                </p:cNvSpPr>
                <p:nvPr/>
              </p:nvSpPr>
              <p:spPr bwMode="auto">
                <a:xfrm>
                  <a:off x="1768" y="2709"/>
                  <a:ext cx="462" cy="466"/>
                </a:xfrm>
                <a:custGeom>
                  <a:avLst/>
                  <a:gdLst>
                    <a:gd name="T0" fmla="*/ 260 w 462"/>
                    <a:gd name="T1" fmla="*/ 466 h 466"/>
                    <a:gd name="T2" fmla="*/ 260 w 462"/>
                    <a:gd name="T3" fmla="*/ 171 h 466"/>
                    <a:gd name="T4" fmla="*/ 122 w 462"/>
                    <a:gd name="T5" fmla="*/ 171 h 466"/>
                    <a:gd name="T6" fmla="*/ 122 w 462"/>
                    <a:gd name="T7" fmla="*/ 436 h 466"/>
                    <a:gd name="T8" fmla="*/ 118 w 462"/>
                    <a:gd name="T9" fmla="*/ 436 h 466"/>
                    <a:gd name="T10" fmla="*/ 118 w 462"/>
                    <a:gd name="T11" fmla="*/ 436 h 466"/>
                    <a:gd name="T12" fmla="*/ 71 w 462"/>
                    <a:gd name="T13" fmla="*/ 402 h 466"/>
                    <a:gd name="T14" fmla="*/ 34 w 462"/>
                    <a:gd name="T15" fmla="*/ 350 h 466"/>
                    <a:gd name="T16" fmla="*/ 8 w 462"/>
                    <a:gd name="T17" fmla="*/ 295 h 466"/>
                    <a:gd name="T18" fmla="*/ 0 w 462"/>
                    <a:gd name="T19" fmla="*/ 231 h 466"/>
                    <a:gd name="T20" fmla="*/ 0 w 462"/>
                    <a:gd name="T21" fmla="*/ 231 h 466"/>
                    <a:gd name="T22" fmla="*/ 4 w 462"/>
                    <a:gd name="T23" fmla="*/ 184 h 466"/>
                    <a:gd name="T24" fmla="*/ 17 w 462"/>
                    <a:gd name="T25" fmla="*/ 141 h 466"/>
                    <a:gd name="T26" fmla="*/ 38 w 462"/>
                    <a:gd name="T27" fmla="*/ 103 h 466"/>
                    <a:gd name="T28" fmla="*/ 67 w 462"/>
                    <a:gd name="T29" fmla="*/ 68 h 466"/>
                    <a:gd name="T30" fmla="*/ 101 w 462"/>
                    <a:gd name="T31" fmla="*/ 38 h 466"/>
                    <a:gd name="T32" fmla="*/ 143 w 462"/>
                    <a:gd name="T33" fmla="*/ 17 h 466"/>
                    <a:gd name="T34" fmla="*/ 185 w 462"/>
                    <a:gd name="T35" fmla="*/ 4 h 466"/>
                    <a:gd name="T36" fmla="*/ 231 w 462"/>
                    <a:gd name="T37" fmla="*/ 0 h 466"/>
                    <a:gd name="T38" fmla="*/ 231 w 462"/>
                    <a:gd name="T39" fmla="*/ 0 h 466"/>
                    <a:gd name="T40" fmla="*/ 277 w 462"/>
                    <a:gd name="T41" fmla="*/ 4 h 466"/>
                    <a:gd name="T42" fmla="*/ 319 w 462"/>
                    <a:gd name="T43" fmla="*/ 17 h 466"/>
                    <a:gd name="T44" fmla="*/ 361 w 462"/>
                    <a:gd name="T45" fmla="*/ 38 h 466"/>
                    <a:gd name="T46" fmla="*/ 395 w 462"/>
                    <a:gd name="T47" fmla="*/ 68 h 466"/>
                    <a:gd name="T48" fmla="*/ 424 w 462"/>
                    <a:gd name="T49" fmla="*/ 103 h 466"/>
                    <a:gd name="T50" fmla="*/ 445 w 462"/>
                    <a:gd name="T51" fmla="*/ 141 h 466"/>
                    <a:gd name="T52" fmla="*/ 458 w 462"/>
                    <a:gd name="T53" fmla="*/ 184 h 466"/>
                    <a:gd name="T54" fmla="*/ 462 w 462"/>
                    <a:gd name="T55" fmla="*/ 231 h 466"/>
                    <a:gd name="T56" fmla="*/ 462 w 462"/>
                    <a:gd name="T57" fmla="*/ 231 h 466"/>
                    <a:gd name="T58" fmla="*/ 458 w 462"/>
                    <a:gd name="T59" fmla="*/ 273 h 466"/>
                    <a:gd name="T60" fmla="*/ 445 w 462"/>
                    <a:gd name="T61" fmla="*/ 316 h 466"/>
                    <a:gd name="T62" fmla="*/ 428 w 462"/>
                    <a:gd name="T63" fmla="*/ 355 h 466"/>
                    <a:gd name="T64" fmla="*/ 403 w 462"/>
                    <a:gd name="T65" fmla="*/ 385 h 466"/>
                    <a:gd name="T66" fmla="*/ 374 w 462"/>
                    <a:gd name="T67" fmla="*/ 414 h 466"/>
                    <a:gd name="T68" fmla="*/ 340 w 462"/>
                    <a:gd name="T69" fmla="*/ 440 h 466"/>
                    <a:gd name="T70" fmla="*/ 302 w 462"/>
                    <a:gd name="T71" fmla="*/ 457 h 466"/>
                    <a:gd name="T72" fmla="*/ 260 w 462"/>
                    <a:gd name="T73" fmla="*/ 466 h 466"/>
                    <a:gd name="T74" fmla="*/ 260 w 462"/>
                    <a:gd name="T75" fmla="*/ 466 h 46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62"/>
                    <a:gd name="T115" fmla="*/ 0 h 466"/>
                    <a:gd name="T116" fmla="*/ 462 w 462"/>
                    <a:gd name="T117" fmla="*/ 466 h 46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62" h="466">
                      <a:moveTo>
                        <a:pt x="260" y="466"/>
                      </a:moveTo>
                      <a:lnTo>
                        <a:pt x="260" y="171"/>
                      </a:lnTo>
                      <a:lnTo>
                        <a:pt x="122" y="171"/>
                      </a:lnTo>
                      <a:lnTo>
                        <a:pt x="122" y="436"/>
                      </a:lnTo>
                      <a:lnTo>
                        <a:pt x="118" y="436"/>
                      </a:lnTo>
                      <a:lnTo>
                        <a:pt x="71" y="402"/>
                      </a:lnTo>
                      <a:lnTo>
                        <a:pt x="34" y="350"/>
                      </a:lnTo>
                      <a:lnTo>
                        <a:pt x="8" y="295"/>
                      </a:lnTo>
                      <a:lnTo>
                        <a:pt x="0" y="231"/>
                      </a:lnTo>
                      <a:lnTo>
                        <a:pt x="4" y="184"/>
                      </a:lnTo>
                      <a:lnTo>
                        <a:pt x="17" y="141"/>
                      </a:lnTo>
                      <a:lnTo>
                        <a:pt x="38" y="103"/>
                      </a:lnTo>
                      <a:lnTo>
                        <a:pt x="67" y="68"/>
                      </a:lnTo>
                      <a:lnTo>
                        <a:pt x="101" y="38"/>
                      </a:lnTo>
                      <a:lnTo>
                        <a:pt x="143" y="17"/>
                      </a:lnTo>
                      <a:lnTo>
                        <a:pt x="185" y="4"/>
                      </a:lnTo>
                      <a:lnTo>
                        <a:pt x="231" y="0"/>
                      </a:lnTo>
                      <a:lnTo>
                        <a:pt x="277" y="4"/>
                      </a:lnTo>
                      <a:lnTo>
                        <a:pt x="319" y="17"/>
                      </a:lnTo>
                      <a:lnTo>
                        <a:pt x="361" y="38"/>
                      </a:lnTo>
                      <a:lnTo>
                        <a:pt x="395" y="68"/>
                      </a:lnTo>
                      <a:lnTo>
                        <a:pt x="424" y="103"/>
                      </a:lnTo>
                      <a:lnTo>
                        <a:pt x="445" y="141"/>
                      </a:lnTo>
                      <a:lnTo>
                        <a:pt x="458" y="184"/>
                      </a:lnTo>
                      <a:lnTo>
                        <a:pt x="462" y="231"/>
                      </a:lnTo>
                      <a:lnTo>
                        <a:pt x="458" y="273"/>
                      </a:lnTo>
                      <a:lnTo>
                        <a:pt x="445" y="316"/>
                      </a:lnTo>
                      <a:lnTo>
                        <a:pt x="428" y="355"/>
                      </a:lnTo>
                      <a:lnTo>
                        <a:pt x="403" y="385"/>
                      </a:lnTo>
                      <a:lnTo>
                        <a:pt x="374" y="414"/>
                      </a:lnTo>
                      <a:lnTo>
                        <a:pt x="340" y="440"/>
                      </a:lnTo>
                      <a:lnTo>
                        <a:pt x="302" y="457"/>
                      </a:lnTo>
                      <a:lnTo>
                        <a:pt x="260" y="466"/>
                      </a:lnTo>
                    </a:path>
                  </a:pathLst>
                </a:custGeom>
                <a:noFill/>
                <a:ln w="0" cmpd="sng">
                  <a:solidFill>
                    <a:srgbClr val="000000"/>
                  </a:solidFill>
                  <a:miter lim="800000"/>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768" name="Rectangle 217"/>
                <p:cNvSpPr>
                  <a:spLocks noChangeArrowheads="1"/>
                </p:cNvSpPr>
                <p:nvPr/>
              </p:nvSpPr>
              <p:spPr bwMode="auto">
                <a:xfrm>
                  <a:off x="945" y="2790"/>
                  <a:ext cx="353" cy="167"/>
                </a:xfrm>
                <a:prstGeom prst="rect">
                  <a:avLst/>
                </a:prstGeom>
                <a:solidFill>
                  <a:srgbClr val="F2A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eaLnBrk="0" fontAlgn="base" hangingPunct="0">
                    <a:spcBef>
                      <a:spcPct val="0"/>
                    </a:spcBef>
                    <a:spcAft>
                      <a:spcPct val="0"/>
                    </a:spcAft>
                  </a:pPr>
                  <a:endParaRPr lang="zh-CN" altLang="en-US" sz="2100">
                    <a:solidFill>
                      <a:srgbClr val="FFFFFF"/>
                    </a:solidFill>
                    <a:sym typeface="Arial" panose="020B0604020202020204" pitchFamily="34" charset="0"/>
                  </a:endParaRPr>
                </a:p>
              </p:txBody>
            </p:sp>
            <p:sp>
              <p:nvSpPr>
                <p:cNvPr id="26769" name="Freeform 218"/>
                <p:cNvSpPr>
                  <a:spLocks noChangeArrowheads="1"/>
                </p:cNvSpPr>
                <p:nvPr/>
              </p:nvSpPr>
              <p:spPr bwMode="auto">
                <a:xfrm>
                  <a:off x="609" y="0"/>
                  <a:ext cx="966" cy="628"/>
                </a:xfrm>
                <a:custGeom>
                  <a:avLst/>
                  <a:gdLst>
                    <a:gd name="T0" fmla="*/ 966 w 966"/>
                    <a:gd name="T1" fmla="*/ 547 h 628"/>
                    <a:gd name="T2" fmla="*/ 957 w 966"/>
                    <a:gd name="T3" fmla="*/ 436 h 628"/>
                    <a:gd name="T4" fmla="*/ 928 w 966"/>
                    <a:gd name="T5" fmla="*/ 333 h 628"/>
                    <a:gd name="T6" fmla="*/ 882 w 966"/>
                    <a:gd name="T7" fmla="*/ 239 h 628"/>
                    <a:gd name="T8" fmla="*/ 823 w 966"/>
                    <a:gd name="T9" fmla="*/ 158 h 628"/>
                    <a:gd name="T10" fmla="*/ 752 w 966"/>
                    <a:gd name="T11" fmla="*/ 94 h 628"/>
                    <a:gd name="T12" fmla="*/ 672 w 966"/>
                    <a:gd name="T13" fmla="*/ 43 h 628"/>
                    <a:gd name="T14" fmla="*/ 579 w 966"/>
                    <a:gd name="T15" fmla="*/ 13 h 628"/>
                    <a:gd name="T16" fmla="*/ 483 w 966"/>
                    <a:gd name="T17" fmla="*/ 0 h 628"/>
                    <a:gd name="T18" fmla="*/ 386 w 966"/>
                    <a:gd name="T19" fmla="*/ 13 h 628"/>
                    <a:gd name="T20" fmla="*/ 294 w 966"/>
                    <a:gd name="T21" fmla="*/ 43 h 628"/>
                    <a:gd name="T22" fmla="*/ 214 w 966"/>
                    <a:gd name="T23" fmla="*/ 94 h 628"/>
                    <a:gd name="T24" fmla="*/ 143 w 966"/>
                    <a:gd name="T25" fmla="*/ 158 h 628"/>
                    <a:gd name="T26" fmla="*/ 84 w 966"/>
                    <a:gd name="T27" fmla="*/ 239 h 628"/>
                    <a:gd name="T28" fmla="*/ 38 w 966"/>
                    <a:gd name="T29" fmla="*/ 333 h 628"/>
                    <a:gd name="T30" fmla="*/ 8 w 966"/>
                    <a:gd name="T31" fmla="*/ 436 h 628"/>
                    <a:gd name="T32" fmla="*/ 0 w 966"/>
                    <a:gd name="T33" fmla="*/ 547 h 628"/>
                    <a:gd name="T34" fmla="*/ 0 w 966"/>
                    <a:gd name="T35" fmla="*/ 628 h 628"/>
                    <a:gd name="T36" fmla="*/ 966 w 966"/>
                    <a:gd name="T37" fmla="*/ 628 h 628"/>
                    <a:gd name="T38" fmla="*/ 966 w 966"/>
                    <a:gd name="T39" fmla="*/ 547 h 62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66"/>
                    <a:gd name="T61" fmla="*/ 0 h 628"/>
                    <a:gd name="T62" fmla="*/ 966 w 966"/>
                    <a:gd name="T63" fmla="*/ 628 h 62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66" h="628">
                      <a:moveTo>
                        <a:pt x="966" y="547"/>
                      </a:moveTo>
                      <a:lnTo>
                        <a:pt x="957" y="436"/>
                      </a:lnTo>
                      <a:lnTo>
                        <a:pt x="928" y="333"/>
                      </a:lnTo>
                      <a:lnTo>
                        <a:pt x="882" y="239"/>
                      </a:lnTo>
                      <a:lnTo>
                        <a:pt x="823" y="158"/>
                      </a:lnTo>
                      <a:lnTo>
                        <a:pt x="752" y="94"/>
                      </a:lnTo>
                      <a:lnTo>
                        <a:pt x="672" y="43"/>
                      </a:lnTo>
                      <a:lnTo>
                        <a:pt x="579" y="13"/>
                      </a:lnTo>
                      <a:lnTo>
                        <a:pt x="483" y="0"/>
                      </a:lnTo>
                      <a:lnTo>
                        <a:pt x="386" y="13"/>
                      </a:lnTo>
                      <a:lnTo>
                        <a:pt x="294" y="43"/>
                      </a:lnTo>
                      <a:lnTo>
                        <a:pt x="214" y="94"/>
                      </a:lnTo>
                      <a:lnTo>
                        <a:pt x="143" y="158"/>
                      </a:lnTo>
                      <a:lnTo>
                        <a:pt x="84" y="239"/>
                      </a:lnTo>
                      <a:lnTo>
                        <a:pt x="38" y="333"/>
                      </a:lnTo>
                      <a:lnTo>
                        <a:pt x="8" y="436"/>
                      </a:lnTo>
                      <a:lnTo>
                        <a:pt x="0" y="547"/>
                      </a:lnTo>
                      <a:lnTo>
                        <a:pt x="0" y="628"/>
                      </a:lnTo>
                      <a:lnTo>
                        <a:pt x="966" y="628"/>
                      </a:lnTo>
                      <a:lnTo>
                        <a:pt x="966" y="547"/>
                      </a:lnTo>
                      <a:close/>
                    </a:path>
                  </a:pathLst>
                </a:cu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770" name="Freeform 219"/>
                <p:cNvSpPr>
                  <a:spLocks noChangeArrowheads="1"/>
                </p:cNvSpPr>
                <p:nvPr/>
              </p:nvSpPr>
              <p:spPr bwMode="auto">
                <a:xfrm>
                  <a:off x="609" y="0"/>
                  <a:ext cx="966" cy="628"/>
                </a:xfrm>
                <a:custGeom>
                  <a:avLst/>
                  <a:gdLst>
                    <a:gd name="T0" fmla="*/ 966 w 966"/>
                    <a:gd name="T1" fmla="*/ 547 h 628"/>
                    <a:gd name="T2" fmla="*/ 966 w 966"/>
                    <a:gd name="T3" fmla="*/ 547 h 628"/>
                    <a:gd name="T4" fmla="*/ 957 w 966"/>
                    <a:gd name="T5" fmla="*/ 436 h 628"/>
                    <a:gd name="T6" fmla="*/ 928 w 966"/>
                    <a:gd name="T7" fmla="*/ 333 h 628"/>
                    <a:gd name="T8" fmla="*/ 882 w 966"/>
                    <a:gd name="T9" fmla="*/ 239 h 628"/>
                    <a:gd name="T10" fmla="*/ 823 w 966"/>
                    <a:gd name="T11" fmla="*/ 158 h 628"/>
                    <a:gd name="T12" fmla="*/ 752 w 966"/>
                    <a:gd name="T13" fmla="*/ 94 h 628"/>
                    <a:gd name="T14" fmla="*/ 672 w 966"/>
                    <a:gd name="T15" fmla="*/ 43 h 628"/>
                    <a:gd name="T16" fmla="*/ 579 w 966"/>
                    <a:gd name="T17" fmla="*/ 13 h 628"/>
                    <a:gd name="T18" fmla="*/ 483 w 966"/>
                    <a:gd name="T19" fmla="*/ 0 h 628"/>
                    <a:gd name="T20" fmla="*/ 483 w 966"/>
                    <a:gd name="T21" fmla="*/ 0 h 628"/>
                    <a:gd name="T22" fmla="*/ 386 w 966"/>
                    <a:gd name="T23" fmla="*/ 13 h 628"/>
                    <a:gd name="T24" fmla="*/ 294 w 966"/>
                    <a:gd name="T25" fmla="*/ 43 h 628"/>
                    <a:gd name="T26" fmla="*/ 214 w 966"/>
                    <a:gd name="T27" fmla="*/ 94 h 628"/>
                    <a:gd name="T28" fmla="*/ 143 w 966"/>
                    <a:gd name="T29" fmla="*/ 158 h 628"/>
                    <a:gd name="T30" fmla="*/ 84 w 966"/>
                    <a:gd name="T31" fmla="*/ 239 h 628"/>
                    <a:gd name="T32" fmla="*/ 38 w 966"/>
                    <a:gd name="T33" fmla="*/ 333 h 628"/>
                    <a:gd name="T34" fmla="*/ 8 w 966"/>
                    <a:gd name="T35" fmla="*/ 436 h 628"/>
                    <a:gd name="T36" fmla="*/ 0 w 966"/>
                    <a:gd name="T37" fmla="*/ 547 h 628"/>
                    <a:gd name="T38" fmla="*/ 0 w 966"/>
                    <a:gd name="T39" fmla="*/ 628 h 628"/>
                    <a:gd name="T40" fmla="*/ 966 w 966"/>
                    <a:gd name="T41" fmla="*/ 628 h 628"/>
                    <a:gd name="T42" fmla="*/ 966 w 966"/>
                    <a:gd name="T43" fmla="*/ 547 h 6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66"/>
                    <a:gd name="T67" fmla="*/ 0 h 628"/>
                    <a:gd name="T68" fmla="*/ 966 w 966"/>
                    <a:gd name="T69" fmla="*/ 628 h 6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66" h="628">
                      <a:moveTo>
                        <a:pt x="966" y="547"/>
                      </a:moveTo>
                      <a:lnTo>
                        <a:pt x="966" y="547"/>
                      </a:lnTo>
                      <a:lnTo>
                        <a:pt x="957" y="436"/>
                      </a:lnTo>
                      <a:lnTo>
                        <a:pt x="928" y="333"/>
                      </a:lnTo>
                      <a:lnTo>
                        <a:pt x="882" y="239"/>
                      </a:lnTo>
                      <a:lnTo>
                        <a:pt x="823" y="158"/>
                      </a:lnTo>
                      <a:lnTo>
                        <a:pt x="752" y="94"/>
                      </a:lnTo>
                      <a:lnTo>
                        <a:pt x="672" y="43"/>
                      </a:lnTo>
                      <a:lnTo>
                        <a:pt x="579" y="13"/>
                      </a:lnTo>
                      <a:lnTo>
                        <a:pt x="483" y="0"/>
                      </a:lnTo>
                      <a:lnTo>
                        <a:pt x="386" y="13"/>
                      </a:lnTo>
                      <a:lnTo>
                        <a:pt x="294" y="43"/>
                      </a:lnTo>
                      <a:lnTo>
                        <a:pt x="214" y="94"/>
                      </a:lnTo>
                      <a:lnTo>
                        <a:pt x="143" y="158"/>
                      </a:lnTo>
                      <a:lnTo>
                        <a:pt x="84" y="239"/>
                      </a:lnTo>
                      <a:lnTo>
                        <a:pt x="38" y="333"/>
                      </a:lnTo>
                      <a:lnTo>
                        <a:pt x="8" y="436"/>
                      </a:lnTo>
                      <a:lnTo>
                        <a:pt x="0" y="547"/>
                      </a:lnTo>
                      <a:lnTo>
                        <a:pt x="0" y="628"/>
                      </a:lnTo>
                      <a:lnTo>
                        <a:pt x="966" y="628"/>
                      </a:lnTo>
                      <a:lnTo>
                        <a:pt x="966" y="547"/>
                      </a:lnTo>
                    </a:path>
                  </a:pathLst>
                </a:custGeom>
                <a:solidFill>
                  <a:srgbClr val="FF3300"/>
                </a:solidFill>
                <a:ln w="0" cmpd="sng">
                  <a:solidFill>
                    <a:srgbClr val="000000"/>
                  </a:solidFill>
                  <a:miter lim="800000"/>
                </a:ln>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771" name="Rectangle 220"/>
                <p:cNvSpPr>
                  <a:spLocks noChangeArrowheads="1"/>
                </p:cNvSpPr>
                <p:nvPr/>
              </p:nvSpPr>
              <p:spPr bwMode="auto">
                <a:xfrm>
                  <a:off x="563" y="543"/>
                  <a:ext cx="1075" cy="102"/>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eaLnBrk="0" fontAlgn="base" hangingPunct="0">
                    <a:spcBef>
                      <a:spcPct val="0"/>
                    </a:spcBef>
                    <a:spcAft>
                      <a:spcPct val="0"/>
                    </a:spcAft>
                  </a:pPr>
                  <a:endParaRPr lang="zh-CN" altLang="en-US" sz="2100">
                    <a:solidFill>
                      <a:srgbClr val="FFFFFF"/>
                    </a:solidFill>
                    <a:sym typeface="Arial" panose="020B0604020202020204" pitchFamily="34" charset="0"/>
                  </a:endParaRPr>
                </a:p>
              </p:txBody>
            </p:sp>
            <p:sp>
              <p:nvSpPr>
                <p:cNvPr id="26772" name="Rectangle 221"/>
                <p:cNvSpPr>
                  <a:spLocks noChangeArrowheads="1"/>
                </p:cNvSpPr>
                <p:nvPr/>
              </p:nvSpPr>
              <p:spPr bwMode="auto">
                <a:xfrm>
                  <a:off x="563" y="543"/>
                  <a:ext cx="1075" cy="102"/>
                </a:xfrm>
                <a:prstGeom prst="rect">
                  <a:avLst/>
                </a:prstGeom>
                <a:solidFill>
                  <a:srgbClr val="FF3300"/>
                </a:solidFill>
                <a:ln w="0">
                  <a:solidFill>
                    <a:srgbClr val="000000"/>
                  </a:solidFill>
                  <a:miter lim="800000"/>
                </a:ln>
              </p:spPr>
              <p:txBody>
                <a:bodyP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eaLnBrk="0" fontAlgn="base" hangingPunct="0">
                    <a:spcBef>
                      <a:spcPct val="0"/>
                    </a:spcBef>
                    <a:spcAft>
                      <a:spcPct val="0"/>
                    </a:spcAft>
                  </a:pPr>
                  <a:endParaRPr lang="zh-CN" altLang="en-US" sz="2100">
                    <a:solidFill>
                      <a:srgbClr val="FFFFFF"/>
                    </a:solidFill>
                    <a:sym typeface="Arial" panose="020B0604020202020204" pitchFamily="34" charset="0"/>
                  </a:endParaRPr>
                </a:p>
              </p:txBody>
            </p:sp>
            <p:sp>
              <p:nvSpPr>
                <p:cNvPr id="26773" name="Freeform 222"/>
                <p:cNvSpPr>
                  <a:spLocks noChangeArrowheads="1"/>
                </p:cNvSpPr>
                <p:nvPr/>
              </p:nvSpPr>
              <p:spPr bwMode="auto">
                <a:xfrm>
                  <a:off x="655" y="38"/>
                  <a:ext cx="387" cy="475"/>
                </a:xfrm>
                <a:custGeom>
                  <a:avLst/>
                  <a:gdLst>
                    <a:gd name="T0" fmla="*/ 206 w 387"/>
                    <a:gd name="T1" fmla="*/ 475 h 475"/>
                    <a:gd name="T2" fmla="*/ 214 w 387"/>
                    <a:gd name="T3" fmla="*/ 381 h 475"/>
                    <a:gd name="T4" fmla="*/ 231 w 387"/>
                    <a:gd name="T5" fmla="*/ 291 h 475"/>
                    <a:gd name="T6" fmla="*/ 261 w 387"/>
                    <a:gd name="T7" fmla="*/ 210 h 475"/>
                    <a:gd name="T8" fmla="*/ 294 w 387"/>
                    <a:gd name="T9" fmla="*/ 141 h 475"/>
                    <a:gd name="T10" fmla="*/ 328 w 387"/>
                    <a:gd name="T11" fmla="*/ 82 h 475"/>
                    <a:gd name="T12" fmla="*/ 357 w 387"/>
                    <a:gd name="T13" fmla="*/ 39 h 475"/>
                    <a:gd name="T14" fmla="*/ 378 w 387"/>
                    <a:gd name="T15" fmla="*/ 9 h 475"/>
                    <a:gd name="T16" fmla="*/ 387 w 387"/>
                    <a:gd name="T17" fmla="*/ 0 h 475"/>
                    <a:gd name="T18" fmla="*/ 265 w 387"/>
                    <a:gd name="T19" fmla="*/ 43 h 475"/>
                    <a:gd name="T20" fmla="*/ 172 w 387"/>
                    <a:gd name="T21" fmla="*/ 107 h 475"/>
                    <a:gd name="T22" fmla="*/ 105 w 387"/>
                    <a:gd name="T23" fmla="*/ 184 h 475"/>
                    <a:gd name="T24" fmla="*/ 59 w 387"/>
                    <a:gd name="T25" fmla="*/ 265 h 475"/>
                    <a:gd name="T26" fmla="*/ 25 w 387"/>
                    <a:gd name="T27" fmla="*/ 342 h 475"/>
                    <a:gd name="T28" fmla="*/ 9 w 387"/>
                    <a:gd name="T29" fmla="*/ 411 h 475"/>
                    <a:gd name="T30" fmla="*/ 0 w 387"/>
                    <a:gd name="T31" fmla="*/ 458 h 475"/>
                    <a:gd name="T32" fmla="*/ 0 w 387"/>
                    <a:gd name="T33" fmla="*/ 475 h 475"/>
                    <a:gd name="T34" fmla="*/ 206 w 387"/>
                    <a:gd name="T35" fmla="*/ 475 h 4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87"/>
                    <a:gd name="T55" fmla="*/ 0 h 475"/>
                    <a:gd name="T56" fmla="*/ 387 w 387"/>
                    <a:gd name="T57" fmla="*/ 475 h 4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87" h="475">
                      <a:moveTo>
                        <a:pt x="206" y="475"/>
                      </a:moveTo>
                      <a:lnTo>
                        <a:pt x="214" y="381"/>
                      </a:lnTo>
                      <a:lnTo>
                        <a:pt x="231" y="291"/>
                      </a:lnTo>
                      <a:lnTo>
                        <a:pt x="261" y="210"/>
                      </a:lnTo>
                      <a:lnTo>
                        <a:pt x="294" y="141"/>
                      </a:lnTo>
                      <a:lnTo>
                        <a:pt x="328" y="82"/>
                      </a:lnTo>
                      <a:lnTo>
                        <a:pt x="357" y="39"/>
                      </a:lnTo>
                      <a:lnTo>
                        <a:pt x="378" y="9"/>
                      </a:lnTo>
                      <a:lnTo>
                        <a:pt x="387" y="0"/>
                      </a:lnTo>
                      <a:lnTo>
                        <a:pt x="265" y="43"/>
                      </a:lnTo>
                      <a:lnTo>
                        <a:pt x="172" y="107"/>
                      </a:lnTo>
                      <a:lnTo>
                        <a:pt x="105" y="184"/>
                      </a:lnTo>
                      <a:lnTo>
                        <a:pt x="59" y="265"/>
                      </a:lnTo>
                      <a:lnTo>
                        <a:pt x="25" y="342"/>
                      </a:lnTo>
                      <a:lnTo>
                        <a:pt x="9" y="411"/>
                      </a:lnTo>
                      <a:lnTo>
                        <a:pt x="0" y="458"/>
                      </a:lnTo>
                      <a:lnTo>
                        <a:pt x="0" y="475"/>
                      </a:lnTo>
                      <a:lnTo>
                        <a:pt x="206" y="475"/>
                      </a:lnTo>
                      <a:close/>
                    </a:path>
                  </a:pathLst>
                </a:cu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774" name="Freeform 223"/>
                <p:cNvSpPr>
                  <a:spLocks noChangeArrowheads="1"/>
                </p:cNvSpPr>
                <p:nvPr/>
              </p:nvSpPr>
              <p:spPr bwMode="auto">
                <a:xfrm>
                  <a:off x="655" y="38"/>
                  <a:ext cx="387" cy="475"/>
                </a:xfrm>
                <a:custGeom>
                  <a:avLst/>
                  <a:gdLst>
                    <a:gd name="T0" fmla="*/ 206 w 387"/>
                    <a:gd name="T1" fmla="*/ 475 h 475"/>
                    <a:gd name="T2" fmla="*/ 206 w 387"/>
                    <a:gd name="T3" fmla="*/ 475 h 475"/>
                    <a:gd name="T4" fmla="*/ 214 w 387"/>
                    <a:gd name="T5" fmla="*/ 381 h 475"/>
                    <a:gd name="T6" fmla="*/ 231 w 387"/>
                    <a:gd name="T7" fmla="*/ 291 h 475"/>
                    <a:gd name="T8" fmla="*/ 261 w 387"/>
                    <a:gd name="T9" fmla="*/ 210 h 475"/>
                    <a:gd name="T10" fmla="*/ 294 w 387"/>
                    <a:gd name="T11" fmla="*/ 141 h 475"/>
                    <a:gd name="T12" fmla="*/ 328 w 387"/>
                    <a:gd name="T13" fmla="*/ 82 h 475"/>
                    <a:gd name="T14" fmla="*/ 357 w 387"/>
                    <a:gd name="T15" fmla="*/ 39 h 475"/>
                    <a:gd name="T16" fmla="*/ 378 w 387"/>
                    <a:gd name="T17" fmla="*/ 9 h 475"/>
                    <a:gd name="T18" fmla="*/ 387 w 387"/>
                    <a:gd name="T19" fmla="*/ 0 h 475"/>
                    <a:gd name="T20" fmla="*/ 387 w 387"/>
                    <a:gd name="T21" fmla="*/ 0 h 475"/>
                    <a:gd name="T22" fmla="*/ 265 w 387"/>
                    <a:gd name="T23" fmla="*/ 43 h 475"/>
                    <a:gd name="T24" fmla="*/ 172 w 387"/>
                    <a:gd name="T25" fmla="*/ 107 h 475"/>
                    <a:gd name="T26" fmla="*/ 105 w 387"/>
                    <a:gd name="T27" fmla="*/ 184 h 475"/>
                    <a:gd name="T28" fmla="*/ 59 w 387"/>
                    <a:gd name="T29" fmla="*/ 265 h 475"/>
                    <a:gd name="T30" fmla="*/ 25 w 387"/>
                    <a:gd name="T31" fmla="*/ 342 h 475"/>
                    <a:gd name="T32" fmla="*/ 9 w 387"/>
                    <a:gd name="T33" fmla="*/ 411 h 475"/>
                    <a:gd name="T34" fmla="*/ 0 w 387"/>
                    <a:gd name="T35" fmla="*/ 458 h 475"/>
                    <a:gd name="T36" fmla="*/ 0 w 387"/>
                    <a:gd name="T37" fmla="*/ 475 h 475"/>
                    <a:gd name="T38" fmla="*/ 206 w 387"/>
                    <a:gd name="T39" fmla="*/ 475 h 4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87"/>
                    <a:gd name="T61" fmla="*/ 0 h 475"/>
                    <a:gd name="T62" fmla="*/ 387 w 387"/>
                    <a:gd name="T63" fmla="*/ 475 h 47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87" h="475">
                      <a:moveTo>
                        <a:pt x="206" y="475"/>
                      </a:moveTo>
                      <a:lnTo>
                        <a:pt x="206" y="475"/>
                      </a:lnTo>
                      <a:lnTo>
                        <a:pt x="214" y="381"/>
                      </a:lnTo>
                      <a:lnTo>
                        <a:pt x="231" y="291"/>
                      </a:lnTo>
                      <a:lnTo>
                        <a:pt x="261" y="210"/>
                      </a:lnTo>
                      <a:lnTo>
                        <a:pt x="294" y="141"/>
                      </a:lnTo>
                      <a:lnTo>
                        <a:pt x="328" y="82"/>
                      </a:lnTo>
                      <a:lnTo>
                        <a:pt x="357" y="39"/>
                      </a:lnTo>
                      <a:lnTo>
                        <a:pt x="378" y="9"/>
                      </a:lnTo>
                      <a:lnTo>
                        <a:pt x="387" y="0"/>
                      </a:lnTo>
                      <a:lnTo>
                        <a:pt x="265" y="43"/>
                      </a:lnTo>
                      <a:lnTo>
                        <a:pt x="172" y="107"/>
                      </a:lnTo>
                      <a:lnTo>
                        <a:pt x="105" y="184"/>
                      </a:lnTo>
                      <a:lnTo>
                        <a:pt x="59" y="265"/>
                      </a:lnTo>
                      <a:lnTo>
                        <a:pt x="25" y="342"/>
                      </a:lnTo>
                      <a:lnTo>
                        <a:pt x="9" y="411"/>
                      </a:lnTo>
                      <a:lnTo>
                        <a:pt x="0" y="458"/>
                      </a:lnTo>
                      <a:lnTo>
                        <a:pt x="0" y="475"/>
                      </a:lnTo>
                      <a:lnTo>
                        <a:pt x="206" y="475"/>
                      </a:lnTo>
                    </a:path>
                  </a:pathLst>
                </a:custGeom>
                <a:solidFill>
                  <a:srgbClr val="FF3300"/>
                </a:solidFill>
                <a:ln w="0" cmpd="sng">
                  <a:solidFill>
                    <a:srgbClr val="000000"/>
                  </a:solidFill>
                  <a:miter lim="800000"/>
                </a:ln>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775" name="Freeform 224"/>
                <p:cNvSpPr>
                  <a:spLocks noChangeArrowheads="1"/>
                </p:cNvSpPr>
                <p:nvPr/>
              </p:nvSpPr>
              <p:spPr bwMode="auto">
                <a:xfrm>
                  <a:off x="1125" y="38"/>
                  <a:ext cx="399" cy="475"/>
                </a:xfrm>
                <a:custGeom>
                  <a:avLst/>
                  <a:gdLst>
                    <a:gd name="T0" fmla="*/ 399 w 399"/>
                    <a:gd name="T1" fmla="*/ 475 h 475"/>
                    <a:gd name="T2" fmla="*/ 399 w 399"/>
                    <a:gd name="T3" fmla="*/ 458 h 475"/>
                    <a:gd name="T4" fmla="*/ 391 w 399"/>
                    <a:gd name="T5" fmla="*/ 411 h 475"/>
                    <a:gd name="T6" fmla="*/ 374 w 399"/>
                    <a:gd name="T7" fmla="*/ 342 h 475"/>
                    <a:gd name="T8" fmla="*/ 341 w 399"/>
                    <a:gd name="T9" fmla="*/ 261 h 475"/>
                    <a:gd name="T10" fmla="*/ 294 w 399"/>
                    <a:gd name="T11" fmla="*/ 180 h 475"/>
                    <a:gd name="T12" fmla="*/ 223 w 399"/>
                    <a:gd name="T13" fmla="*/ 103 h 475"/>
                    <a:gd name="T14" fmla="*/ 126 w 399"/>
                    <a:gd name="T15" fmla="*/ 39 h 475"/>
                    <a:gd name="T16" fmla="*/ 0 w 399"/>
                    <a:gd name="T17" fmla="*/ 0 h 475"/>
                    <a:gd name="T18" fmla="*/ 9 w 399"/>
                    <a:gd name="T19" fmla="*/ 9 h 475"/>
                    <a:gd name="T20" fmla="*/ 26 w 399"/>
                    <a:gd name="T21" fmla="*/ 39 h 475"/>
                    <a:gd name="T22" fmla="*/ 55 w 399"/>
                    <a:gd name="T23" fmla="*/ 82 h 475"/>
                    <a:gd name="T24" fmla="*/ 89 w 399"/>
                    <a:gd name="T25" fmla="*/ 137 h 475"/>
                    <a:gd name="T26" fmla="*/ 122 w 399"/>
                    <a:gd name="T27" fmla="*/ 206 h 475"/>
                    <a:gd name="T28" fmla="*/ 152 w 399"/>
                    <a:gd name="T29" fmla="*/ 282 h 475"/>
                    <a:gd name="T30" fmla="*/ 173 w 399"/>
                    <a:gd name="T31" fmla="*/ 368 h 475"/>
                    <a:gd name="T32" fmla="*/ 185 w 399"/>
                    <a:gd name="T33" fmla="*/ 453 h 475"/>
                    <a:gd name="T34" fmla="*/ 185 w 399"/>
                    <a:gd name="T35" fmla="*/ 475 h 475"/>
                    <a:gd name="T36" fmla="*/ 374 w 399"/>
                    <a:gd name="T37" fmla="*/ 475 h 475"/>
                    <a:gd name="T38" fmla="*/ 399 w 399"/>
                    <a:gd name="T39" fmla="*/ 475 h 4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99"/>
                    <a:gd name="T61" fmla="*/ 0 h 475"/>
                    <a:gd name="T62" fmla="*/ 399 w 399"/>
                    <a:gd name="T63" fmla="*/ 475 h 47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99" h="475">
                      <a:moveTo>
                        <a:pt x="399" y="475"/>
                      </a:moveTo>
                      <a:lnTo>
                        <a:pt x="399" y="458"/>
                      </a:lnTo>
                      <a:lnTo>
                        <a:pt x="391" y="411"/>
                      </a:lnTo>
                      <a:lnTo>
                        <a:pt x="374" y="342"/>
                      </a:lnTo>
                      <a:lnTo>
                        <a:pt x="341" y="261"/>
                      </a:lnTo>
                      <a:lnTo>
                        <a:pt x="294" y="180"/>
                      </a:lnTo>
                      <a:lnTo>
                        <a:pt x="223" y="103"/>
                      </a:lnTo>
                      <a:lnTo>
                        <a:pt x="126" y="39"/>
                      </a:lnTo>
                      <a:lnTo>
                        <a:pt x="0" y="0"/>
                      </a:lnTo>
                      <a:lnTo>
                        <a:pt x="9" y="9"/>
                      </a:lnTo>
                      <a:lnTo>
                        <a:pt x="26" y="39"/>
                      </a:lnTo>
                      <a:lnTo>
                        <a:pt x="55" y="82"/>
                      </a:lnTo>
                      <a:lnTo>
                        <a:pt x="89" y="137"/>
                      </a:lnTo>
                      <a:lnTo>
                        <a:pt x="122" y="206"/>
                      </a:lnTo>
                      <a:lnTo>
                        <a:pt x="152" y="282"/>
                      </a:lnTo>
                      <a:lnTo>
                        <a:pt x="173" y="368"/>
                      </a:lnTo>
                      <a:lnTo>
                        <a:pt x="185" y="453"/>
                      </a:lnTo>
                      <a:lnTo>
                        <a:pt x="185" y="475"/>
                      </a:lnTo>
                      <a:lnTo>
                        <a:pt x="374" y="475"/>
                      </a:lnTo>
                      <a:lnTo>
                        <a:pt x="399" y="475"/>
                      </a:lnTo>
                      <a:close/>
                    </a:path>
                  </a:pathLst>
                </a:cu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776" name="Freeform 225"/>
                <p:cNvSpPr>
                  <a:spLocks noChangeArrowheads="1"/>
                </p:cNvSpPr>
                <p:nvPr/>
              </p:nvSpPr>
              <p:spPr bwMode="auto">
                <a:xfrm>
                  <a:off x="1125" y="38"/>
                  <a:ext cx="399" cy="475"/>
                </a:xfrm>
                <a:custGeom>
                  <a:avLst/>
                  <a:gdLst>
                    <a:gd name="T0" fmla="*/ 399 w 399"/>
                    <a:gd name="T1" fmla="*/ 475 h 475"/>
                    <a:gd name="T2" fmla="*/ 399 w 399"/>
                    <a:gd name="T3" fmla="*/ 475 h 475"/>
                    <a:gd name="T4" fmla="*/ 399 w 399"/>
                    <a:gd name="T5" fmla="*/ 458 h 475"/>
                    <a:gd name="T6" fmla="*/ 391 w 399"/>
                    <a:gd name="T7" fmla="*/ 411 h 475"/>
                    <a:gd name="T8" fmla="*/ 374 w 399"/>
                    <a:gd name="T9" fmla="*/ 342 h 475"/>
                    <a:gd name="T10" fmla="*/ 341 w 399"/>
                    <a:gd name="T11" fmla="*/ 261 h 475"/>
                    <a:gd name="T12" fmla="*/ 294 w 399"/>
                    <a:gd name="T13" fmla="*/ 180 h 475"/>
                    <a:gd name="T14" fmla="*/ 223 w 399"/>
                    <a:gd name="T15" fmla="*/ 103 h 475"/>
                    <a:gd name="T16" fmla="*/ 126 w 399"/>
                    <a:gd name="T17" fmla="*/ 39 h 475"/>
                    <a:gd name="T18" fmla="*/ 0 w 399"/>
                    <a:gd name="T19" fmla="*/ 0 h 475"/>
                    <a:gd name="T20" fmla="*/ 0 w 399"/>
                    <a:gd name="T21" fmla="*/ 0 h 475"/>
                    <a:gd name="T22" fmla="*/ 9 w 399"/>
                    <a:gd name="T23" fmla="*/ 9 h 475"/>
                    <a:gd name="T24" fmla="*/ 26 w 399"/>
                    <a:gd name="T25" fmla="*/ 39 h 475"/>
                    <a:gd name="T26" fmla="*/ 55 w 399"/>
                    <a:gd name="T27" fmla="*/ 82 h 475"/>
                    <a:gd name="T28" fmla="*/ 89 w 399"/>
                    <a:gd name="T29" fmla="*/ 137 h 475"/>
                    <a:gd name="T30" fmla="*/ 122 w 399"/>
                    <a:gd name="T31" fmla="*/ 206 h 475"/>
                    <a:gd name="T32" fmla="*/ 152 w 399"/>
                    <a:gd name="T33" fmla="*/ 282 h 475"/>
                    <a:gd name="T34" fmla="*/ 173 w 399"/>
                    <a:gd name="T35" fmla="*/ 368 h 475"/>
                    <a:gd name="T36" fmla="*/ 185 w 399"/>
                    <a:gd name="T37" fmla="*/ 453 h 475"/>
                    <a:gd name="T38" fmla="*/ 185 w 399"/>
                    <a:gd name="T39" fmla="*/ 475 h 475"/>
                    <a:gd name="T40" fmla="*/ 374 w 399"/>
                    <a:gd name="T41" fmla="*/ 475 h 47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9"/>
                    <a:gd name="T64" fmla="*/ 0 h 475"/>
                    <a:gd name="T65" fmla="*/ 399 w 399"/>
                    <a:gd name="T66" fmla="*/ 475 h 47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9" h="475">
                      <a:moveTo>
                        <a:pt x="399" y="475"/>
                      </a:moveTo>
                      <a:lnTo>
                        <a:pt x="399" y="475"/>
                      </a:lnTo>
                      <a:lnTo>
                        <a:pt x="399" y="458"/>
                      </a:lnTo>
                      <a:lnTo>
                        <a:pt x="391" y="411"/>
                      </a:lnTo>
                      <a:lnTo>
                        <a:pt x="374" y="342"/>
                      </a:lnTo>
                      <a:lnTo>
                        <a:pt x="341" y="261"/>
                      </a:lnTo>
                      <a:lnTo>
                        <a:pt x="294" y="180"/>
                      </a:lnTo>
                      <a:lnTo>
                        <a:pt x="223" y="103"/>
                      </a:lnTo>
                      <a:lnTo>
                        <a:pt x="126" y="39"/>
                      </a:lnTo>
                      <a:lnTo>
                        <a:pt x="0" y="0"/>
                      </a:lnTo>
                      <a:lnTo>
                        <a:pt x="9" y="9"/>
                      </a:lnTo>
                      <a:lnTo>
                        <a:pt x="26" y="39"/>
                      </a:lnTo>
                      <a:lnTo>
                        <a:pt x="55" y="82"/>
                      </a:lnTo>
                      <a:lnTo>
                        <a:pt x="89" y="137"/>
                      </a:lnTo>
                      <a:lnTo>
                        <a:pt x="122" y="206"/>
                      </a:lnTo>
                      <a:lnTo>
                        <a:pt x="152" y="282"/>
                      </a:lnTo>
                      <a:lnTo>
                        <a:pt x="173" y="368"/>
                      </a:lnTo>
                      <a:lnTo>
                        <a:pt x="185" y="453"/>
                      </a:lnTo>
                      <a:lnTo>
                        <a:pt x="185" y="475"/>
                      </a:lnTo>
                      <a:lnTo>
                        <a:pt x="374" y="475"/>
                      </a:lnTo>
                    </a:path>
                  </a:pathLst>
                </a:custGeom>
                <a:solidFill>
                  <a:srgbClr val="FF3300"/>
                </a:solidFill>
                <a:ln w="0" cmpd="sng">
                  <a:solidFill>
                    <a:srgbClr val="000000"/>
                  </a:solidFill>
                  <a:miter lim="800000"/>
                </a:ln>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777" name="Freeform 226"/>
                <p:cNvSpPr>
                  <a:spLocks noChangeArrowheads="1"/>
                </p:cNvSpPr>
                <p:nvPr/>
              </p:nvSpPr>
              <p:spPr bwMode="auto">
                <a:xfrm>
                  <a:off x="911" y="47"/>
                  <a:ext cx="357" cy="466"/>
                </a:xfrm>
                <a:custGeom>
                  <a:avLst/>
                  <a:gdLst>
                    <a:gd name="T0" fmla="*/ 357 w 357"/>
                    <a:gd name="T1" fmla="*/ 436 h 466"/>
                    <a:gd name="T2" fmla="*/ 336 w 357"/>
                    <a:gd name="T3" fmla="*/ 325 h 466"/>
                    <a:gd name="T4" fmla="*/ 307 w 357"/>
                    <a:gd name="T5" fmla="*/ 231 h 466"/>
                    <a:gd name="T6" fmla="*/ 277 w 357"/>
                    <a:gd name="T7" fmla="*/ 154 h 466"/>
                    <a:gd name="T8" fmla="*/ 244 w 357"/>
                    <a:gd name="T9" fmla="*/ 94 h 466"/>
                    <a:gd name="T10" fmla="*/ 214 w 357"/>
                    <a:gd name="T11" fmla="*/ 51 h 466"/>
                    <a:gd name="T12" fmla="*/ 189 w 357"/>
                    <a:gd name="T13" fmla="*/ 21 h 466"/>
                    <a:gd name="T14" fmla="*/ 173 w 357"/>
                    <a:gd name="T15" fmla="*/ 4 h 466"/>
                    <a:gd name="T16" fmla="*/ 168 w 357"/>
                    <a:gd name="T17" fmla="*/ 0 h 466"/>
                    <a:gd name="T18" fmla="*/ 114 w 357"/>
                    <a:gd name="T19" fmla="*/ 68 h 466"/>
                    <a:gd name="T20" fmla="*/ 72 w 357"/>
                    <a:gd name="T21" fmla="*/ 141 h 466"/>
                    <a:gd name="T22" fmla="*/ 42 w 357"/>
                    <a:gd name="T23" fmla="*/ 222 h 466"/>
                    <a:gd name="T24" fmla="*/ 21 w 357"/>
                    <a:gd name="T25" fmla="*/ 295 h 466"/>
                    <a:gd name="T26" fmla="*/ 9 w 357"/>
                    <a:gd name="T27" fmla="*/ 363 h 466"/>
                    <a:gd name="T28" fmla="*/ 5 w 357"/>
                    <a:gd name="T29" fmla="*/ 414 h 466"/>
                    <a:gd name="T30" fmla="*/ 0 w 357"/>
                    <a:gd name="T31" fmla="*/ 453 h 466"/>
                    <a:gd name="T32" fmla="*/ 0 w 357"/>
                    <a:gd name="T33" fmla="*/ 466 h 466"/>
                    <a:gd name="T34" fmla="*/ 0 w 357"/>
                    <a:gd name="T35" fmla="*/ 466 h 466"/>
                    <a:gd name="T36" fmla="*/ 357 w 357"/>
                    <a:gd name="T37" fmla="*/ 466 h 466"/>
                    <a:gd name="T38" fmla="*/ 357 w 357"/>
                    <a:gd name="T39" fmla="*/ 436 h 4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57"/>
                    <a:gd name="T61" fmla="*/ 0 h 466"/>
                    <a:gd name="T62" fmla="*/ 357 w 357"/>
                    <a:gd name="T63" fmla="*/ 466 h 4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57" h="466">
                      <a:moveTo>
                        <a:pt x="357" y="436"/>
                      </a:moveTo>
                      <a:lnTo>
                        <a:pt x="336" y="325"/>
                      </a:lnTo>
                      <a:lnTo>
                        <a:pt x="307" y="231"/>
                      </a:lnTo>
                      <a:lnTo>
                        <a:pt x="277" y="154"/>
                      </a:lnTo>
                      <a:lnTo>
                        <a:pt x="244" y="94"/>
                      </a:lnTo>
                      <a:lnTo>
                        <a:pt x="214" y="51"/>
                      </a:lnTo>
                      <a:lnTo>
                        <a:pt x="189" y="21"/>
                      </a:lnTo>
                      <a:lnTo>
                        <a:pt x="173" y="4"/>
                      </a:lnTo>
                      <a:lnTo>
                        <a:pt x="168" y="0"/>
                      </a:lnTo>
                      <a:lnTo>
                        <a:pt x="114" y="68"/>
                      </a:lnTo>
                      <a:lnTo>
                        <a:pt x="72" y="141"/>
                      </a:lnTo>
                      <a:lnTo>
                        <a:pt x="42" y="222"/>
                      </a:lnTo>
                      <a:lnTo>
                        <a:pt x="21" y="295"/>
                      </a:lnTo>
                      <a:lnTo>
                        <a:pt x="9" y="363"/>
                      </a:lnTo>
                      <a:lnTo>
                        <a:pt x="5" y="414"/>
                      </a:lnTo>
                      <a:lnTo>
                        <a:pt x="0" y="453"/>
                      </a:lnTo>
                      <a:lnTo>
                        <a:pt x="0" y="466"/>
                      </a:lnTo>
                      <a:lnTo>
                        <a:pt x="357" y="466"/>
                      </a:lnTo>
                      <a:lnTo>
                        <a:pt x="357" y="436"/>
                      </a:lnTo>
                      <a:close/>
                    </a:path>
                  </a:pathLst>
                </a:cu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778" name="Freeform 227"/>
                <p:cNvSpPr>
                  <a:spLocks noChangeArrowheads="1"/>
                </p:cNvSpPr>
                <p:nvPr/>
              </p:nvSpPr>
              <p:spPr bwMode="auto">
                <a:xfrm>
                  <a:off x="911" y="47"/>
                  <a:ext cx="357" cy="466"/>
                </a:xfrm>
                <a:custGeom>
                  <a:avLst/>
                  <a:gdLst>
                    <a:gd name="T0" fmla="*/ 357 w 357"/>
                    <a:gd name="T1" fmla="*/ 436 h 466"/>
                    <a:gd name="T2" fmla="*/ 357 w 357"/>
                    <a:gd name="T3" fmla="*/ 436 h 466"/>
                    <a:gd name="T4" fmla="*/ 336 w 357"/>
                    <a:gd name="T5" fmla="*/ 325 h 466"/>
                    <a:gd name="T6" fmla="*/ 307 w 357"/>
                    <a:gd name="T7" fmla="*/ 231 h 466"/>
                    <a:gd name="T8" fmla="*/ 277 w 357"/>
                    <a:gd name="T9" fmla="*/ 154 h 466"/>
                    <a:gd name="T10" fmla="*/ 244 w 357"/>
                    <a:gd name="T11" fmla="*/ 94 h 466"/>
                    <a:gd name="T12" fmla="*/ 214 w 357"/>
                    <a:gd name="T13" fmla="*/ 51 h 466"/>
                    <a:gd name="T14" fmla="*/ 189 w 357"/>
                    <a:gd name="T15" fmla="*/ 21 h 466"/>
                    <a:gd name="T16" fmla="*/ 173 w 357"/>
                    <a:gd name="T17" fmla="*/ 4 h 466"/>
                    <a:gd name="T18" fmla="*/ 168 w 357"/>
                    <a:gd name="T19" fmla="*/ 0 h 466"/>
                    <a:gd name="T20" fmla="*/ 168 w 357"/>
                    <a:gd name="T21" fmla="*/ 0 h 466"/>
                    <a:gd name="T22" fmla="*/ 114 w 357"/>
                    <a:gd name="T23" fmla="*/ 68 h 466"/>
                    <a:gd name="T24" fmla="*/ 72 w 357"/>
                    <a:gd name="T25" fmla="*/ 141 h 466"/>
                    <a:gd name="T26" fmla="*/ 42 w 357"/>
                    <a:gd name="T27" fmla="*/ 222 h 466"/>
                    <a:gd name="T28" fmla="*/ 21 w 357"/>
                    <a:gd name="T29" fmla="*/ 295 h 466"/>
                    <a:gd name="T30" fmla="*/ 9 w 357"/>
                    <a:gd name="T31" fmla="*/ 363 h 466"/>
                    <a:gd name="T32" fmla="*/ 5 w 357"/>
                    <a:gd name="T33" fmla="*/ 414 h 466"/>
                    <a:gd name="T34" fmla="*/ 0 w 357"/>
                    <a:gd name="T35" fmla="*/ 453 h 466"/>
                    <a:gd name="T36" fmla="*/ 0 w 357"/>
                    <a:gd name="T37" fmla="*/ 466 h 466"/>
                    <a:gd name="T38" fmla="*/ 0 w 357"/>
                    <a:gd name="T39" fmla="*/ 466 h 466"/>
                    <a:gd name="T40" fmla="*/ 357 w 357"/>
                    <a:gd name="T41" fmla="*/ 466 h 46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57"/>
                    <a:gd name="T64" fmla="*/ 0 h 466"/>
                    <a:gd name="T65" fmla="*/ 357 w 357"/>
                    <a:gd name="T66" fmla="*/ 466 h 46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57" h="466">
                      <a:moveTo>
                        <a:pt x="357" y="436"/>
                      </a:moveTo>
                      <a:lnTo>
                        <a:pt x="357" y="436"/>
                      </a:lnTo>
                      <a:lnTo>
                        <a:pt x="336" y="325"/>
                      </a:lnTo>
                      <a:lnTo>
                        <a:pt x="307" y="231"/>
                      </a:lnTo>
                      <a:lnTo>
                        <a:pt x="277" y="154"/>
                      </a:lnTo>
                      <a:lnTo>
                        <a:pt x="244" y="94"/>
                      </a:lnTo>
                      <a:lnTo>
                        <a:pt x="214" y="51"/>
                      </a:lnTo>
                      <a:lnTo>
                        <a:pt x="189" y="21"/>
                      </a:lnTo>
                      <a:lnTo>
                        <a:pt x="173" y="4"/>
                      </a:lnTo>
                      <a:lnTo>
                        <a:pt x="168" y="0"/>
                      </a:lnTo>
                      <a:lnTo>
                        <a:pt x="114" y="68"/>
                      </a:lnTo>
                      <a:lnTo>
                        <a:pt x="72" y="141"/>
                      </a:lnTo>
                      <a:lnTo>
                        <a:pt x="42" y="222"/>
                      </a:lnTo>
                      <a:lnTo>
                        <a:pt x="21" y="295"/>
                      </a:lnTo>
                      <a:lnTo>
                        <a:pt x="9" y="363"/>
                      </a:lnTo>
                      <a:lnTo>
                        <a:pt x="5" y="414"/>
                      </a:lnTo>
                      <a:lnTo>
                        <a:pt x="0" y="453"/>
                      </a:lnTo>
                      <a:lnTo>
                        <a:pt x="0" y="466"/>
                      </a:lnTo>
                      <a:lnTo>
                        <a:pt x="357" y="466"/>
                      </a:lnTo>
                    </a:path>
                  </a:pathLst>
                </a:custGeom>
                <a:solidFill>
                  <a:srgbClr val="FF3300"/>
                </a:solidFill>
                <a:ln w="0" cmpd="sng">
                  <a:solidFill>
                    <a:srgbClr val="000000"/>
                  </a:solidFill>
                  <a:miter lim="800000"/>
                </a:ln>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779" name="Freeform 228"/>
                <p:cNvSpPr>
                  <a:spLocks noChangeArrowheads="1"/>
                </p:cNvSpPr>
                <p:nvPr/>
              </p:nvSpPr>
              <p:spPr bwMode="auto">
                <a:xfrm>
                  <a:off x="781" y="543"/>
                  <a:ext cx="1" cy="106"/>
                </a:xfrm>
                <a:custGeom>
                  <a:avLst/>
                  <a:gdLst>
                    <a:gd name="T0" fmla="*/ 0 w 1"/>
                    <a:gd name="T1" fmla="*/ 0 h 106"/>
                    <a:gd name="T2" fmla="*/ 0 w 1"/>
                    <a:gd name="T3" fmla="*/ 106 h 106"/>
                    <a:gd name="T4" fmla="*/ 0 w 1"/>
                    <a:gd name="T5" fmla="*/ 0 h 106"/>
                    <a:gd name="T6" fmla="*/ 0 60000 65536"/>
                    <a:gd name="T7" fmla="*/ 0 60000 65536"/>
                    <a:gd name="T8" fmla="*/ 0 60000 65536"/>
                    <a:gd name="T9" fmla="*/ 0 w 1"/>
                    <a:gd name="T10" fmla="*/ 0 h 106"/>
                    <a:gd name="T11" fmla="*/ 1 w 1"/>
                    <a:gd name="T12" fmla="*/ 106 h 106"/>
                  </a:gdLst>
                  <a:ahLst/>
                  <a:cxnLst>
                    <a:cxn ang="T6">
                      <a:pos x="T0" y="T1"/>
                    </a:cxn>
                    <a:cxn ang="T7">
                      <a:pos x="T2" y="T3"/>
                    </a:cxn>
                    <a:cxn ang="T8">
                      <a:pos x="T4" y="T5"/>
                    </a:cxn>
                  </a:cxnLst>
                  <a:rect l="T9" t="T10" r="T11" b="T12"/>
                  <a:pathLst>
                    <a:path w="1" h="106">
                      <a:moveTo>
                        <a:pt x="0" y="0"/>
                      </a:moveTo>
                      <a:lnTo>
                        <a:pt x="0" y="106"/>
                      </a:lnTo>
                      <a:lnTo>
                        <a:pt x="0" y="0"/>
                      </a:lnTo>
                      <a:close/>
                    </a:path>
                  </a:pathLst>
                </a:cu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780" name="Line 229"/>
                <p:cNvSpPr>
                  <a:spLocks noChangeShapeType="1"/>
                </p:cNvSpPr>
                <p:nvPr/>
              </p:nvSpPr>
              <p:spPr bwMode="auto">
                <a:xfrm>
                  <a:off x="781" y="543"/>
                  <a:ext cx="1" cy="106"/>
                </a:xfrm>
                <a:prstGeom prst="line">
                  <a:avLst/>
                </a:prstGeom>
                <a:noFill/>
                <a:ln w="0">
                  <a:solidFill>
                    <a:srgbClr val="000000"/>
                  </a:solidFill>
                  <a:rou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781" name="Freeform 230"/>
                <p:cNvSpPr>
                  <a:spLocks noChangeArrowheads="1"/>
                </p:cNvSpPr>
                <p:nvPr/>
              </p:nvSpPr>
              <p:spPr bwMode="auto">
                <a:xfrm>
                  <a:off x="1411" y="547"/>
                  <a:ext cx="1" cy="102"/>
                </a:xfrm>
                <a:custGeom>
                  <a:avLst/>
                  <a:gdLst>
                    <a:gd name="T0" fmla="*/ 0 w 1"/>
                    <a:gd name="T1" fmla="*/ 0 h 102"/>
                    <a:gd name="T2" fmla="*/ 0 w 1"/>
                    <a:gd name="T3" fmla="*/ 102 h 102"/>
                    <a:gd name="T4" fmla="*/ 0 w 1"/>
                    <a:gd name="T5" fmla="*/ 0 h 102"/>
                    <a:gd name="T6" fmla="*/ 0 60000 65536"/>
                    <a:gd name="T7" fmla="*/ 0 60000 65536"/>
                    <a:gd name="T8" fmla="*/ 0 60000 65536"/>
                    <a:gd name="T9" fmla="*/ 0 w 1"/>
                    <a:gd name="T10" fmla="*/ 0 h 102"/>
                    <a:gd name="T11" fmla="*/ 1 w 1"/>
                    <a:gd name="T12" fmla="*/ 102 h 102"/>
                  </a:gdLst>
                  <a:ahLst/>
                  <a:cxnLst>
                    <a:cxn ang="T6">
                      <a:pos x="T0" y="T1"/>
                    </a:cxn>
                    <a:cxn ang="T7">
                      <a:pos x="T2" y="T3"/>
                    </a:cxn>
                    <a:cxn ang="T8">
                      <a:pos x="T4" y="T5"/>
                    </a:cxn>
                  </a:cxnLst>
                  <a:rect l="T9" t="T10" r="T11" b="T12"/>
                  <a:pathLst>
                    <a:path w="1" h="102">
                      <a:moveTo>
                        <a:pt x="0" y="0"/>
                      </a:moveTo>
                      <a:lnTo>
                        <a:pt x="0" y="102"/>
                      </a:lnTo>
                      <a:lnTo>
                        <a:pt x="0" y="0"/>
                      </a:lnTo>
                      <a:close/>
                    </a:path>
                  </a:pathLst>
                </a:cu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782" name="Line 231"/>
                <p:cNvSpPr>
                  <a:spLocks noChangeShapeType="1"/>
                </p:cNvSpPr>
                <p:nvPr/>
              </p:nvSpPr>
              <p:spPr bwMode="auto">
                <a:xfrm>
                  <a:off x="1411" y="547"/>
                  <a:ext cx="1" cy="102"/>
                </a:xfrm>
                <a:prstGeom prst="line">
                  <a:avLst/>
                </a:prstGeom>
                <a:noFill/>
                <a:ln w="0">
                  <a:solidFill>
                    <a:srgbClr val="000000"/>
                  </a:solidFill>
                  <a:rou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grpSp>
          <p:sp>
            <p:nvSpPr>
              <p:cNvPr id="26742" name="AutoShape 232"/>
              <p:cNvSpPr>
                <a:spLocks noChangeArrowheads="1"/>
              </p:cNvSpPr>
              <p:nvPr/>
            </p:nvSpPr>
            <p:spPr bwMode="auto">
              <a:xfrm>
                <a:off x="0" y="3232"/>
                <a:ext cx="304" cy="176"/>
              </a:xfrm>
              <a:prstGeom prst="cube">
                <a:avLst>
                  <a:gd name="adj" fmla="val 25000"/>
                </a:avLst>
              </a:prstGeom>
              <a:solidFill>
                <a:srgbClr val="FF6600"/>
              </a:solidFill>
              <a:ln w="9525">
                <a:solidFill>
                  <a:schemeClr val="tx1"/>
                </a:solidFill>
                <a:miter lim="800000"/>
              </a:ln>
            </p:spPr>
            <p:txBody>
              <a:bodyPr wrap="none" anchor="ct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eaLnBrk="0" fontAlgn="base" hangingPunct="0">
                  <a:spcBef>
                    <a:spcPct val="0"/>
                  </a:spcBef>
                  <a:spcAft>
                    <a:spcPct val="0"/>
                  </a:spcAft>
                </a:pPr>
                <a:endParaRPr lang="zh-CN" altLang="en-US" sz="2100">
                  <a:solidFill>
                    <a:srgbClr val="FFFFFF"/>
                  </a:solidFill>
                  <a:sym typeface="Arial" panose="020B0604020202020204" pitchFamily="34" charset="0"/>
                </a:endParaRPr>
              </a:p>
            </p:txBody>
          </p:sp>
          <p:grpSp>
            <p:nvGrpSpPr>
              <p:cNvPr id="26743" name="Group 233"/>
              <p:cNvGrpSpPr/>
              <p:nvPr/>
            </p:nvGrpSpPr>
            <p:grpSpPr bwMode="auto">
              <a:xfrm>
                <a:off x="40" y="2461"/>
                <a:ext cx="227" cy="680"/>
                <a:chOff x="0" y="0"/>
                <a:chExt cx="227" cy="680"/>
              </a:xfrm>
            </p:grpSpPr>
            <p:sp>
              <p:nvSpPr>
                <p:cNvPr id="26744" name="Line 234"/>
                <p:cNvSpPr>
                  <a:spLocks noChangeShapeType="1"/>
                </p:cNvSpPr>
                <p:nvPr/>
              </p:nvSpPr>
              <p:spPr bwMode="auto">
                <a:xfrm>
                  <a:off x="0" y="159"/>
                  <a:ext cx="1" cy="476"/>
                </a:xfrm>
                <a:prstGeom prst="line">
                  <a:avLst/>
                </a:prstGeom>
                <a:noFill/>
                <a:ln w="9525">
                  <a:solidFill>
                    <a:srgbClr val="969696"/>
                  </a:solidFill>
                  <a:rou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745" name="Line 235"/>
                <p:cNvSpPr>
                  <a:spLocks noChangeShapeType="1"/>
                </p:cNvSpPr>
                <p:nvPr/>
              </p:nvSpPr>
              <p:spPr bwMode="auto">
                <a:xfrm>
                  <a:off x="68" y="0"/>
                  <a:ext cx="1" cy="476"/>
                </a:xfrm>
                <a:prstGeom prst="line">
                  <a:avLst/>
                </a:prstGeom>
                <a:noFill/>
                <a:ln w="9525">
                  <a:solidFill>
                    <a:srgbClr val="969696"/>
                  </a:solidFill>
                  <a:rou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746" name="Line 236"/>
                <p:cNvSpPr>
                  <a:spLocks noChangeShapeType="1"/>
                </p:cNvSpPr>
                <p:nvPr/>
              </p:nvSpPr>
              <p:spPr bwMode="auto">
                <a:xfrm>
                  <a:off x="159" y="340"/>
                  <a:ext cx="1" cy="340"/>
                </a:xfrm>
                <a:prstGeom prst="line">
                  <a:avLst/>
                </a:prstGeom>
                <a:noFill/>
                <a:ln w="9525">
                  <a:solidFill>
                    <a:srgbClr val="969696"/>
                  </a:solidFill>
                  <a:rou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747" name="Line 237"/>
                <p:cNvSpPr>
                  <a:spLocks noChangeShapeType="1"/>
                </p:cNvSpPr>
                <p:nvPr/>
              </p:nvSpPr>
              <p:spPr bwMode="auto">
                <a:xfrm>
                  <a:off x="227" y="249"/>
                  <a:ext cx="1" cy="340"/>
                </a:xfrm>
                <a:prstGeom prst="line">
                  <a:avLst/>
                </a:prstGeom>
                <a:noFill/>
                <a:ln w="9525">
                  <a:solidFill>
                    <a:srgbClr val="969696"/>
                  </a:solidFill>
                  <a:rou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grpSp>
        </p:grpSp>
        <p:sp>
          <p:nvSpPr>
            <p:cNvPr id="26735" name="Text Box 193"/>
            <p:cNvSpPr>
              <a:spLocks noChangeArrowheads="1"/>
            </p:cNvSpPr>
            <p:nvPr/>
          </p:nvSpPr>
          <p:spPr bwMode="auto">
            <a:xfrm>
              <a:off x="497120" y="2117740"/>
              <a:ext cx="1357323" cy="70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marL="257175" indent="-257175" defTabSz="685800" eaLnBrk="0" fontAlgn="base" hangingPunct="0">
                <a:lnSpc>
                  <a:spcPct val="150000"/>
                </a:lnSpc>
                <a:spcBef>
                  <a:spcPct val="50000"/>
                </a:spcBef>
                <a:spcAft>
                  <a:spcPct val="0"/>
                </a:spcAft>
              </a:pPr>
              <a:endParaRPr lang="zh-CN" altLang="en-US" sz="2100">
                <a:solidFill>
                  <a:prstClr val="black"/>
                </a:solidFill>
              </a:endParaRPr>
            </a:p>
          </p:txBody>
        </p:sp>
      </p:grpSp>
      <p:grpSp>
        <p:nvGrpSpPr>
          <p:cNvPr id="26630" name="组合 295"/>
          <p:cNvGrpSpPr/>
          <p:nvPr/>
        </p:nvGrpSpPr>
        <p:grpSpPr bwMode="auto">
          <a:xfrm>
            <a:off x="1657350" y="1600200"/>
            <a:ext cx="1095375" cy="2959894"/>
            <a:chOff x="0" y="0"/>
            <a:chExt cx="1630040" cy="3868746"/>
          </a:xfrm>
        </p:grpSpPr>
        <p:grpSp>
          <p:nvGrpSpPr>
            <p:cNvPr id="26688" name="Group 245"/>
            <p:cNvGrpSpPr/>
            <p:nvPr/>
          </p:nvGrpSpPr>
          <p:grpSpPr bwMode="auto">
            <a:xfrm>
              <a:off x="0" y="0"/>
              <a:ext cx="1630040" cy="3868746"/>
              <a:chOff x="0" y="0"/>
              <a:chExt cx="1408" cy="3531"/>
            </a:xfrm>
          </p:grpSpPr>
          <p:grpSp>
            <p:nvGrpSpPr>
              <p:cNvPr id="26690" name="Group 90"/>
              <p:cNvGrpSpPr/>
              <p:nvPr/>
            </p:nvGrpSpPr>
            <p:grpSpPr bwMode="auto">
              <a:xfrm>
                <a:off x="624" y="0"/>
                <a:ext cx="544" cy="960"/>
                <a:chOff x="0" y="0"/>
                <a:chExt cx="544" cy="960"/>
              </a:xfrm>
            </p:grpSpPr>
            <p:sp>
              <p:nvSpPr>
                <p:cNvPr id="26702" name="Rectangle 91"/>
                <p:cNvSpPr>
                  <a:spLocks noChangeArrowheads="1"/>
                </p:cNvSpPr>
                <p:nvPr/>
              </p:nvSpPr>
              <p:spPr bwMode="auto">
                <a:xfrm>
                  <a:off x="91" y="888"/>
                  <a:ext cx="333"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eaLnBrk="0" fontAlgn="base" hangingPunct="0">
                    <a:spcBef>
                      <a:spcPct val="0"/>
                    </a:spcBef>
                    <a:spcAft>
                      <a:spcPct val="0"/>
                    </a:spcAft>
                  </a:pPr>
                  <a:endParaRPr lang="zh-CN" altLang="en-US" sz="2100">
                    <a:solidFill>
                      <a:srgbClr val="FFFFFF"/>
                    </a:solidFill>
                    <a:latin typeface="Times New Roman" panose="02020603050405020304" pitchFamily="18" charset="0"/>
                    <a:sym typeface="Times New Roman" panose="02020603050405020304" pitchFamily="18" charset="0"/>
                  </a:endParaRPr>
                </a:p>
              </p:txBody>
            </p:sp>
            <p:sp>
              <p:nvSpPr>
                <p:cNvPr id="26703" name="Freeform 92"/>
                <p:cNvSpPr>
                  <a:spLocks noChangeArrowheads="1"/>
                </p:cNvSpPr>
                <p:nvPr/>
              </p:nvSpPr>
              <p:spPr bwMode="auto">
                <a:xfrm>
                  <a:off x="30" y="275"/>
                  <a:ext cx="103" cy="235"/>
                </a:xfrm>
                <a:custGeom>
                  <a:avLst/>
                  <a:gdLst>
                    <a:gd name="T0" fmla="*/ 0 w 424"/>
                    <a:gd name="T1" fmla="*/ 0 h 1261"/>
                    <a:gd name="T2" fmla="*/ 0 w 424"/>
                    <a:gd name="T3" fmla="*/ 0 h 1261"/>
                    <a:gd name="T4" fmla="*/ 0 w 424"/>
                    <a:gd name="T5" fmla="*/ 0 h 1261"/>
                    <a:gd name="T6" fmla="*/ 0 w 424"/>
                    <a:gd name="T7" fmla="*/ 0 h 1261"/>
                    <a:gd name="T8" fmla="*/ 0 w 424"/>
                    <a:gd name="T9" fmla="*/ 0 h 1261"/>
                    <a:gd name="T10" fmla="*/ 0 w 424"/>
                    <a:gd name="T11" fmla="*/ 0 h 1261"/>
                    <a:gd name="T12" fmla="*/ 0 w 424"/>
                    <a:gd name="T13" fmla="*/ 0 h 1261"/>
                    <a:gd name="T14" fmla="*/ 0 60000 65536"/>
                    <a:gd name="T15" fmla="*/ 0 60000 65536"/>
                    <a:gd name="T16" fmla="*/ 0 60000 65536"/>
                    <a:gd name="T17" fmla="*/ 0 60000 65536"/>
                    <a:gd name="T18" fmla="*/ 0 60000 65536"/>
                    <a:gd name="T19" fmla="*/ 0 60000 65536"/>
                    <a:gd name="T20" fmla="*/ 0 60000 65536"/>
                    <a:gd name="T21" fmla="*/ 0 w 424"/>
                    <a:gd name="T22" fmla="*/ 0 h 1261"/>
                    <a:gd name="T23" fmla="*/ 424 w 424"/>
                    <a:gd name="T24" fmla="*/ 1261 h 12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4" h="1261">
                      <a:moveTo>
                        <a:pt x="424" y="586"/>
                      </a:moveTo>
                      <a:lnTo>
                        <a:pt x="323" y="752"/>
                      </a:lnTo>
                      <a:lnTo>
                        <a:pt x="252" y="1261"/>
                      </a:lnTo>
                      <a:lnTo>
                        <a:pt x="0" y="1261"/>
                      </a:lnTo>
                      <a:lnTo>
                        <a:pt x="12" y="526"/>
                      </a:lnTo>
                      <a:lnTo>
                        <a:pt x="424" y="0"/>
                      </a:lnTo>
                      <a:lnTo>
                        <a:pt x="424" y="586"/>
                      </a:lnTo>
                      <a:close/>
                    </a:path>
                  </a:pathLst>
                </a:custGeom>
                <a:solidFill>
                  <a:srgbClr val="B2D8E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704" name="Freeform 93"/>
                <p:cNvSpPr>
                  <a:spLocks noChangeArrowheads="1"/>
                </p:cNvSpPr>
                <p:nvPr/>
              </p:nvSpPr>
              <p:spPr bwMode="auto">
                <a:xfrm>
                  <a:off x="30" y="275"/>
                  <a:ext cx="103" cy="235"/>
                </a:xfrm>
                <a:custGeom>
                  <a:avLst/>
                  <a:gdLst>
                    <a:gd name="T0" fmla="*/ 0 w 424"/>
                    <a:gd name="T1" fmla="*/ 0 h 1261"/>
                    <a:gd name="T2" fmla="*/ 0 w 424"/>
                    <a:gd name="T3" fmla="*/ 0 h 1261"/>
                    <a:gd name="T4" fmla="*/ 0 w 424"/>
                    <a:gd name="T5" fmla="*/ 0 h 1261"/>
                    <a:gd name="T6" fmla="*/ 0 w 424"/>
                    <a:gd name="T7" fmla="*/ 0 h 1261"/>
                    <a:gd name="T8" fmla="*/ 0 w 424"/>
                    <a:gd name="T9" fmla="*/ 0 h 1261"/>
                    <a:gd name="T10" fmla="*/ 0 w 424"/>
                    <a:gd name="T11" fmla="*/ 0 h 1261"/>
                    <a:gd name="T12" fmla="*/ 0 60000 65536"/>
                    <a:gd name="T13" fmla="*/ 0 60000 65536"/>
                    <a:gd name="T14" fmla="*/ 0 60000 65536"/>
                    <a:gd name="T15" fmla="*/ 0 60000 65536"/>
                    <a:gd name="T16" fmla="*/ 0 60000 65536"/>
                    <a:gd name="T17" fmla="*/ 0 60000 65536"/>
                    <a:gd name="T18" fmla="*/ 0 w 424"/>
                    <a:gd name="T19" fmla="*/ 0 h 1261"/>
                    <a:gd name="T20" fmla="*/ 424 w 424"/>
                    <a:gd name="T21" fmla="*/ 1261 h 1261"/>
                  </a:gdLst>
                  <a:ahLst/>
                  <a:cxnLst>
                    <a:cxn ang="T12">
                      <a:pos x="T0" y="T1"/>
                    </a:cxn>
                    <a:cxn ang="T13">
                      <a:pos x="T2" y="T3"/>
                    </a:cxn>
                    <a:cxn ang="T14">
                      <a:pos x="T4" y="T5"/>
                    </a:cxn>
                    <a:cxn ang="T15">
                      <a:pos x="T6" y="T7"/>
                    </a:cxn>
                    <a:cxn ang="T16">
                      <a:pos x="T8" y="T9"/>
                    </a:cxn>
                    <a:cxn ang="T17">
                      <a:pos x="T10" y="T11"/>
                    </a:cxn>
                  </a:cxnLst>
                  <a:rect l="T18" t="T19" r="T20" b="T21"/>
                  <a:pathLst>
                    <a:path w="424" h="1261">
                      <a:moveTo>
                        <a:pt x="424" y="586"/>
                      </a:moveTo>
                      <a:lnTo>
                        <a:pt x="323" y="752"/>
                      </a:lnTo>
                      <a:lnTo>
                        <a:pt x="252" y="1261"/>
                      </a:lnTo>
                      <a:lnTo>
                        <a:pt x="0" y="1261"/>
                      </a:lnTo>
                      <a:lnTo>
                        <a:pt x="12" y="526"/>
                      </a:lnTo>
                      <a:lnTo>
                        <a:pt x="424" y="0"/>
                      </a:lnTo>
                    </a:path>
                  </a:pathLst>
                </a:custGeom>
                <a:noFill/>
                <a:ln w="0" cmpd="sng">
                  <a:solidFill>
                    <a:srgbClr val="000000"/>
                  </a:solidFill>
                  <a:miter lim="800000"/>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705" name="Freeform 94"/>
                <p:cNvSpPr>
                  <a:spLocks noChangeArrowheads="1"/>
                </p:cNvSpPr>
                <p:nvPr/>
              </p:nvSpPr>
              <p:spPr bwMode="auto">
                <a:xfrm>
                  <a:off x="155" y="48"/>
                  <a:ext cx="221" cy="223"/>
                </a:xfrm>
                <a:custGeom>
                  <a:avLst/>
                  <a:gdLst>
                    <a:gd name="T0" fmla="*/ 0 w 907"/>
                    <a:gd name="T1" fmla="*/ 0 h 1201"/>
                    <a:gd name="T2" fmla="*/ 0 w 907"/>
                    <a:gd name="T3" fmla="*/ 0 h 1201"/>
                    <a:gd name="T4" fmla="*/ 0 w 907"/>
                    <a:gd name="T5" fmla="*/ 0 h 1201"/>
                    <a:gd name="T6" fmla="*/ 0 w 907"/>
                    <a:gd name="T7" fmla="*/ 0 h 1201"/>
                    <a:gd name="T8" fmla="*/ 0 w 907"/>
                    <a:gd name="T9" fmla="*/ 0 h 1201"/>
                    <a:gd name="T10" fmla="*/ 0 w 907"/>
                    <a:gd name="T11" fmla="*/ 0 h 1201"/>
                    <a:gd name="T12" fmla="*/ 0 w 907"/>
                    <a:gd name="T13" fmla="*/ 0 h 1201"/>
                    <a:gd name="T14" fmla="*/ 0 w 907"/>
                    <a:gd name="T15" fmla="*/ 0 h 1201"/>
                    <a:gd name="T16" fmla="*/ 0 w 907"/>
                    <a:gd name="T17" fmla="*/ 0 h 1201"/>
                    <a:gd name="T18" fmla="*/ 0 w 907"/>
                    <a:gd name="T19" fmla="*/ 0 h 1201"/>
                    <a:gd name="T20" fmla="*/ 0 w 907"/>
                    <a:gd name="T21" fmla="*/ 0 h 1201"/>
                    <a:gd name="T22" fmla="*/ 0 w 907"/>
                    <a:gd name="T23" fmla="*/ 0 h 1201"/>
                    <a:gd name="T24" fmla="*/ 0 w 907"/>
                    <a:gd name="T25" fmla="*/ 0 h 1201"/>
                    <a:gd name="T26" fmla="*/ 0 w 907"/>
                    <a:gd name="T27" fmla="*/ 0 h 1201"/>
                    <a:gd name="T28" fmla="*/ 0 w 907"/>
                    <a:gd name="T29" fmla="*/ 0 h 1201"/>
                    <a:gd name="T30" fmla="*/ 0 w 907"/>
                    <a:gd name="T31" fmla="*/ 0 h 1201"/>
                    <a:gd name="T32" fmla="*/ 0 w 907"/>
                    <a:gd name="T33" fmla="*/ 0 h 1201"/>
                    <a:gd name="T34" fmla="*/ 0 w 907"/>
                    <a:gd name="T35" fmla="*/ 0 h 1201"/>
                    <a:gd name="T36" fmla="*/ 0 w 907"/>
                    <a:gd name="T37" fmla="*/ 0 h 1201"/>
                    <a:gd name="T38" fmla="*/ 0 w 907"/>
                    <a:gd name="T39" fmla="*/ 0 h 1201"/>
                    <a:gd name="T40" fmla="*/ 0 w 907"/>
                    <a:gd name="T41" fmla="*/ 0 h 1201"/>
                    <a:gd name="T42" fmla="*/ 0 w 907"/>
                    <a:gd name="T43" fmla="*/ 0 h 1201"/>
                    <a:gd name="T44" fmla="*/ 0 w 907"/>
                    <a:gd name="T45" fmla="*/ 0 h 1201"/>
                    <a:gd name="T46" fmla="*/ 0 w 907"/>
                    <a:gd name="T47" fmla="*/ 0 h 1201"/>
                    <a:gd name="T48" fmla="*/ 0 w 907"/>
                    <a:gd name="T49" fmla="*/ 0 h 1201"/>
                    <a:gd name="T50" fmla="*/ 0 w 907"/>
                    <a:gd name="T51" fmla="*/ 0 h 1201"/>
                    <a:gd name="T52" fmla="*/ 0 w 907"/>
                    <a:gd name="T53" fmla="*/ 0 h 1201"/>
                    <a:gd name="T54" fmla="*/ 0 w 907"/>
                    <a:gd name="T55" fmla="*/ 0 h 1201"/>
                    <a:gd name="T56" fmla="*/ 0 w 907"/>
                    <a:gd name="T57" fmla="*/ 0 h 1201"/>
                    <a:gd name="T58" fmla="*/ 0 w 907"/>
                    <a:gd name="T59" fmla="*/ 0 h 1201"/>
                    <a:gd name="T60" fmla="*/ 0 w 907"/>
                    <a:gd name="T61" fmla="*/ 0 h 1201"/>
                    <a:gd name="T62" fmla="*/ 0 w 907"/>
                    <a:gd name="T63" fmla="*/ 0 h 1201"/>
                    <a:gd name="T64" fmla="*/ 0 w 907"/>
                    <a:gd name="T65" fmla="*/ 0 h 1201"/>
                    <a:gd name="T66" fmla="*/ 0 w 907"/>
                    <a:gd name="T67" fmla="*/ 0 h 1201"/>
                    <a:gd name="T68" fmla="*/ 0 w 907"/>
                    <a:gd name="T69" fmla="*/ 0 h 120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07"/>
                    <a:gd name="T106" fmla="*/ 0 h 1201"/>
                    <a:gd name="T107" fmla="*/ 907 w 907"/>
                    <a:gd name="T108" fmla="*/ 1201 h 120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07" h="1201">
                      <a:moveTo>
                        <a:pt x="907" y="740"/>
                      </a:moveTo>
                      <a:lnTo>
                        <a:pt x="899" y="834"/>
                      </a:lnTo>
                      <a:lnTo>
                        <a:pt x="869" y="919"/>
                      </a:lnTo>
                      <a:lnTo>
                        <a:pt x="827" y="1000"/>
                      </a:lnTo>
                      <a:lnTo>
                        <a:pt x="773" y="1064"/>
                      </a:lnTo>
                      <a:lnTo>
                        <a:pt x="706" y="1124"/>
                      </a:lnTo>
                      <a:lnTo>
                        <a:pt x="630" y="1167"/>
                      </a:lnTo>
                      <a:lnTo>
                        <a:pt x="546" y="1193"/>
                      </a:lnTo>
                      <a:lnTo>
                        <a:pt x="458" y="1201"/>
                      </a:lnTo>
                      <a:lnTo>
                        <a:pt x="366" y="1193"/>
                      </a:lnTo>
                      <a:lnTo>
                        <a:pt x="282" y="1167"/>
                      </a:lnTo>
                      <a:lnTo>
                        <a:pt x="202" y="1124"/>
                      </a:lnTo>
                      <a:lnTo>
                        <a:pt x="135" y="1064"/>
                      </a:lnTo>
                      <a:lnTo>
                        <a:pt x="80" y="1000"/>
                      </a:lnTo>
                      <a:lnTo>
                        <a:pt x="38" y="919"/>
                      </a:lnTo>
                      <a:lnTo>
                        <a:pt x="9" y="834"/>
                      </a:lnTo>
                      <a:lnTo>
                        <a:pt x="0" y="740"/>
                      </a:lnTo>
                      <a:lnTo>
                        <a:pt x="0" y="462"/>
                      </a:lnTo>
                      <a:lnTo>
                        <a:pt x="9" y="368"/>
                      </a:lnTo>
                      <a:lnTo>
                        <a:pt x="38" y="282"/>
                      </a:lnTo>
                      <a:lnTo>
                        <a:pt x="80" y="201"/>
                      </a:lnTo>
                      <a:lnTo>
                        <a:pt x="135" y="133"/>
                      </a:lnTo>
                      <a:lnTo>
                        <a:pt x="202" y="77"/>
                      </a:lnTo>
                      <a:lnTo>
                        <a:pt x="282" y="35"/>
                      </a:lnTo>
                      <a:lnTo>
                        <a:pt x="366" y="9"/>
                      </a:lnTo>
                      <a:lnTo>
                        <a:pt x="458" y="0"/>
                      </a:lnTo>
                      <a:lnTo>
                        <a:pt x="546" y="9"/>
                      </a:lnTo>
                      <a:lnTo>
                        <a:pt x="630" y="35"/>
                      </a:lnTo>
                      <a:lnTo>
                        <a:pt x="706" y="77"/>
                      </a:lnTo>
                      <a:lnTo>
                        <a:pt x="773" y="133"/>
                      </a:lnTo>
                      <a:lnTo>
                        <a:pt x="827" y="201"/>
                      </a:lnTo>
                      <a:lnTo>
                        <a:pt x="869" y="282"/>
                      </a:lnTo>
                      <a:lnTo>
                        <a:pt x="899" y="368"/>
                      </a:lnTo>
                      <a:lnTo>
                        <a:pt x="907" y="462"/>
                      </a:lnTo>
                      <a:lnTo>
                        <a:pt x="907" y="740"/>
                      </a:lnTo>
                      <a:close/>
                    </a:path>
                  </a:pathLst>
                </a:custGeom>
                <a:solidFill>
                  <a:srgbClr val="FFD8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706" name="Freeform 95"/>
                <p:cNvSpPr>
                  <a:spLocks noChangeArrowheads="1"/>
                </p:cNvSpPr>
                <p:nvPr/>
              </p:nvSpPr>
              <p:spPr bwMode="auto">
                <a:xfrm>
                  <a:off x="155" y="48"/>
                  <a:ext cx="221" cy="223"/>
                </a:xfrm>
                <a:custGeom>
                  <a:avLst/>
                  <a:gdLst>
                    <a:gd name="T0" fmla="*/ 0 w 907"/>
                    <a:gd name="T1" fmla="*/ 0 h 1201"/>
                    <a:gd name="T2" fmla="*/ 0 w 907"/>
                    <a:gd name="T3" fmla="*/ 0 h 1201"/>
                    <a:gd name="T4" fmla="*/ 0 w 907"/>
                    <a:gd name="T5" fmla="*/ 0 h 1201"/>
                    <a:gd name="T6" fmla="*/ 0 w 907"/>
                    <a:gd name="T7" fmla="*/ 0 h 1201"/>
                    <a:gd name="T8" fmla="*/ 0 w 907"/>
                    <a:gd name="T9" fmla="*/ 0 h 1201"/>
                    <a:gd name="T10" fmla="*/ 0 w 907"/>
                    <a:gd name="T11" fmla="*/ 0 h 1201"/>
                    <a:gd name="T12" fmla="*/ 0 w 907"/>
                    <a:gd name="T13" fmla="*/ 0 h 1201"/>
                    <a:gd name="T14" fmla="*/ 0 w 907"/>
                    <a:gd name="T15" fmla="*/ 0 h 1201"/>
                    <a:gd name="T16" fmla="*/ 0 w 907"/>
                    <a:gd name="T17" fmla="*/ 0 h 1201"/>
                    <a:gd name="T18" fmla="*/ 0 w 907"/>
                    <a:gd name="T19" fmla="*/ 0 h 1201"/>
                    <a:gd name="T20" fmla="*/ 0 w 907"/>
                    <a:gd name="T21" fmla="*/ 0 h 1201"/>
                    <a:gd name="T22" fmla="*/ 0 w 907"/>
                    <a:gd name="T23" fmla="*/ 0 h 1201"/>
                    <a:gd name="T24" fmla="*/ 0 w 907"/>
                    <a:gd name="T25" fmla="*/ 0 h 1201"/>
                    <a:gd name="T26" fmla="*/ 0 w 907"/>
                    <a:gd name="T27" fmla="*/ 0 h 1201"/>
                    <a:gd name="T28" fmla="*/ 0 w 907"/>
                    <a:gd name="T29" fmla="*/ 0 h 1201"/>
                    <a:gd name="T30" fmla="*/ 0 w 907"/>
                    <a:gd name="T31" fmla="*/ 0 h 1201"/>
                    <a:gd name="T32" fmla="*/ 0 w 907"/>
                    <a:gd name="T33" fmla="*/ 0 h 1201"/>
                    <a:gd name="T34" fmla="*/ 0 w 907"/>
                    <a:gd name="T35" fmla="*/ 0 h 1201"/>
                    <a:gd name="T36" fmla="*/ 0 w 907"/>
                    <a:gd name="T37" fmla="*/ 0 h 1201"/>
                    <a:gd name="T38" fmla="*/ 0 w 907"/>
                    <a:gd name="T39" fmla="*/ 0 h 1201"/>
                    <a:gd name="T40" fmla="*/ 0 w 907"/>
                    <a:gd name="T41" fmla="*/ 0 h 1201"/>
                    <a:gd name="T42" fmla="*/ 0 w 907"/>
                    <a:gd name="T43" fmla="*/ 0 h 1201"/>
                    <a:gd name="T44" fmla="*/ 0 w 907"/>
                    <a:gd name="T45" fmla="*/ 0 h 1201"/>
                    <a:gd name="T46" fmla="*/ 0 w 907"/>
                    <a:gd name="T47" fmla="*/ 0 h 1201"/>
                    <a:gd name="T48" fmla="*/ 0 w 907"/>
                    <a:gd name="T49" fmla="*/ 0 h 1201"/>
                    <a:gd name="T50" fmla="*/ 0 w 907"/>
                    <a:gd name="T51" fmla="*/ 0 h 1201"/>
                    <a:gd name="T52" fmla="*/ 0 w 907"/>
                    <a:gd name="T53" fmla="*/ 0 h 1201"/>
                    <a:gd name="T54" fmla="*/ 0 w 907"/>
                    <a:gd name="T55" fmla="*/ 0 h 1201"/>
                    <a:gd name="T56" fmla="*/ 0 w 907"/>
                    <a:gd name="T57" fmla="*/ 0 h 1201"/>
                    <a:gd name="T58" fmla="*/ 0 w 907"/>
                    <a:gd name="T59" fmla="*/ 0 h 1201"/>
                    <a:gd name="T60" fmla="*/ 0 w 907"/>
                    <a:gd name="T61" fmla="*/ 0 h 1201"/>
                    <a:gd name="T62" fmla="*/ 0 w 907"/>
                    <a:gd name="T63" fmla="*/ 0 h 1201"/>
                    <a:gd name="T64" fmla="*/ 0 w 907"/>
                    <a:gd name="T65" fmla="*/ 0 h 1201"/>
                    <a:gd name="T66" fmla="*/ 0 w 907"/>
                    <a:gd name="T67" fmla="*/ 0 h 1201"/>
                    <a:gd name="T68" fmla="*/ 0 w 907"/>
                    <a:gd name="T69" fmla="*/ 0 h 1201"/>
                    <a:gd name="T70" fmla="*/ 0 w 907"/>
                    <a:gd name="T71" fmla="*/ 0 h 1201"/>
                    <a:gd name="T72" fmla="*/ 0 w 907"/>
                    <a:gd name="T73" fmla="*/ 0 h 1201"/>
                    <a:gd name="T74" fmla="*/ 0 w 907"/>
                    <a:gd name="T75" fmla="*/ 0 h 1201"/>
                    <a:gd name="T76" fmla="*/ 0 w 907"/>
                    <a:gd name="T77" fmla="*/ 0 h 12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07"/>
                    <a:gd name="T118" fmla="*/ 0 h 1201"/>
                    <a:gd name="T119" fmla="*/ 907 w 907"/>
                    <a:gd name="T120" fmla="*/ 1201 h 120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07" h="1201">
                      <a:moveTo>
                        <a:pt x="907" y="740"/>
                      </a:moveTo>
                      <a:lnTo>
                        <a:pt x="907" y="740"/>
                      </a:lnTo>
                      <a:lnTo>
                        <a:pt x="899" y="834"/>
                      </a:lnTo>
                      <a:lnTo>
                        <a:pt x="869" y="919"/>
                      </a:lnTo>
                      <a:lnTo>
                        <a:pt x="827" y="1000"/>
                      </a:lnTo>
                      <a:lnTo>
                        <a:pt x="773" y="1064"/>
                      </a:lnTo>
                      <a:lnTo>
                        <a:pt x="706" y="1124"/>
                      </a:lnTo>
                      <a:lnTo>
                        <a:pt x="630" y="1167"/>
                      </a:lnTo>
                      <a:lnTo>
                        <a:pt x="546" y="1193"/>
                      </a:lnTo>
                      <a:lnTo>
                        <a:pt x="458" y="1201"/>
                      </a:lnTo>
                      <a:lnTo>
                        <a:pt x="366" y="1193"/>
                      </a:lnTo>
                      <a:lnTo>
                        <a:pt x="282" y="1167"/>
                      </a:lnTo>
                      <a:lnTo>
                        <a:pt x="202" y="1124"/>
                      </a:lnTo>
                      <a:lnTo>
                        <a:pt x="135" y="1064"/>
                      </a:lnTo>
                      <a:lnTo>
                        <a:pt x="80" y="1000"/>
                      </a:lnTo>
                      <a:lnTo>
                        <a:pt x="38" y="919"/>
                      </a:lnTo>
                      <a:lnTo>
                        <a:pt x="9" y="834"/>
                      </a:lnTo>
                      <a:lnTo>
                        <a:pt x="0" y="740"/>
                      </a:lnTo>
                      <a:lnTo>
                        <a:pt x="0" y="462"/>
                      </a:lnTo>
                      <a:lnTo>
                        <a:pt x="9" y="368"/>
                      </a:lnTo>
                      <a:lnTo>
                        <a:pt x="38" y="282"/>
                      </a:lnTo>
                      <a:lnTo>
                        <a:pt x="80" y="201"/>
                      </a:lnTo>
                      <a:lnTo>
                        <a:pt x="135" y="133"/>
                      </a:lnTo>
                      <a:lnTo>
                        <a:pt x="202" y="77"/>
                      </a:lnTo>
                      <a:lnTo>
                        <a:pt x="282" y="35"/>
                      </a:lnTo>
                      <a:lnTo>
                        <a:pt x="366" y="9"/>
                      </a:lnTo>
                      <a:lnTo>
                        <a:pt x="458" y="0"/>
                      </a:lnTo>
                      <a:lnTo>
                        <a:pt x="546" y="9"/>
                      </a:lnTo>
                      <a:lnTo>
                        <a:pt x="630" y="35"/>
                      </a:lnTo>
                      <a:lnTo>
                        <a:pt x="706" y="77"/>
                      </a:lnTo>
                      <a:lnTo>
                        <a:pt x="773" y="133"/>
                      </a:lnTo>
                      <a:lnTo>
                        <a:pt x="827" y="201"/>
                      </a:lnTo>
                      <a:lnTo>
                        <a:pt x="869" y="282"/>
                      </a:lnTo>
                      <a:lnTo>
                        <a:pt x="899" y="368"/>
                      </a:lnTo>
                      <a:lnTo>
                        <a:pt x="907" y="462"/>
                      </a:lnTo>
                      <a:lnTo>
                        <a:pt x="907" y="740"/>
                      </a:lnTo>
                    </a:path>
                  </a:pathLst>
                </a:custGeom>
                <a:noFill/>
                <a:ln w="0" cmpd="sng">
                  <a:solidFill>
                    <a:srgbClr val="000000"/>
                  </a:solidFill>
                  <a:miter lim="800000"/>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707" name="Rectangle 96"/>
                <p:cNvSpPr>
                  <a:spLocks noChangeArrowheads="1"/>
                </p:cNvSpPr>
                <p:nvPr/>
              </p:nvSpPr>
              <p:spPr bwMode="auto">
                <a:xfrm>
                  <a:off x="133" y="271"/>
                  <a:ext cx="277" cy="243"/>
                </a:xfrm>
                <a:prstGeom prst="rect">
                  <a:avLst/>
                </a:prstGeom>
                <a:solidFill>
                  <a:srgbClr val="B2D8E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eaLnBrk="0" fontAlgn="base" hangingPunct="0">
                    <a:spcBef>
                      <a:spcPct val="0"/>
                    </a:spcBef>
                    <a:spcAft>
                      <a:spcPct val="0"/>
                    </a:spcAft>
                  </a:pPr>
                  <a:endParaRPr lang="zh-CN" altLang="en-US" sz="2100">
                    <a:solidFill>
                      <a:srgbClr val="FFFFFF"/>
                    </a:solidFill>
                    <a:sym typeface="Arial" panose="020B0604020202020204" pitchFamily="34" charset="0"/>
                  </a:endParaRPr>
                </a:p>
              </p:txBody>
            </p:sp>
            <p:sp>
              <p:nvSpPr>
                <p:cNvPr id="26708" name="Rectangle 97"/>
                <p:cNvSpPr>
                  <a:spLocks noChangeArrowheads="1"/>
                </p:cNvSpPr>
                <p:nvPr/>
              </p:nvSpPr>
              <p:spPr bwMode="auto">
                <a:xfrm>
                  <a:off x="133" y="271"/>
                  <a:ext cx="277" cy="243"/>
                </a:xfrm>
                <a:prstGeom prst="rect">
                  <a:avLst/>
                </a:prstGeom>
                <a:noFill/>
                <a:ln w="0">
                  <a:solidFill>
                    <a:srgbClr val="000000"/>
                  </a:solidFill>
                  <a:miter lim="800000"/>
                </a:ln>
                <a:extLst>
                  <a:ext uri="{909E8E84-426E-40DD-AFC4-6F175D3DCCD1}">
                    <a14:hiddenFill xmlns:a14="http://schemas.microsoft.com/office/drawing/2010/main">
                      <a:solidFill>
                        <a:srgbClr val="FFFFFF"/>
                      </a:solidFill>
                    </a14:hiddenFill>
                  </a:ext>
                </a:extLst>
              </p:spPr>
              <p:txBody>
                <a:bodyP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eaLnBrk="0" fontAlgn="base" hangingPunct="0">
                    <a:spcBef>
                      <a:spcPct val="0"/>
                    </a:spcBef>
                    <a:spcAft>
                      <a:spcPct val="0"/>
                    </a:spcAft>
                  </a:pPr>
                  <a:endParaRPr lang="zh-CN" altLang="en-US" sz="2100">
                    <a:solidFill>
                      <a:srgbClr val="FFFFFF"/>
                    </a:solidFill>
                    <a:sym typeface="Arial" panose="020B0604020202020204" pitchFamily="34" charset="0"/>
                  </a:endParaRPr>
                </a:p>
              </p:txBody>
            </p:sp>
            <p:sp>
              <p:nvSpPr>
                <p:cNvPr id="26709" name="Freeform 98"/>
                <p:cNvSpPr>
                  <a:spLocks noChangeArrowheads="1"/>
                </p:cNvSpPr>
                <p:nvPr/>
              </p:nvSpPr>
              <p:spPr bwMode="auto">
                <a:xfrm>
                  <a:off x="133" y="514"/>
                  <a:ext cx="277" cy="359"/>
                </a:xfrm>
                <a:custGeom>
                  <a:avLst/>
                  <a:gdLst>
                    <a:gd name="T0" fmla="*/ 0 w 1134"/>
                    <a:gd name="T1" fmla="*/ 0 h 1923"/>
                    <a:gd name="T2" fmla="*/ 0 w 1134"/>
                    <a:gd name="T3" fmla="*/ 0 h 1923"/>
                    <a:gd name="T4" fmla="*/ 0 w 1134"/>
                    <a:gd name="T5" fmla="*/ 0 h 1923"/>
                    <a:gd name="T6" fmla="*/ 0 w 1134"/>
                    <a:gd name="T7" fmla="*/ 0 h 1923"/>
                    <a:gd name="T8" fmla="*/ 0 w 1134"/>
                    <a:gd name="T9" fmla="*/ 0 h 1923"/>
                    <a:gd name="T10" fmla="*/ 0 60000 65536"/>
                    <a:gd name="T11" fmla="*/ 0 60000 65536"/>
                    <a:gd name="T12" fmla="*/ 0 60000 65536"/>
                    <a:gd name="T13" fmla="*/ 0 60000 65536"/>
                    <a:gd name="T14" fmla="*/ 0 60000 65536"/>
                    <a:gd name="T15" fmla="*/ 0 w 1134"/>
                    <a:gd name="T16" fmla="*/ 0 h 1923"/>
                    <a:gd name="T17" fmla="*/ 1134 w 1134"/>
                    <a:gd name="T18" fmla="*/ 1923 h 1923"/>
                  </a:gdLst>
                  <a:ahLst/>
                  <a:cxnLst>
                    <a:cxn ang="T10">
                      <a:pos x="T0" y="T1"/>
                    </a:cxn>
                    <a:cxn ang="T11">
                      <a:pos x="T2" y="T3"/>
                    </a:cxn>
                    <a:cxn ang="T12">
                      <a:pos x="T4" y="T5"/>
                    </a:cxn>
                    <a:cxn ang="T13">
                      <a:pos x="T6" y="T7"/>
                    </a:cxn>
                    <a:cxn ang="T14">
                      <a:pos x="T8" y="T9"/>
                    </a:cxn>
                  </a:cxnLst>
                  <a:rect l="T15" t="T16" r="T17" b="T18"/>
                  <a:pathLst>
                    <a:path w="1134" h="1923">
                      <a:moveTo>
                        <a:pt x="928" y="1923"/>
                      </a:moveTo>
                      <a:lnTo>
                        <a:pt x="1134" y="0"/>
                      </a:lnTo>
                      <a:lnTo>
                        <a:pt x="0" y="0"/>
                      </a:lnTo>
                      <a:lnTo>
                        <a:pt x="223" y="1923"/>
                      </a:lnTo>
                      <a:lnTo>
                        <a:pt x="928" y="1923"/>
                      </a:lnTo>
                      <a:close/>
                    </a:path>
                  </a:pathLst>
                </a:cu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710" name="Freeform 99"/>
                <p:cNvSpPr>
                  <a:spLocks noChangeArrowheads="1"/>
                </p:cNvSpPr>
                <p:nvPr/>
              </p:nvSpPr>
              <p:spPr bwMode="auto">
                <a:xfrm>
                  <a:off x="104" y="873"/>
                  <a:ext cx="339" cy="84"/>
                </a:xfrm>
                <a:custGeom>
                  <a:avLst/>
                  <a:gdLst>
                    <a:gd name="T0" fmla="*/ 0 w 1386"/>
                    <a:gd name="T1" fmla="*/ 0 h 453"/>
                    <a:gd name="T2" fmla="*/ 0 w 1386"/>
                    <a:gd name="T3" fmla="*/ 0 h 453"/>
                    <a:gd name="T4" fmla="*/ 0 w 1386"/>
                    <a:gd name="T5" fmla="*/ 0 h 453"/>
                    <a:gd name="T6" fmla="*/ 0 w 1386"/>
                    <a:gd name="T7" fmla="*/ 0 h 453"/>
                    <a:gd name="T8" fmla="*/ 0 w 1386"/>
                    <a:gd name="T9" fmla="*/ 0 h 453"/>
                    <a:gd name="T10" fmla="*/ 0 w 1386"/>
                    <a:gd name="T11" fmla="*/ 0 h 453"/>
                    <a:gd name="T12" fmla="*/ 0 w 1386"/>
                    <a:gd name="T13" fmla="*/ 0 h 453"/>
                    <a:gd name="T14" fmla="*/ 0 w 1386"/>
                    <a:gd name="T15" fmla="*/ 0 h 453"/>
                    <a:gd name="T16" fmla="*/ 0 w 1386"/>
                    <a:gd name="T17" fmla="*/ 0 h 453"/>
                    <a:gd name="T18" fmla="*/ 0 w 1386"/>
                    <a:gd name="T19" fmla="*/ 0 h 4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86"/>
                    <a:gd name="T31" fmla="*/ 0 h 453"/>
                    <a:gd name="T32" fmla="*/ 1386 w 1386"/>
                    <a:gd name="T33" fmla="*/ 453 h 4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86" h="453">
                      <a:moveTo>
                        <a:pt x="1017" y="0"/>
                      </a:moveTo>
                      <a:lnTo>
                        <a:pt x="1386" y="299"/>
                      </a:lnTo>
                      <a:lnTo>
                        <a:pt x="1386" y="453"/>
                      </a:lnTo>
                      <a:lnTo>
                        <a:pt x="735" y="453"/>
                      </a:lnTo>
                      <a:lnTo>
                        <a:pt x="693" y="167"/>
                      </a:lnTo>
                      <a:lnTo>
                        <a:pt x="651" y="453"/>
                      </a:lnTo>
                      <a:lnTo>
                        <a:pt x="0" y="453"/>
                      </a:lnTo>
                      <a:lnTo>
                        <a:pt x="0" y="299"/>
                      </a:lnTo>
                      <a:lnTo>
                        <a:pt x="370" y="0"/>
                      </a:lnTo>
                      <a:lnTo>
                        <a:pt x="1017" y="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711" name="Freeform 100"/>
                <p:cNvSpPr>
                  <a:spLocks noChangeArrowheads="1"/>
                </p:cNvSpPr>
                <p:nvPr/>
              </p:nvSpPr>
              <p:spPr bwMode="auto">
                <a:xfrm>
                  <a:off x="104" y="873"/>
                  <a:ext cx="339" cy="84"/>
                </a:xfrm>
                <a:custGeom>
                  <a:avLst/>
                  <a:gdLst>
                    <a:gd name="T0" fmla="*/ 0 w 1386"/>
                    <a:gd name="T1" fmla="*/ 0 h 453"/>
                    <a:gd name="T2" fmla="*/ 0 w 1386"/>
                    <a:gd name="T3" fmla="*/ 0 h 453"/>
                    <a:gd name="T4" fmla="*/ 0 w 1386"/>
                    <a:gd name="T5" fmla="*/ 0 h 453"/>
                    <a:gd name="T6" fmla="*/ 0 w 1386"/>
                    <a:gd name="T7" fmla="*/ 0 h 453"/>
                    <a:gd name="T8" fmla="*/ 0 w 1386"/>
                    <a:gd name="T9" fmla="*/ 0 h 453"/>
                    <a:gd name="T10" fmla="*/ 0 w 1386"/>
                    <a:gd name="T11" fmla="*/ 0 h 453"/>
                    <a:gd name="T12" fmla="*/ 0 w 1386"/>
                    <a:gd name="T13" fmla="*/ 0 h 453"/>
                    <a:gd name="T14" fmla="*/ 0 w 1386"/>
                    <a:gd name="T15" fmla="*/ 0 h 453"/>
                    <a:gd name="T16" fmla="*/ 0 w 1386"/>
                    <a:gd name="T17" fmla="*/ 0 h 453"/>
                    <a:gd name="T18" fmla="*/ 0 w 1386"/>
                    <a:gd name="T19" fmla="*/ 0 h 4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86"/>
                    <a:gd name="T31" fmla="*/ 0 h 453"/>
                    <a:gd name="T32" fmla="*/ 1386 w 1386"/>
                    <a:gd name="T33" fmla="*/ 453 h 4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86" h="453">
                      <a:moveTo>
                        <a:pt x="1017" y="0"/>
                      </a:moveTo>
                      <a:lnTo>
                        <a:pt x="1386" y="299"/>
                      </a:lnTo>
                      <a:lnTo>
                        <a:pt x="1386" y="453"/>
                      </a:lnTo>
                      <a:lnTo>
                        <a:pt x="735" y="453"/>
                      </a:lnTo>
                      <a:lnTo>
                        <a:pt x="693" y="167"/>
                      </a:lnTo>
                      <a:lnTo>
                        <a:pt x="651" y="453"/>
                      </a:lnTo>
                      <a:lnTo>
                        <a:pt x="0" y="453"/>
                      </a:lnTo>
                      <a:lnTo>
                        <a:pt x="0" y="299"/>
                      </a:lnTo>
                      <a:lnTo>
                        <a:pt x="370" y="0"/>
                      </a:lnTo>
                      <a:lnTo>
                        <a:pt x="1017" y="0"/>
                      </a:lnTo>
                    </a:path>
                  </a:pathLst>
                </a:custGeom>
                <a:noFill/>
                <a:ln w="0" cmpd="sng">
                  <a:solidFill>
                    <a:srgbClr val="000000"/>
                  </a:solidFill>
                  <a:miter lim="800000"/>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712" name="Freeform 101"/>
                <p:cNvSpPr>
                  <a:spLocks noChangeArrowheads="1"/>
                </p:cNvSpPr>
                <p:nvPr/>
              </p:nvSpPr>
              <p:spPr bwMode="auto">
                <a:xfrm>
                  <a:off x="0" y="505"/>
                  <a:ext cx="113" cy="87"/>
                </a:xfrm>
                <a:custGeom>
                  <a:avLst/>
                  <a:gdLst>
                    <a:gd name="T0" fmla="*/ 0 w 462"/>
                    <a:gd name="T1" fmla="*/ 0 h 466"/>
                    <a:gd name="T2" fmla="*/ 0 w 462"/>
                    <a:gd name="T3" fmla="*/ 0 h 466"/>
                    <a:gd name="T4" fmla="*/ 0 w 462"/>
                    <a:gd name="T5" fmla="*/ 0 h 466"/>
                    <a:gd name="T6" fmla="*/ 0 w 462"/>
                    <a:gd name="T7" fmla="*/ 0 h 466"/>
                    <a:gd name="T8" fmla="*/ 0 w 462"/>
                    <a:gd name="T9" fmla="*/ 0 h 466"/>
                    <a:gd name="T10" fmla="*/ 0 w 462"/>
                    <a:gd name="T11" fmla="*/ 0 h 466"/>
                    <a:gd name="T12" fmla="*/ 0 w 462"/>
                    <a:gd name="T13" fmla="*/ 0 h 466"/>
                    <a:gd name="T14" fmla="*/ 0 w 462"/>
                    <a:gd name="T15" fmla="*/ 0 h 466"/>
                    <a:gd name="T16" fmla="*/ 0 w 462"/>
                    <a:gd name="T17" fmla="*/ 0 h 466"/>
                    <a:gd name="T18" fmla="*/ 0 w 462"/>
                    <a:gd name="T19" fmla="*/ 0 h 466"/>
                    <a:gd name="T20" fmla="*/ 0 w 462"/>
                    <a:gd name="T21" fmla="*/ 0 h 466"/>
                    <a:gd name="T22" fmla="*/ 0 w 462"/>
                    <a:gd name="T23" fmla="*/ 0 h 466"/>
                    <a:gd name="T24" fmla="*/ 0 w 462"/>
                    <a:gd name="T25" fmla="*/ 0 h 466"/>
                    <a:gd name="T26" fmla="*/ 0 w 462"/>
                    <a:gd name="T27" fmla="*/ 0 h 466"/>
                    <a:gd name="T28" fmla="*/ 0 w 462"/>
                    <a:gd name="T29" fmla="*/ 0 h 466"/>
                    <a:gd name="T30" fmla="*/ 0 w 462"/>
                    <a:gd name="T31" fmla="*/ 0 h 466"/>
                    <a:gd name="T32" fmla="*/ 0 w 462"/>
                    <a:gd name="T33" fmla="*/ 0 h 466"/>
                    <a:gd name="T34" fmla="*/ 0 w 462"/>
                    <a:gd name="T35" fmla="*/ 0 h 466"/>
                    <a:gd name="T36" fmla="*/ 0 w 462"/>
                    <a:gd name="T37" fmla="*/ 0 h 466"/>
                    <a:gd name="T38" fmla="*/ 0 w 462"/>
                    <a:gd name="T39" fmla="*/ 0 h 466"/>
                    <a:gd name="T40" fmla="*/ 0 w 462"/>
                    <a:gd name="T41" fmla="*/ 0 h 466"/>
                    <a:gd name="T42" fmla="*/ 0 w 462"/>
                    <a:gd name="T43" fmla="*/ 0 h 466"/>
                    <a:gd name="T44" fmla="*/ 0 w 462"/>
                    <a:gd name="T45" fmla="*/ 0 h 466"/>
                    <a:gd name="T46" fmla="*/ 0 w 462"/>
                    <a:gd name="T47" fmla="*/ 0 h 466"/>
                    <a:gd name="T48" fmla="*/ 0 w 462"/>
                    <a:gd name="T49" fmla="*/ 0 h 466"/>
                    <a:gd name="T50" fmla="*/ 0 w 462"/>
                    <a:gd name="T51" fmla="*/ 0 h 466"/>
                    <a:gd name="T52" fmla="*/ 0 w 462"/>
                    <a:gd name="T53" fmla="*/ 0 h 466"/>
                    <a:gd name="T54" fmla="*/ 0 w 462"/>
                    <a:gd name="T55" fmla="*/ 0 h 466"/>
                    <a:gd name="T56" fmla="*/ 0 w 462"/>
                    <a:gd name="T57" fmla="*/ 0 h 466"/>
                    <a:gd name="T58" fmla="*/ 0 w 462"/>
                    <a:gd name="T59" fmla="*/ 0 h 466"/>
                    <a:gd name="T60" fmla="*/ 0 w 462"/>
                    <a:gd name="T61" fmla="*/ 0 h 466"/>
                    <a:gd name="T62" fmla="*/ 0 w 462"/>
                    <a:gd name="T63" fmla="*/ 0 h 466"/>
                    <a:gd name="T64" fmla="*/ 0 w 462"/>
                    <a:gd name="T65" fmla="*/ 0 h 466"/>
                    <a:gd name="T66" fmla="*/ 0 w 462"/>
                    <a:gd name="T67" fmla="*/ 0 h 4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62"/>
                    <a:gd name="T103" fmla="*/ 0 h 466"/>
                    <a:gd name="T104" fmla="*/ 462 w 462"/>
                    <a:gd name="T105" fmla="*/ 466 h 4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62" h="466">
                      <a:moveTo>
                        <a:pt x="202" y="466"/>
                      </a:moveTo>
                      <a:lnTo>
                        <a:pt x="202" y="171"/>
                      </a:lnTo>
                      <a:lnTo>
                        <a:pt x="340" y="171"/>
                      </a:lnTo>
                      <a:lnTo>
                        <a:pt x="340" y="436"/>
                      </a:lnTo>
                      <a:lnTo>
                        <a:pt x="391" y="402"/>
                      </a:lnTo>
                      <a:lnTo>
                        <a:pt x="428" y="350"/>
                      </a:lnTo>
                      <a:lnTo>
                        <a:pt x="454" y="295"/>
                      </a:lnTo>
                      <a:lnTo>
                        <a:pt x="462" y="231"/>
                      </a:lnTo>
                      <a:lnTo>
                        <a:pt x="458" y="184"/>
                      </a:lnTo>
                      <a:lnTo>
                        <a:pt x="445" y="141"/>
                      </a:lnTo>
                      <a:lnTo>
                        <a:pt x="424" y="103"/>
                      </a:lnTo>
                      <a:lnTo>
                        <a:pt x="395" y="68"/>
                      </a:lnTo>
                      <a:lnTo>
                        <a:pt x="361" y="38"/>
                      </a:lnTo>
                      <a:lnTo>
                        <a:pt x="319" y="17"/>
                      </a:lnTo>
                      <a:lnTo>
                        <a:pt x="277" y="4"/>
                      </a:lnTo>
                      <a:lnTo>
                        <a:pt x="231" y="0"/>
                      </a:lnTo>
                      <a:lnTo>
                        <a:pt x="185" y="4"/>
                      </a:lnTo>
                      <a:lnTo>
                        <a:pt x="143" y="17"/>
                      </a:lnTo>
                      <a:lnTo>
                        <a:pt x="101" y="38"/>
                      </a:lnTo>
                      <a:lnTo>
                        <a:pt x="67" y="68"/>
                      </a:lnTo>
                      <a:lnTo>
                        <a:pt x="38" y="103"/>
                      </a:lnTo>
                      <a:lnTo>
                        <a:pt x="17" y="141"/>
                      </a:lnTo>
                      <a:lnTo>
                        <a:pt x="4" y="184"/>
                      </a:lnTo>
                      <a:lnTo>
                        <a:pt x="0" y="231"/>
                      </a:lnTo>
                      <a:lnTo>
                        <a:pt x="4" y="273"/>
                      </a:lnTo>
                      <a:lnTo>
                        <a:pt x="17" y="316"/>
                      </a:lnTo>
                      <a:lnTo>
                        <a:pt x="34" y="355"/>
                      </a:lnTo>
                      <a:lnTo>
                        <a:pt x="59" y="385"/>
                      </a:lnTo>
                      <a:lnTo>
                        <a:pt x="88" y="414"/>
                      </a:lnTo>
                      <a:lnTo>
                        <a:pt x="122" y="440"/>
                      </a:lnTo>
                      <a:lnTo>
                        <a:pt x="160" y="457"/>
                      </a:lnTo>
                      <a:lnTo>
                        <a:pt x="202" y="466"/>
                      </a:lnTo>
                      <a:close/>
                    </a:path>
                  </a:pathLst>
                </a:custGeom>
                <a:solidFill>
                  <a:srgbClr val="FFD8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713" name="Freeform 102"/>
                <p:cNvSpPr>
                  <a:spLocks noChangeArrowheads="1"/>
                </p:cNvSpPr>
                <p:nvPr/>
              </p:nvSpPr>
              <p:spPr bwMode="auto">
                <a:xfrm>
                  <a:off x="0" y="505"/>
                  <a:ext cx="113" cy="87"/>
                </a:xfrm>
                <a:custGeom>
                  <a:avLst/>
                  <a:gdLst>
                    <a:gd name="T0" fmla="*/ 0 w 462"/>
                    <a:gd name="T1" fmla="*/ 0 h 466"/>
                    <a:gd name="T2" fmla="*/ 0 w 462"/>
                    <a:gd name="T3" fmla="*/ 0 h 466"/>
                    <a:gd name="T4" fmla="*/ 0 w 462"/>
                    <a:gd name="T5" fmla="*/ 0 h 466"/>
                    <a:gd name="T6" fmla="*/ 0 w 462"/>
                    <a:gd name="T7" fmla="*/ 0 h 466"/>
                    <a:gd name="T8" fmla="*/ 0 w 462"/>
                    <a:gd name="T9" fmla="*/ 0 h 466"/>
                    <a:gd name="T10" fmla="*/ 0 w 462"/>
                    <a:gd name="T11" fmla="*/ 0 h 466"/>
                    <a:gd name="T12" fmla="*/ 0 w 462"/>
                    <a:gd name="T13" fmla="*/ 0 h 466"/>
                    <a:gd name="T14" fmla="*/ 0 w 462"/>
                    <a:gd name="T15" fmla="*/ 0 h 466"/>
                    <a:gd name="T16" fmla="*/ 0 w 462"/>
                    <a:gd name="T17" fmla="*/ 0 h 466"/>
                    <a:gd name="T18" fmla="*/ 0 w 462"/>
                    <a:gd name="T19" fmla="*/ 0 h 466"/>
                    <a:gd name="T20" fmla="*/ 0 w 462"/>
                    <a:gd name="T21" fmla="*/ 0 h 466"/>
                    <a:gd name="T22" fmla="*/ 0 w 462"/>
                    <a:gd name="T23" fmla="*/ 0 h 466"/>
                    <a:gd name="T24" fmla="*/ 0 w 462"/>
                    <a:gd name="T25" fmla="*/ 0 h 466"/>
                    <a:gd name="T26" fmla="*/ 0 w 462"/>
                    <a:gd name="T27" fmla="*/ 0 h 466"/>
                    <a:gd name="T28" fmla="*/ 0 w 462"/>
                    <a:gd name="T29" fmla="*/ 0 h 466"/>
                    <a:gd name="T30" fmla="*/ 0 w 462"/>
                    <a:gd name="T31" fmla="*/ 0 h 466"/>
                    <a:gd name="T32" fmla="*/ 0 w 462"/>
                    <a:gd name="T33" fmla="*/ 0 h 466"/>
                    <a:gd name="T34" fmla="*/ 0 w 462"/>
                    <a:gd name="T35" fmla="*/ 0 h 466"/>
                    <a:gd name="T36" fmla="*/ 0 w 462"/>
                    <a:gd name="T37" fmla="*/ 0 h 466"/>
                    <a:gd name="T38" fmla="*/ 0 w 462"/>
                    <a:gd name="T39" fmla="*/ 0 h 466"/>
                    <a:gd name="T40" fmla="*/ 0 w 462"/>
                    <a:gd name="T41" fmla="*/ 0 h 466"/>
                    <a:gd name="T42" fmla="*/ 0 w 462"/>
                    <a:gd name="T43" fmla="*/ 0 h 466"/>
                    <a:gd name="T44" fmla="*/ 0 w 462"/>
                    <a:gd name="T45" fmla="*/ 0 h 466"/>
                    <a:gd name="T46" fmla="*/ 0 w 462"/>
                    <a:gd name="T47" fmla="*/ 0 h 466"/>
                    <a:gd name="T48" fmla="*/ 0 w 462"/>
                    <a:gd name="T49" fmla="*/ 0 h 466"/>
                    <a:gd name="T50" fmla="*/ 0 w 462"/>
                    <a:gd name="T51" fmla="*/ 0 h 466"/>
                    <a:gd name="T52" fmla="*/ 0 w 462"/>
                    <a:gd name="T53" fmla="*/ 0 h 466"/>
                    <a:gd name="T54" fmla="*/ 0 w 462"/>
                    <a:gd name="T55" fmla="*/ 0 h 466"/>
                    <a:gd name="T56" fmla="*/ 0 w 462"/>
                    <a:gd name="T57" fmla="*/ 0 h 466"/>
                    <a:gd name="T58" fmla="*/ 0 w 462"/>
                    <a:gd name="T59" fmla="*/ 0 h 466"/>
                    <a:gd name="T60" fmla="*/ 0 w 462"/>
                    <a:gd name="T61" fmla="*/ 0 h 466"/>
                    <a:gd name="T62" fmla="*/ 0 w 462"/>
                    <a:gd name="T63" fmla="*/ 0 h 466"/>
                    <a:gd name="T64" fmla="*/ 0 w 462"/>
                    <a:gd name="T65" fmla="*/ 0 h 466"/>
                    <a:gd name="T66" fmla="*/ 0 w 462"/>
                    <a:gd name="T67" fmla="*/ 0 h 466"/>
                    <a:gd name="T68" fmla="*/ 0 w 462"/>
                    <a:gd name="T69" fmla="*/ 0 h 466"/>
                    <a:gd name="T70" fmla="*/ 0 w 462"/>
                    <a:gd name="T71" fmla="*/ 0 h 466"/>
                    <a:gd name="T72" fmla="*/ 0 w 462"/>
                    <a:gd name="T73" fmla="*/ 0 h 466"/>
                    <a:gd name="T74" fmla="*/ 0 w 462"/>
                    <a:gd name="T75" fmla="*/ 0 h 46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62"/>
                    <a:gd name="T115" fmla="*/ 0 h 466"/>
                    <a:gd name="T116" fmla="*/ 462 w 462"/>
                    <a:gd name="T117" fmla="*/ 466 h 46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62" h="466">
                      <a:moveTo>
                        <a:pt x="202" y="466"/>
                      </a:moveTo>
                      <a:lnTo>
                        <a:pt x="202" y="171"/>
                      </a:lnTo>
                      <a:lnTo>
                        <a:pt x="340" y="171"/>
                      </a:lnTo>
                      <a:lnTo>
                        <a:pt x="340" y="436"/>
                      </a:lnTo>
                      <a:lnTo>
                        <a:pt x="391" y="402"/>
                      </a:lnTo>
                      <a:lnTo>
                        <a:pt x="428" y="350"/>
                      </a:lnTo>
                      <a:lnTo>
                        <a:pt x="454" y="295"/>
                      </a:lnTo>
                      <a:lnTo>
                        <a:pt x="462" y="231"/>
                      </a:lnTo>
                      <a:lnTo>
                        <a:pt x="458" y="184"/>
                      </a:lnTo>
                      <a:lnTo>
                        <a:pt x="445" y="141"/>
                      </a:lnTo>
                      <a:lnTo>
                        <a:pt x="424" y="103"/>
                      </a:lnTo>
                      <a:lnTo>
                        <a:pt x="395" y="68"/>
                      </a:lnTo>
                      <a:lnTo>
                        <a:pt x="361" y="38"/>
                      </a:lnTo>
                      <a:lnTo>
                        <a:pt x="319" y="17"/>
                      </a:lnTo>
                      <a:lnTo>
                        <a:pt x="277" y="4"/>
                      </a:lnTo>
                      <a:lnTo>
                        <a:pt x="231" y="0"/>
                      </a:lnTo>
                      <a:lnTo>
                        <a:pt x="185" y="4"/>
                      </a:lnTo>
                      <a:lnTo>
                        <a:pt x="143" y="17"/>
                      </a:lnTo>
                      <a:lnTo>
                        <a:pt x="101" y="38"/>
                      </a:lnTo>
                      <a:lnTo>
                        <a:pt x="67" y="68"/>
                      </a:lnTo>
                      <a:lnTo>
                        <a:pt x="38" y="103"/>
                      </a:lnTo>
                      <a:lnTo>
                        <a:pt x="17" y="141"/>
                      </a:lnTo>
                      <a:lnTo>
                        <a:pt x="4" y="184"/>
                      </a:lnTo>
                      <a:lnTo>
                        <a:pt x="0" y="231"/>
                      </a:lnTo>
                      <a:lnTo>
                        <a:pt x="4" y="273"/>
                      </a:lnTo>
                      <a:lnTo>
                        <a:pt x="17" y="316"/>
                      </a:lnTo>
                      <a:lnTo>
                        <a:pt x="34" y="355"/>
                      </a:lnTo>
                      <a:lnTo>
                        <a:pt x="59" y="385"/>
                      </a:lnTo>
                      <a:lnTo>
                        <a:pt x="88" y="414"/>
                      </a:lnTo>
                      <a:lnTo>
                        <a:pt x="122" y="440"/>
                      </a:lnTo>
                      <a:lnTo>
                        <a:pt x="160" y="457"/>
                      </a:lnTo>
                      <a:lnTo>
                        <a:pt x="202" y="466"/>
                      </a:lnTo>
                    </a:path>
                  </a:pathLst>
                </a:custGeom>
                <a:noFill/>
                <a:ln w="0" cmpd="sng">
                  <a:solidFill>
                    <a:srgbClr val="000000"/>
                  </a:solidFill>
                  <a:miter lim="800000"/>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grpSp>
              <p:nvGrpSpPr>
                <p:cNvPr id="26714" name="Group 103"/>
                <p:cNvGrpSpPr/>
                <p:nvPr/>
              </p:nvGrpSpPr>
              <p:grpSpPr bwMode="auto">
                <a:xfrm flipV="1">
                  <a:off x="403" y="14"/>
                  <a:ext cx="141" cy="361"/>
                  <a:chOff x="0" y="0"/>
                  <a:chExt cx="141" cy="361"/>
                </a:xfrm>
              </p:grpSpPr>
              <p:sp>
                <p:nvSpPr>
                  <p:cNvPr id="26729" name="Freeform 104"/>
                  <p:cNvSpPr>
                    <a:spLocks noChangeArrowheads="1"/>
                  </p:cNvSpPr>
                  <p:nvPr/>
                </p:nvSpPr>
                <p:spPr bwMode="auto">
                  <a:xfrm>
                    <a:off x="7" y="0"/>
                    <a:ext cx="104" cy="235"/>
                  </a:xfrm>
                  <a:custGeom>
                    <a:avLst/>
                    <a:gdLst>
                      <a:gd name="T0" fmla="*/ 0 w 428"/>
                      <a:gd name="T1" fmla="*/ 0 h 1261"/>
                      <a:gd name="T2" fmla="*/ 0 w 428"/>
                      <a:gd name="T3" fmla="*/ 0 h 1261"/>
                      <a:gd name="T4" fmla="*/ 0 w 428"/>
                      <a:gd name="T5" fmla="*/ 0 h 1261"/>
                      <a:gd name="T6" fmla="*/ 0 w 428"/>
                      <a:gd name="T7" fmla="*/ 0 h 1261"/>
                      <a:gd name="T8" fmla="*/ 0 w 428"/>
                      <a:gd name="T9" fmla="*/ 0 h 1261"/>
                      <a:gd name="T10" fmla="*/ 0 w 428"/>
                      <a:gd name="T11" fmla="*/ 0 h 1261"/>
                      <a:gd name="T12" fmla="*/ 0 w 428"/>
                      <a:gd name="T13" fmla="*/ 0 h 1261"/>
                      <a:gd name="T14" fmla="*/ 0 60000 65536"/>
                      <a:gd name="T15" fmla="*/ 0 60000 65536"/>
                      <a:gd name="T16" fmla="*/ 0 60000 65536"/>
                      <a:gd name="T17" fmla="*/ 0 60000 65536"/>
                      <a:gd name="T18" fmla="*/ 0 60000 65536"/>
                      <a:gd name="T19" fmla="*/ 0 60000 65536"/>
                      <a:gd name="T20" fmla="*/ 0 60000 65536"/>
                      <a:gd name="T21" fmla="*/ 0 w 428"/>
                      <a:gd name="T22" fmla="*/ 0 h 1261"/>
                      <a:gd name="T23" fmla="*/ 428 w 428"/>
                      <a:gd name="T24" fmla="*/ 1261 h 12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8" h="1261">
                        <a:moveTo>
                          <a:pt x="0" y="586"/>
                        </a:moveTo>
                        <a:lnTo>
                          <a:pt x="105" y="752"/>
                        </a:lnTo>
                        <a:lnTo>
                          <a:pt x="176" y="1261"/>
                        </a:lnTo>
                        <a:lnTo>
                          <a:pt x="428" y="1261"/>
                        </a:lnTo>
                        <a:lnTo>
                          <a:pt x="416" y="526"/>
                        </a:lnTo>
                        <a:lnTo>
                          <a:pt x="0" y="0"/>
                        </a:lnTo>
                        <a:lnTo>
                          <a:pt x="0" y="586"/>
                        </a:lnTo>
                        <a:close/>
                      </a:path>
                    </a:pathLst>
                  </a:custGeom>
                  <a:solidFill>
                    <a:srgbClr val="B2D8E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730" name="Freeform 105"/>
                  <p:cNvSpPr>
                    <a:spLocks noChangeArrowheads="1"/>
                  </p:cNvSpPr>
                  <p:nvPr/>
                </p:nvSpPr>
                <p:spPr bwMode="auto">
                  <a:xfrm>
                    <a:off x="7" y="0"/>
                    <a:ext cx="104" cy="235"/>
                  </a:xfrm>
                  <a:custGeom>
                    <a:avLst/>
                    <a:gdLst>
                      <a:gd name="T0" fmla="*/ 0 w 428"/>
                      <a:gd name="T1" fmla="*/ 0 h 1261"/>
                      <a:gd name="T2" fmla="*/ 0 w 428"/>
                      <a:gd name="T3" fmla="*/ 0 h 1261"/>
                      <a:gd name="T4" fmla="*/ 0 w 428"/>
                      <a:gd name="T5" fmla="*/ 0 h 1261"/>
                      <a:gd name="T6" fmla="*/ 0 w 428"/>
                      <a:gd name="T7" fmla="*/ 0 h 1261"/>
                      <a:gd name="T8" fmla="*/ 0 w 428"/>
                      <a:gd name="T9" fmla="*/ 0 h 1261"/>
                      <a:gd name="T10" fmla="*/ 0 w 428"/>
                      <a:gd name="T11" fmla="*/ 0 h 1261"/>
                      <a:gd name="T12" fmla="*/ 0 60000 65536"/>
                      <a:gd name="T13" fmla="*/ 0 60000 65536"/>
                      <a:gd name="T14" fmla="*/ 0 60000 65536"/>
                      <a:gd name="T15" fmla="*/ 0 60000 65536"/>
                      <a:gd name="T16" fmla="*/ 0 60000 65536"/>
                      <a:gd name="T17" fmla="*/ 0 60000 65536"/>
                      <a:gd name="T18" fmla="*/ 0 w 428"/>
                      <a:gd name="T19" fmla="*/ 0 h 1261"/>
                      <a:gd name="T20" fmla="*/ 428 w 428"/>
                      <a:gd name="T21" fmla="*/ 1261 h 1261"/>
                    </a:gdLst>
                    <a:ahLst/>
                    <a:cxnLst>
                      <a:cxn ang="T12">
                        <a:pos x="T0" y="T1"/>
                      </a:cxn>
                      <a:cxn ang="T13">
                        <a:pos x="T2" y="T3"/>
                      </a:cxn>
                      <a:cxn ang="T14">
                        <a:pos x="T4" y="T5"/>
                      </a:cxn>
                      <a:cxn ang="T15">
                        <a:pos x="T6" y="T7"/>
                      </a:cxn>
                      <a:cxn ang="T16">
                        <a:pos x="T8" y="T9"/>
                      </a:cxn>
                      <a:cxn ang="T17">
                        <a:pos x="T10" y="T11"/>
                      </a:cxn>
                    </a:cxnLst>
                    <a:rect l="T18" t="T19" r="T20" b="T21"/>
                    <a:pathLst>
                      <a:path w="428" h="1261">
                        <a:moveTo>
                          <a:pt x="0" y="586"/>
                        </a:moveTo>
                        <a:lnTo>
                          <a:pt x="105" y="752"/>
                        </a:lnTo>
                        <a:lnTo>
                          <a:pt x="176" y="1261"/>
                        </a:lnTo>
                        <a:lnTo>
                          <a:pt x="428" y="1261"/>
                        </a:lnTo>
                        <a:lnTo>
                          <a:pt x="416" y="526"/>
                        </a:lnTo>
                        <a:lnTo>
                          <a:pt x="0" y="0"/>
                        </a:lnTo>
                      </a:path>
                    </a:pathLst>
                  </a:custGeom>
                  <a:noFill/>
                  <a:ln w="0" cmpd="sng">
                    <a:solidFill>
                      <a:srgbClr val="000000"/>
                    </a:solidFill>
                    <a:miter lim="800000"/>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731" name="Freeform 106"/>
                  <p:cNvSpPr>
                    <a:spLocks noChangeArrowheads="1"/>
                  </p:cNvSpPr>
                  <p:nvPr/>
                </p:nvSpPr>
                <p:spPr bwMode="auto">
                  <a:xfrm>
                    <a:off x="0" y="241"/>
                    <a:ext cx="70" cy="120"/>
                  </a:xfrm>
                  <a:custGeom>
                    <a:avLst/>
                    <a:gdLst>
                      <a:gd name="T0" fmla="*/ 0 w 290"/>
                      <a:gd name="T1" fmla="*/ 0 h 645"/>
                      <a:gd name="T2" fmla="*/ 0 w 290"/>
                      <a:gd name="T3" fmla="*/ 0 h 645"/>
                      <a:gd name="T4" fmla="*/ 0 w 290"/>
                      <a:gd name="T5" fmla="*/ 0 h 645"/>
                      <a:gd name="T6" fmla="*/ 0 w 290"/>
                      <a:gd name="T7" fmla="*/ 0 h 645"/>
                      <a:gd name="T8" fmla="*/ 0 w 290"/>
                      <a:gd name="T9" fmla="*/ 0 h 645"/>
                      <a:gd name="T10" fmla="*/ 0 w 290"/>
                      <a:gd name="T11" fmla="*/ 0 h 645"/>
                      <a:gd name="T12" fmla="*/ 0 w 290"/>
                      <a:gd name="T13" fmla="*/ 0 h 645"/>
                      <a:gd name="T14" fmla="*/ 0 w 290"/>
                      <a:gd name="T15" fmla="*/ 0 h 645"/>
                      <a:gd name="T16" fmla="*/ 0 w 290"/>
                      <a:gd name="T17" fmla="*/ 0 h 645"/>
                      <a:gd name="T18" fmla="*/ 0 w 290"/>
                      <a:gd name="T19" fmla="*/ 0 h 645"/>
                      <a:gd name="T20" fmla="*/ 0 w 290"/>
                      <a:gd name="T21" fmla="*/ 0 h 645"/>
                      <a:gd name="T22" fmla="*/ 0 w 290"/>
                      <a:gd name="T23" fmla="*/ 0 h 645"/>
                      <a:gd name="T24" fmla="*/ 0 w 290"/>
                      <a:gd name="T25" fmla="*/ 0 h 645"/>
                      <a:gd name="T26" fmla="*/ 0 w 290"/>
                      <a:gd name="T27" fmla="*/ 0 h 645"/>
                      <a:gd name="T28" fmla="*/ 0 w 290"/>
                      <a:gd name="T29" fmla="*/ 0 h 645"/>
                      <a:gd name="T30" fmla="*/ 0 w 290"/>
                      <a:gd name="T31" fmla="*/ 0 h 6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0"/>
                      <a:gd name="T49" fmla="*/ 0 h 645"/>
                      <a:gd name="T50" fmla="*/ 290 w 290"/>
                      <a:gd name="T51" fmla="*/ 645 h 64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0" h="645">
                        <a:moveTo>
                          <a:pt x="17" y="68"/>
                        </a:moveTo>
                        <a:lnTo>
                          <a:pt x="194" y="0"/>
                        </a:lnTo>
                        <a:lnTo>
                          <a:pt x="290" y="478"/>
                        </a:lnTo>
                        <a:lnTo>
                          <a:pt x="244" y="504"/>
                        </a:lnTo>
                        <a:lnTo>
                          <a:pt x="118" y="226"/>
                        </a:lnTo>
                        <a:lnTo>
                          <a:pt x="223" y="478"/>
                        </a:lnTo>
                        <a:lnTo>
                          <a:pt x="135" y="645"/>
                        </a:lnTo>
                        <a:lnTo>
                          <a:pt x="51" y="239"/>
                        </a:lnTo>
                        <a:lnTo>
                          <a:pt x="42" y="248"/>
                        </a:lnTo>
                        <a:lnTo>
                          <a:pt x="30" y="265"/>
                        </a:lnTo>
                        <a:lnTo>
                          <a:pt x="13" y="278"/>
                        </a:lnTo>
                        <a:lnTo>
                          <a:pt x="0" y="269"/>
                        </a:lnTo>
                        <a:lnTo>
                          <a:pt x="0" y="226"/>
                        </a:lnTo>
                        <a:lnTo>
                          <a:pt x="5" y="158"/>
                        </a:lnTo>
                        <a:lnTo>
                          <a:pt x="13" y="94"/>
                        </a:lnTo>
                        <a:lnTo>
                          <a:pt x="17" y="6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732" name="Freeform 107"/>
                  <p:cNvSpPr>
                    <a:spLocks noChangeArrowheads="1"/>
                  </p:cNvSpPr>
                  <p:nvPr/>
                </p:nvSpPr>
                <p:spPr bwMode="auto">
                  <a:xfrm>
                    <a:off x="28" y="230"/>
                    <a:ext cx="113" cy="87"/>
                  </a:xfrm>
                  <a:custGeom>
                    <a:avLst/>
                    <a:gdLst>
                      <a:gd name="T0" fmla="*/ 0 w 462"/>
                      <a:gd name="T1" fmla="*/ 0 h 466"/>
                      <a:gd name="T2" fmla="*/ 0 w 462"/>
                      <a:gd name="T3" fmla="*/ 0 h 466"/>
                      <a:gd name="T4" fmla="*/ 0 w 462"/>
                      <a:gd name="T5" fmla="*/ 0 h 466"/>
                      <a:gd name="T6" fmla="*/ 0 w 462"/>
                      <a:gd name="T7" fmla="*/ 0 h 466"/>
                      <a:gd name="T8" fmla="*/ 0 w 462"/>
                      <a:gd name="T9" fmla="*/ 0 h 466"/>
                      <a:gd name="T10" fmla="*/ 0 w 462"/>
                      <a:gd name="T11" fmla="*/ 0 h 466"/>
                      <a:gd name="T12" fmla="*/ 0 w 462"/>
                      <a:gd name="T13" fmla="*/ 0 h 466"/>
                      <a:gd name="T14" fmla="*/ 0 w 462"/>
                      <a:gd name="T15" fmla="*/ 0 h 466"/>
                      <a:gd name="T16" fmla="*/ 0 w 462"/>
                      <a:gd name="T17" fmla="*/ 0 h 466"/>
                      <a:gd name="T18" fmla="*/ 0 w 462"/>
                      <a:gd name="T19" fmla="*/ 0 h 466"/>
                      <a:gd name="T20" fmla="*/ 0 w 462"/>
                      <a:gd name="T21" fmla="*/ 0 h 466"/>
                      <a:gd name="T22" fmla="*/ 0 w 462"/>
                      <a:gd name="T23" fmla="*/ 0 h 466"/>
                      <a:gd name="T24" fmla="*/ 0 w 462"/>
                      <a:gd name="T25" fmla="*/ 0 h 466"/>
                      <a:gd name="T26" fmla="*/ 0 w 462"/>
                      <a:gd name="T27" fmla="*/ 0 h 466"/>
                      <a:gd name="T28" fmla="*/ 0 w 462"/>
                      <a:gd name="T29" fmla="*/ 0 h 466"/>
                      <a:gd name="T30" fmla="*/ 0 w 462"/>
                      <a:gd name="T31" fmla="*/ 0 h 466"/>
                      <a:gd name="T32" fmla="*/ 0 w 462"/>
                      <a:gd name="T33" fmla="*/ 0 h 466"/>
                      <a:gd name="T34" fmla="*/ 0 w 462"/>
                      <a:gd name="T35" fmla="*/ 0 h 466"/>
                      <a:gd name="T36" fmla="*/ 0 w 462"/>
                      <a:gd name="T37" fmla="*/ 0 h 466"/>
                      <a:gd name="T38" fmla="*/ 0 w 462"/>
                      <a:gd name="T39" fmla="*/ 0 h 466"/>
                      <a:gd name="T40" fmla="*/ 0 w 462"/>
                      <a:gd name="T41" fmla="*/ 0 h 466"/>
                      <a:gd name="T42" fmla="*/ 0 w 462"/>
                      <a:gd name="T43" fmla="*/ 0 h 466"/>
                      <a:gd name="T44" fmla="*/ 0 w 462"/>
                      <a:gd name="T45" fmla="*/ 0 h 466"/>
                      <a:gd name="T46" fmla="*/ 0 w 462"/>
                      <a:gd name="T47" fmla="*/ 0 h 466"/>
                      <a:gd name="T48" fmla="*/ 0 w 462"/>
                      <a:gd name="T49" fmla="*/ 0 h 466"/>
                      <a:gd name="T50" fmla="*/ 0 w 462"/>
                      <a:gd name="T51" fmla="*/ 0 h 466"/>
                      <a:gd name="T52" fmla="*/ 0 w 462"/>
                      <a:gd name="T53" fmla="*/ 0 h 466"/>
                      <a:gd name="T54" fmla="*/ 0 w 462"/>
                      <a:gd name="T55" fmla="*/ 0 h 466"/>
                      <a:gd name="T56" fmla="*/ 0 w 462"/>
                      <a:gd name="T57" fmla="*/ 0 h 466"/>
                      <a:gd name="T58" fmla="*/ 0 w 462"/>
                      <a:gd name="T59" fmla="*/ 0 h 466"/>
                      <a:gd name="T60" fmla="*/ 0 w 462"/>
                      <a:gd name="T61" fmla="*/ 0 h 466"/>
                      <a:gd name="T62" fmla="*/ 0 w 462"/>
                      <a:gd name="T63" fmla="*/ 0 h 466"/>
                      <a:gd name="T64" fmla="*/ 0 w 462"/>
                      <a:gd name="T65" fmla="*/ 0 h 466"/>
                      <a:gd name="T66" fmla="*/ 0 w 462"/>
                      <a:gd name="T67" fmla="*/ 0 h 4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62"/>
                      <a:gd name="T103" fmla="*/ 0 h 466"/>
                      <a:gd name="T104" fmla="*/ 462 w 462"/>
                      <a:gd name="T105" fmla="*/ 466 h 4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62" h="466">
                        <a:moveTo>
                          <a:pt x="260" y="466"/>
                        </a:moveTo>
                        <a:lnTo>
                          <a:pt x="260" y="171"/>
                        </a:lnTo>
                        <a:lnTo>
                          <a:pt x="122" y="171"/>
                        </a:lnTo>
                        <a:lnTo>
                          <a:pt x="122" y="436"/>
                        </a:lnTo>
                        <a:lnTo>
                          <a:pt x="118" y="436"/>
                        </a:lnTo>
                        <a:lnTo>
                          <a:pt x="71" y="402"/>
                        </a:lnTo>
                        <a:lnTo>
                          <a:pt x="34" y="350"/>
                        </a:lnTo>
                        <a:lnTo>
                          <a:pt x="8" y="295"/>
                        </a:lnTo>
                        <a:lnTo>
                          <a:pt x="0" y="231"/>
                        </a:lnTo>
                        <a:lnTo>
                          <a:pt x="4" y="184"/>
                        </a:lnTo>
                        <a:lnTo>
                          <a:pt x="17" y="141"/>
                        </a:lnTo>
                        <a:lnTo>
                          <a:pt x="38" y="103"/>
                        </a:lnTo>
                        <a:lnTo>
                          <a:pt x="67" y="68"/>
                        </a:lnTo>
                        <a:lnTo>
                          <a:pt x="101" y="38"/>
                        </a:lnTo>
                        <a:lnTo>
                          <a:pt x="143" y="17"/>
                        </a:lnTo>
                        <a:lnTo>
                          <a:pt x="185" y="4"/>
                        </a:lnTo>
                        <a:lnTo>
                          <a:pt x="231" y="0"/>
                        </a:lnTo>
                        <a:lnTo>
                          <a:pt x="277" y="4"/>
                        </a:lnTo>
                        <a:lnTo>
                          <a:pt x="319" y="17"/>
                        </a:lnTo>
                        <a:lnTo>
                          <a:pt x="361" y="38"/>
                        </a:lnTo>
                        <a:lnTo>
                          <a:pt x="395" y="68"/>
                        </a:lnTo>
                        <a:lnTo>
                          <a:pt x="424" y="103"/>
                        </a:lnTo>
                        <a:lnTo>
                          <a:pt x="445" y="141"/>
                        </a:lnTo>
                        <a:lnTo>
                          <a:pt x="458" y="184"/>
                        </a:lnTo>
                        <a:lnTo>
                          <a:pt x="462" y="231"/>
                        </a:lnTo>
                        <a:lnTo>
                          <a:pt x="458" y="273"/>
                        </a:lnTo>
                        <a:lnTo>
                          <a:pt x="445" y="316"/>
                        </a:lnTo>
                        <a:lnTo>
                          <a:pt x="428" y="355"/>
                        </a:lnTo>
                        <a:lnTo>
                          <a:pt x="403" y="385"/>
                        </a:lnTo>
                        <a:lnTo>
                          <a:pt x="374" y="414"/>
                        </a:lnTo>
                        <a:lnTo>
                          <a:pt x="340" y="440"/>
                        </a:lnTo>
                        <a:lnTo>
                          <a:pt x="302" y="457"/>
                        </a:lnTo>
                        <a:lnTo>
                          <a:pt x="260" y="466"/>
                        </a:lnTo>
                        <a:close/>
                      </a:path>
                    </a:pathLst>
                  </a:custGeom>
                  <a:solidFill>
                    <a:srgbClr val="FFD8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733" name="Freeform 108"/>
                  <p:cNvSpPr>
                    <a:spLocks noChangeArrowheads="1"/>
                  </p:cNvSpPr>
                  <p:nvPr/>
                </p:nvSpPr>
                <p:spPr bwMode="auto">
                  <a:xfrm>
                    <a:off x="28" y="230"/>
                    <a:ext cx="113" cy="87"/>
                  </a:xfrm>
                  <a:custGeom>
                    <a:avLst/>
                    <a:gdLst>
                      <a:gd name="T0" fmla="*/ 0 w 462"/>
                      <a:gd name="T1" fmla="*/ 0 h 466"/>
                      <a:gd name="T2" fmla="*/ 0 w 462"/>
                      <a:gd name="T3" fmla="*/ 0 h 466"/>
                      <a:gd name="T4" fmla="*/ 0 w 462"/>
                      <a:gd name="T5" fmla="*/ 0 h 466"/>
                      <a:gd name="T6" fmla="*/ 0 w 462"/>
                      <a:gd name="T7" fmla="*/ 0 h 466"/>
                      <a:gd name="T8" fmla="*/ 0 w 462"/>
                      <a:gd name="T9" fmla="*/ 0 h 466"/>
                      <a:gd name="T10" fmla="*/ 0 w 462"/>
                      <a:gd name="T11" fmla="*/ 0 h 466"/>
                      <a:gd name="T12" fmla="*/ 0 w 462"/>
                      <a:gd name="T13" fmla="*/ 0 h 466"/>
                      <a:gd name="T14" fmla="*/ 0 w 462"/>
                      <a:gd name="T15" fmla="*/ 0 h 466"/>
                      <a:gd name="T16" fmla="*/ 0 w 462"/>
                      <a:gd name="T17" fmla="*/ 0 h 466"/>
                      <a:gd name="T18" fmla="*/ 0 w 462"/>
                      <a:gd name="T19" fmla="*/ 0 h 466"/>
                      <a:gd name="T20" fmla="*/ 0 w 462"/>
                      <a:gd name="T21" fmla="*/ 0 h 466"/>
                      <a:gd name="T22" fmla="*/ 0 w 462"/>
                      <a:gd name="T23" fmla="*/ 0 h 466"/>
                      <a:gd name="T24" fmla="*/ 0 w 462"/>
                      <a:gd name="T25" fmla="*/ 0 h 466"/>
                      <a:gd name="T26" fmla="*/ 0 w 462"/>
                      <a:gd name="T27" fmla="*/ 0 h 466"/>
                      <a:gd name="T28" fmla="*/ 0 w 462"/>
                      <a:gd name="T29" fmla="*/ 0 h 466"/>
                      <a:gd name="T30" fmla="*/ 0 w 462"/>
                      <a:gd name="T31" fmla="*/ 0 h 466"/>
                      <a:gd name="T32" fmla="*/ 0 w 462"/>
                      <a:gd name="T33" fmla="*/ 0 h 466"/>
                      <a:gd name="T34" fmla="*/ 0 w 462"/>
                      <a:gd name="T35" fmla="*/ 0 h 466"/>
                      <a:gd name="T36" fmla="*/ 0 w 462"/>
                      <a:gd name="T37" fmla="*/ 0 h 466"/>
                      <a:gd name="T38" fmla="*/ 0 w 462"/>
                      <a:gd name="T39" fmla="*/ 0 h 466"/>
                      <a:gd name="T40" fmla="*/ 0 w 462"/>
                      <a:gd name="T41" fmla="*/ 0 h 466"/>
                      <a:gd name="T42" fmla="*/ 0 w 462"/>
                      <a:gd name="T43" fmla="*/ 0 h 466"/>
                      <a:gd name="T44" fmla="*/ 0 w 462"/>
                      <a:gd name="T45" fmla="*/ 0 h 466"/>
                      <a:gd name="T46" fmla="*/ 0 w 462"/>
                      <a:gd name="T47" fmla="*/ 0 h 466"/>
                      <a:gd name="T48" fmla="*/ 0 w 462"/>
                      <a:gd name="T49" fmla="*/ 0 h 466"/>
                      <a:gd name="T50" fmla="*/ 0 w 462"/>
                      <a:gd name="T51" fmla="*/ 0 h 466"/>
                      <a:gd name="T52" fmla="*/ 0 w 462"/>
                      <a:gd name="T53" fmla="*/ 0 h 466"/>
                      <a:gd name="T54" fmla="*/ 0 w 462"/>
                      <a:gd name="T55" fmla="*/ 0 h 466"/>
                      <a:gd name="T56" fmla="*/ 0 w 462"/>
                      <a:gd name="T57" fmla="*/ 0 h 466"/>
                      <a:gd name="T58" fmla="*/ 0 w 462"/>
                      <a:gd name="T59" fmla="*/ 0 h 466"/>
                      <a:gd name="T60" fmla="*/ 0 w 462"/>
                      <a:gd name="T61" fmla="*/ 0 h 466"/>
                      <a:gd name="T62" fmla="*/ 0 w 462"/>
                      <a:gd name="T63" fmla="*/ 0 h 466"/>
                      <a:gd name="T64" fmla="*/ 0 w 462"/>
                      <a:gd name="T65" fmla="*/ 0 h 466"/>
                      <a:gd name="T66" fmla="*/ 0 w 462"/>
                      <a:gd name="T67" fmla="*/ 0 h 466"/>
                      <a:gd name="T68" fmla="*/ 0 w 462"/>
                      <a:gd name="T69" fmla="*/ 0 h 466"/>
                      <a:gd name="T70" fmla="*/ 0 w 462"/>
                      <a:gd name="T71" fmla="*/ 0 h 466"/>
                      <a:gd name="T72" fmla="*/ 0 w 462"/>
                      <a:gd name="T73" fmla="*/ 0 h 466"/>
                      <a:gd name="T74" fmla="*/ 0 w 462"/>
                      <a:gd name="T75" fmla="*/ 0 h 46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62"/>
                      <a:gd name="T115" fmla="*/ 0 h 466"/>
                      <a:gd name="T116" fmla="*/ 462 w 462"/>
                      <a:gd name="T117" fmla="*/ 466 h 46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62" h="466">
                        <a:moveTo>
                          <a:pt x="260" y="466"/>
                        </a:moveTo>
                        <a:lnTo>
                          <a:pt x="260" y="171"/>
                        </a:lnTo>
                        <a:lnTo>
                          <a:pt x="122" y="171"/>
                        </a:lnTo>
                        <a:lnTo>
                          <a:pt x="122" y="436"/>
                        </a:lnTo>
                        <a:lnTo>
                          <a:pt x="118" y="436"/>
                        </a:lnTo>
                        <a:lnTo>
                          <a:pt x="71" y="402"/>
                        </a:lnTo>
                        <a:lnTo>
                          <a:pt x="34" y="350"/>
                        </a:lnTo>
                        <a:lnTo>
                          <a:pt x="8" y="295"/>
                        </a:lnTo>
                        <a:lnTo>
                          <a:pt x="0" y="231"/>
                        </a:lnTo>
                        <a:lnTo>
                          <a:pt x="4" y="184"/>
                        </a:lnTo>
                        <a:lnTo>
                          <a:pt x="17" y="141"/>
                        </a:lnTo>
                        <a:lnTo>
                          <a:pt x="38" y="103"/>
                        </a:lnTo>
                        <a:lnTo>
                          <a:pt x="67" y="68"/>
                        </a:lnTo>
                        <a:lnTo>
                          <a:pt x="101" y="38"/>
                        </a:lnTo>
                        <a:lnTo>
                          <a:pt x="143" y="17"/>
                        </a:lnTo>
                        <a:lnTo>
                          <a:pt x="185" y="4"/>
                        </a:lnTo>
                        <a:lnTo>
                          <a:pt x="231" y="0"/>
                        </a:lnTo>
                        <a:lnTo>
                          <a:pt x="277" y="4"/>
                        </a:lnTo>
                        <a:lnTo>
                          <a:pt x="319" y="17"/>
                        </a:lnTo>
                        <a:lnTo>
                          <a:pt x="361" y="38"/>
                        </a:lnTo>
                        <a:lnTo>
                          <a:pt x="395" y="68"/>
                        </a:lnTo>
                        <a:lnTo>
                          <a:pt x="424" y="103"/>
                        </a:lnTo>
                        <a:lnTo>
                          <a:pt x="445" y="141"/>
                        </a:lnTo>
                        <a:lnTo>
                          <a:pt x="458" y="184"/>
                        </a:lnTo>
                        <a:lnTo>
                          <a:pt x="462" y="231"/>
                        </a:lnTo>
                        <a:lnTo>
                          <a:pt x="458" y="273"/>
                        </a:lnTo>
                        <a:lnTo>
                          <a:pt x="445" y="316"/>
                        </a:lnTo>
                        <a:lnTo>
                          <a:pt x="428" y="355"/>
                        </a:lnTo>
                        <a:lnTo>
                          <a:pt x="403" y="385"/>
                        </a:lnTo>
                        <a:lnTo>
                          <a:pt x="374" y="414"/>
                        </a:lnTo>
                        <a:lnTo>
                          <a:pt x="340" y="440"/>
                        </a:lnTo>
                        <a:lnTo>
                          <a:pt x="302" y="457"/>
                        </a:lnTo>
                        <a:lnTo>
                          <a:pt x="260" y="466"/>
                        </a:lnTo>
                      </a:path>
                    </a:pathLst>
                  </a:custGeom>
                  <a:noFill/>
                  <a:ln w="0" cmpd="sng">
                    <a:solidFill>
                      <a:srgbClr val="000000"/>
                    </a:solidFill>
                    <a:miter lim="800000"/>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grpSp>
            <p:sp>
              <p:nvSpPr>
                <p:cNvPr id="26715" name="Freeform 109"/>
                <p:cNvSpPr>
                  <a:spLocks noChangeArrowheads="1"/>
                </p:cNvSpPr>
                <p:nvPr/>
              </p:nvSpPr>
              <p:spPr bwMode="auto">
                <a:xfrm>
                  <a:off x="149" y="0"/>
                  <a:ext cx="235" cy="117"/>
                </a:xfrm>
                <a:custGeom>
                  <a:avLst/>
                  <a:gdLst>
                    <a:gd name="T0" fmla="*/ 0 w 966"/>
                    <a:gd name="T1" fmla="*/ 0 h 628"/>
                    <a:gd name="T2" fmla="*/ 0 w 966"/>
                    <a:gd name="T3" fmla="*/ 0 h 628"/>
                    <a:gd name="T4" fmla="*/ 0 w 966"/>
                    <a:gd name="T5" fmla="*/ 0 h 628"/>
                    <a:gd name="T6" fmla="*/ 0 w 966"/>
                    <a:gd name="T7" fmla="*/ 0 h 628"/>
                    <a:gd name="T8" fmla="*/ 0 w 966"/>
                    <a:gd name="T9" fmla="*/ 0 h 628"/>
                    <a:gd name="T10" fmla="*/ 0 w 966"/>
                    <a:gd name="T11" fmla="*/ 0 h 628"/>
                    <a:gd name="T12" fmla="*/ 0 w 966"/>
                    <a:gd name="T13" fmla="*/ 0 h 628"/>
                    <a:gd name="T14" fmla="*/ 0 w 966"/>
                    <a:gd name="T15" fmla="*/ 0 h 628"/>
                    <a:gd name="T16" fmla="*/ 0 w 966"/>
                    <a:gd name="T17" fmla="*/ 0 h 628"/>
                    <a:gd name="T18" fmla="*/ 0 w 966"/>
                    <a:gd name="T19" fmla="*/ 0 h 628"/>
                    <a:gd name="T20" fmla="*/ 0 w 966"/>
                    <a:gd name="T21" fmla="*/ 0 h 628"/>
                    <a:gd name="T22" fmla="*/ 0 w 966"/>
                    <a:gd name="T23" fmla="*/ 0 h 628"/>
                    <a:gd name="T24" fmla="*/ 0 w 966"/>
                    <a:gd name="T25" fmla="*/ 0 h 628"/>
                    <a:gd name="T26" fmla="*/ 0 w 966"/>
                    <a:gd name="T27" fmla="*/ 0 h 628"/>
                    <a:gd name="T28" fmla="*/ 0 w 966"/>
                    <a:gd name="T29" fmla="*/ 0 h 628"/>
                    <a:gd name="T30" fmla="*/ 0 w 966"/>
                    <a:gd name="T31" fmla="*/ 0 h 628"/>
                    <a:gd name="T32" fmla="*/ 0 w 966"/>
                    <a:gd name="T33" fmla="*/ 0 h 628"/>
                    <a:gd name="T34" fmla="*/ 0 w 966"/>
                    <a:gd name="T35" fmla="*/ 0 h 628"/>
                    <a:gd name="T36" fmla="*/ 0 w 966"/>
                    <a:gd name="T37" fmla="*/ 0 h 628"/>
                    <a:gd name="T38" fmla="*/ 0 w 966"/>
                    <a:gd name="T39" fmla="*/ 0 h 62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66"/>
                    <a:gd name="T61" fmla="*/ 0 h 628"/>
                    <a:gd name="T62" fmla="*/ 966 w 966"/>
                    <a:gd name="T63" fmla="*/ 628 h 62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66" h="628">
                      <a:moveTo>
                        <a:pt x="966" y="547"/>
                      </a:moveTo>
                      <a:lnTo>
                        <a:pt x="957" y="436"/>
                      </a:lnTo>
                      <a:lnTo>
                        <a:pt x="928" y="333"/>
                      </a:lnTo>
                      <a:lnTo>
                        <a:pt x="882" y="239"/>
                      </a:lnTo>
                      <a:lnTo>
                        <a:pt x="823" y="158"/>
                      </a:lnTo>
                      <a:lnTo>
                        <a:pt x="752" y="94"/>
                      </a:lnTo>
                      <a:lnTo>
                        <a:pt x="672" y="43"/>
                      </a:lnTo>
                      <a:lnTo>
                        <a:pt x="579" y="13"/>
                      </a:lnTo>
                      <a:lnTo>
                        <a:pt x="483" y="0"/>
                      </a:lnTo>
                      <a:lnTo>
                        <a:pt x="386" y="13"/>
                      </a:lnTo>
                      <a:lnTo>
                        <a:pt x="294" y="43"/>
                      </a:lnTo>
                      <a:lnTo>
                        <a:pt x="214" y="94"/>
                      </a:lnTo>
                      <a:lnTo>
                        <a:pt x="143" y="158"/>
                      </a:lnTo>
                      <a:lnTo>
                        <a:pt x="84" y="239"/>
                      </a:lnTo>
                      <a:lnTo>
                        <a:pt x="38" y="333"/>
                      </a:lnTo>
                      <a:lnTo>
                        <a:pt x="8" y="436"/>
                      </a:lnTo>
                      <a:lnTo>
                        <a:pt x="0" y="547"/>
                      </a:lnTo>
                      <a:lnTo>
                        <a:pt x="0" y="628"/>
                      </a:lnTo>
                      <a:lnTo>
                        <a:pt x="966" y="628"/>
                      </a:lnTo>
                      <a:lnTo>
                        <a:pt x="966" y="547"/>
                      </a:lnTo>
                      <a:close/>
                    </a:path>
                  </a:pathLst>
                </a:cu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716" name="Freeform 110"/>
                <p:cNvSpPr>
                  <a:spLocks noChangeArrowheads="1"/>
                </p:cNvSpPr>
                <p:nvPr/>
              </p:nvSpPr>
              <p:spPr bwMode="auto">
                <a:xfrm>
                  <a:off x="149" y="0"/>
                  <a:ext cx="235" cy="117"/>
                </a:xfrm>
                <a:custGeom>
                  <a:avLst/>
                  <a:gdLst>
                    <a:gd name="T0" fmla="*/ 0 w 966"/>
                    <a:gd name="T1" fmla="*/ 0 h 628"/>
                    <a:gd name="T2" fmla="*/ 0 w 966"/>
                    <a:gd name="T3" fmla="*/ 0 h 628"/>
                    <a:gd name="T4" fmla="*/ 0 w 966"/>
                    <a:gd name="T5" fmla="*/ 0 h 628"/>
                    <a:gd name="T6" fmla="*/ 0 w 966"/>
                    <a:gd name="T7" fmla="*/ 0 h 628"/>
                    <a:gd name="T8" fmla="*/ 0 w 966"/>
                    <a:gd name="T9" fmla="*/ 0 h 628"/>
                    <a:gd name="T10" fmla="*/ 0 w 966"/>
                    <a:gd name="T11" fmla="*/ 0 h 628"/>
                    <a:gd name="T12" fmla="*/ 0 w 966"/>
                    <a:gd name="T13" fmla="*/ 0 h 628"/>
                    <a:gd name="T14" fmla="*/ 0 w 966"/>
                    <a:gd name="T15" fmla="*/ 0 h 628"/>
                    <a:gd name="T16" fmla="*/ 0 w 966"/>
                    <a:gd name="T17" fmla="*/ 0 h 628"/>
                    <a:gd name="T18" fmla="*/ 0 w 966"/>
                    <a:gd name="T19" fmla="*/ 0 h 628"/>
                    <a:gd name="T20" fmla="*/ 0 w 966"/>
                    <a:gd name="T21" fmla="*/ 0 h 628"/>
                    <a:gd name="T22" fmla="*/ 0 w 966"/>
                    <a:gd name="T23" fmla="*/ 0 h 628"/>
                    <a:gd name="T24" fmla="*/ 0 w 966"/>
                    <a:gd name="T25" fmla="*/ 0 h 628"/>
                    <a:gd name="T26" fmla="*/ 0 w 966"/>
                    <a:gd name="T27" fmla="*/ 0 h 628"/>
                    <a:gd name="T28" fmla="*/ 0 w 966"/>
                    <a:gd name="T29" fmla="*/ 0 h 628"/>
                    <a:gd name="T30" fmla="*/ 0 w 966"/>
                    <a:gd name="T31" fmla="*/ 0 h 628"/>
                    <a:gd name="T32" fmla="*/ 0 w 966"/>
                    <a:gd name="T33" fmla="*/ 0 h 628"/>
                    <a:gd name="T34" fmla="*/ 0 w 966"/>
                    <a:gd name="T35" fmla="*/ 0 h 628"/>
                    <a:gd name="T36" fmla="*/ 0 w 966"/>
                    <a:gd name="T37" fmla="*/ 0 h 628"/>
                    <a:gd name="T38" fmla="*/ 0 w 966"/>
                    <a:gd name="T39" fmla="*/ 0 h 628"/>
                    <a:gd name="T40" fmla="*/ 0 w 966"/>
                    <a:gd name="T41" fmla="*/ 0 h 628"/>
                    <a:gd name="T42" fmla="*/ 0 w 966"/>
                    <a:gd name="T43" fmla="*/ 0 h 6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66"/>
                    <a:gd name="T67" fmla="*/ 0 h 628"/>
                    <a:gd name="T68" fmla="*/ 966 w 966"/>
                    <a:gd name="T69" fmla="*/ 628 h 6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66" h="628">
                      <a:moveTo>
                        <a:pt x="966" y="547"/>
                      </a:moveTo>
                      <a:lnTo>
                        <a:pt x="966" y="547"/>
                      </a:lnTo>
                      <a:lnTo>
                        <a:pt x="957" y="436"/>
                      </a:lnTo>
                      <a:lnTo>
                        <a:pt x="928" y="333"/>
                      </a:lnTo>
                      <a:lnTo>
                        <a:pt x="882" y="239"/>
                      </a:lnTo>
                      <a:lnTo>
                        <a:pt x="823" y="158"/>
                      </a:lnTo>
                      <a:lnTo>
                        <a:pt x="752" y="94"/>
                      </a:lnTo>
                      <a:lnTo>
                        <a:pt x="672" y="43"/>
                      </a:lnTo>
                      <a:lnTo>
                        <a:pt x="579" y="13"/>
                      </a:lnTo>
                      <a:lnTo>
                        <a:pt x="483" y="0"/>
                      </a:lnTo>
                      <a:lnTo>
                        <a:pt x="386" y="13"/>
                      </a:lnTo>
                      <a:lnTo>
                        <a:pt x="294" y="43"/>
                      </a:lnTo>
                      <a:lnTo>
                        <a:pt x="214" y="94"/>
                      </a:lnTo>
                      <a:lnTo>
                        <a:pt x="143" y="158"/>
                      </a:lnTo>
                      <a:lnTo>
                        <a:pt x="84" y="239"/>
                      </a:lnTo>
                      <a:lnTo>
                        <a:pt x="38" y="333"/>
                      </a:lnTo>
                      <a:lnTo>
                        <a:pt x="8" y="436"/>
                      </a:lnTo>
                      <a:lnTo>
                        <a:pt x="0" y="547"/>
                      </a:lnTo>
                      <a:lnTo>
                        <a:pt x="0" y="628"/>
                      </a:lnTo>
                      <a:lnTo>
                        <a:pt x="966" y="628"/>
                      </a:lnTo>
                      <a:lnTo>
                        <a:pt x="966" y="547"/>
                      </a:lnTo>
                    </a:path>
                  </a:pathLst>
                </a:custGeom>
                <a:solidFill>
                  <a:srgbClr val="FF3300"/>
                </a:solidFill>
                <a:ln w="0" cmpd="sng">
                  <a:solidFill>
                    <a:srgbClr val="000000"/>
                  </a:solidFill>
                  <a:miter lim="800000"/>
                </a:ln>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717" name="Rectangle 111"/>
                <p:cNvSpPr>
                  <a:spLocks noChangeArrowheads="1"/>
                </p:cNvSpPr>
                <p:nvPr/>
              </p:nvSpPr>
              <p:spPr bwMode="auto">
                <a:xfrm>
                  <a:off x="137" y="101"/>
                  <a:ext cx="263" cy="19"/>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eaLnBrk="0" fontAlgn="base" hangingPunct="0">
                    <a:spcBef>
                      <a:spcPct val="0"/>
                    </a:spcBef>
                    <a:spcAft>
                      <a:spcPct val="0"/>
                    </a:spcAft>
                  </a:pPr>
                  <a:endParaRPr lang="zh-CN" altLang="en-US" sz="2100">
                    <a:solidFill>
                      <a:srgbClr val="FFFFFF"/>
                    </a:solidFill>
                    <a:sym typeface="Arial" panose="020B0604020202020204" pitchFamily="34" charset="0"/>
                  </a:endParaRPr>
                </a:p>
              </p:txBody>
            </p:sp>
            <p:sp>
              <p:nvSpPr>
                <p:cNvPr id="26718" name="Rectangle 112"/>
                <p:cNvSpPr>
                  <a:spLocks noChangeArrowheads="1"/>
                </p:cNvSpPr>
                <p:nvPr/>
              </p:nvSpPr>
              <p:spPr bwMode="auto">
                <a:xfrm>
                  <a:off x="137" y="101"/>
                  <a:ext cx="263" cy="19"/>
                </a:xfrm>
                <a:prstGeom prst="rect">
                  <a:avLst/>
                </a:prstGeom>
                <a:solidFill>
                  <a:srgbClr val="FF3300"/>
                </a:solidFill>
                <a:ln w="0">
                  <a:solidFill>
                    <a:srgbClr val="000000"/>
                  </a:solidFill>
                  <a:miter lim="800000"/>
                </a:ln>
              </p:spPr>
              <p:txBody>
                <a:bodyP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eaLnBrk="0" fontAlgn="base" hangingPunct="0">
                    <a:spcBef>
                      <a:spcPct val="0"/>
                    </a:spcBef>
                    <a:spcAft>
                      <a:spcPct val="0"/>
                    </a:spcAft>
                  </a:pPr>
                  <a:endParaRPr lang="zh-CN" altLang="en-US" sz="2100">
                    <a:solidFill>
                      <a:srgbClr val="FFFFFF"/>
                    </a:solidFill>
                    <a:sym typeface="Arial" panose="020B0604020202020204" pitchFamily="34" charset="0"/>
                  </a:endParaRPr>
                </a:p>
              </p:txBody>
            </p:sp>
            <p:sp>
              <p:nvSpPr>
                <p:cNvPr id="26719" name="Freeform 113"/>
                <p:cNvSpPr>
                  <a:spLocks noChangeArrowheads="1"/>
                </p:cNvSpPr>
                <p:nvPr/>
              </p:nvSpPr>
              <p:spPr bwMode="auto">
                <a:xfrm>
                  <a:off x="160" y="7"/>
                  <a:ext cx="94" cy="89"/>
                </a:xfrm>
                <a:custGeom>
                  <a:avLst/>
                  <a:gdLst>
                    <a:gd name="T0" fmla="*/ 0 w 387"/>
                    <a:gd name="T1" fmla="*/ 0 h 475"/>
                    <a:gd name="T2" fmla="*/ 0 w 387"/>
                    <a:gd name="T3" fmla="*/ 0 h 475"/>
                    <a:gd name="T4" fmla="*/ 0 w 387"/>
                    <a:gd name="T5" fmla="*/ 0 h 475"/>
                    <a:gd name="T6" fmla="*/ 0 w 387"/>
                    <a:gd name="T7" fmla="*/ 0 h 475"/>
                    <a:gd name="T8" fmla="*/ 0 w 387"/>
                    <a:gd name="T9" fmla="*/ 0 h 475"/>
                    <a:gd name="T10" fmla="*/ 0 w 387"/>
                    <a:gd name="T11" fmla="*/ 0 h 475"/>
                    <a:gd name="T12" fmla="*/ 0 w 387"/>
                    <a:gd name="T13" fmla="*/ 0 h 475"/>
                    <a:gd name="T14" fmla="*/ 0 w 387"/>
                    <a:gd name="T15" fmla="*/ 0 h 475"/>
                    <a:gd name="T16" fmla="*/ 0 w 387"/>
                    <a:gd name="T17" fmla="*/ 0 h 475"/>
                    <a:gd name="T18" fmla="*/ 0 w 387"/>
                    <a:gd name="T19" fmla="*/ 0 h 475"/>
                    <a:gd name="T20" fmla="*/ 0 w 387"/>
                    <a:gd name="T21" fmla="*/ 0 h 475"/>
                    <a:gd name="T22" fmla="*/ 0 w 387"/>
                    <a:gd name="T23" fmla="*/ 0 h 475"/>
                    <a:gd name="T24" fmla="*/ 0 w 387"/>
                    <a:gd name="T25" fmla="*/ 0 h 475"/>
                    <a:gd name="T26" fmla="*/ 0 w 387"/>
                    <a:gd name="T27" fmla="*/ 0 h 475"/>
                    <a:gd name="T28" fmla="*/ 0 w 387"/>
                    <a:gd name="T29" fmla="*/ 0 h 475"/>
                    <a:gd name="T30" fmla="*/ 0 w 387"/>
                    <a:gd name="T31" fmla="*/ 0 h 475"/>
                    <a:gd name="T32" fmla="*/ 0 w 387"/>
                    <a:gd name="T33" fmla="*/ 0 h 475"/>
                    <a:gd name="T34" fmla="*/ 0 w 387"/>
                    <a:gd name="T35" fmla="*/ 0 h 4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87"/>
                    <a:gd name="T55" fmla="*/ 0 h 475"/>
                    <a:gd name="T56" fmla="*/ 387 w 387"/>
                    <a:gd name="T57" fmla="*/ 475 h 4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87" h="475">
                      <a:moveTo>
                        <a:pt x="206" y="475"/>
                      </a:moveTo>
                      <a:lnTo>
                        <a:pt x="214" y="381"/>
                      </a:lnTo>
                      <a:lnTo>
                        <a:pt x="231" y="291"/>
                      </a:lnTo>
                      <a:lnTo>
                        <a:pt x="261" y="210"/>
                      </a:lnTo>
                      <a:lnTo>
                        <a:pt x="294" y="141"/>
                      </a:lnTo>
                      <a:lnTo>
                        <a:pt x="328" y="82"/>
                      </a:lnTo>
                      <a:lnTo>
                        <a:pt x="357" y="39"/>
                      </a:lnTo>
                      <a:lnTo>
                        <a:pt x="378" y="9"/>
                      </a:lnTo>
                      <a:lnTo>
                        <a:pt x="387" y="0"/>
                      </a:lnTo>
                      <a:lnTo>
                        <a:pt x="265" y="43"/>
                      </a:lnTo>
                      <a:lnTo>
                        <a:pt x="172" y="107"/>
                      </a:lnTo>
                      <a:lnTo>
                        <a:pt x="105" y="184"/>
                      </a:lnTo>
                      <a:lnTo>
                        <a:pt x="59" y="265"/>
                      </a:lnTo>
                      <a:lnTo>
                        <a:pt x="25" y="342"/>
                      </a:lnTo>
                      <a:lnTo>
                        <a:pt x="9" y="411"/>
                      </a:lnTo>
                      <a:lnTo>
                        <a:pt x="0" y="458"/>
                      </a:lnTo>
                      <a:lnTo>
                        <a:pt x="0" y="475"/>
                      </a:lnTo>
                      <a:lnTo>
                        <a:pt x="206" y="475"/>
                      </a:lnTo>
                      <a:close/>
                    </a:path>
                  </a:pathLst>
                </a:cu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720" name="Freeform 114"/>
                <p:cNvSpPr>
                  <a:spLocks noChangeArrowheads="1"/>
                </p:cNvSpPr>
                <p:nvPr/>
              </p:nvSpPr>
              <p:spPr bwMode="auto">
                <a:xfrm>
                  <a:off x="160" y="7"/>
                  <a:ext cx="94" cy="89"/>
                </a:xfrm>
                <a:custGeom>
                  <a:avLst/>
                  <a:gdLst>
                    <a:gd name="T0" fmla="*/ 0 w 387"/>
                    <a:gd name="T1" fmla="*/ 0 h 475"/>
                    <a:gd name="T2" fmla="*/ 0 w 387"/>
                    <a:gd name="T3" fmla="*/ 0 h 475"/>
                    <a:gd name="T4" fmla="*/ 0 w 387"/>
                    <a:gd name="T5" fmla="*/ 0 h 475"/>
                    <a:gd name="T6" fmla="*/ 0 w 387"/>
                    <a:gd name="T7" fmla="*/ 0 h 475"/>
                    <a:gd name="T8" fmla="*/ 0 w 387"/>
                    <a:gd name="T9" fmla="*/ 0 h 475"/>
                    <a:gd name="T10" fmla="*/ 0 w 387"/>
                    <a:gd name="T11" fmla="*/ 0 h 475"/>
                    <a:gd name="T12" fmla="*/ 0 w 387"/>
                    <a:gd name="T13" fmla="*/ 0 h 475"/>
                    <a:gd name="T14" fmla="*/ 0 w 387"/>
                    <a:gd name="T15" fmla="*/ 0 h 475"/>
                    <a:gd name="T16" fmla="*/ 0 w 387"/>
                    <a:gd name="T17" fmla="*/ 0 h 475"/>
                    <a:gd name="T18" fmla="*/ 0 w 387"/>
                    <a:gd name="T19" fmla="*/ 0 h 475"/>
                    <a:gd name="T20" fmla="*/ 0 w 387"/>
                    <a:gd name="T21" fmla="*/ 0 h 475"/>
                    <a:gd name="T22" fmla="*/ 0 w 387"/>
                    <a:gd name="T23" fmla="*/ 0 h 475"/>
                    <a:gd name="T24" fmla="*/ 0 w 387"/>
                    <a:gd name="T25" fmla="*/ 0 h 475"/>
                    <a:gd name="T26" fmla="*/ 0 w 387"/>
                    <a:gd name="T27" fmla="*/ 0 h 475"/>
                    <a:gd name="T28" fmla="*/ 0 w 387"/>
                    <a:gd name="T29" fmla="*/ 0 h 475"/>
                    <a:gd name="T30" fmla="*/ 0 w 387"/>
                    <a:gd name="T31" fmla="*/ 0 h 475"/>
                    <a:gd name="T32" fmla="*/ 0 w 387"/>
                    <a:gd name="T33" fmla="*/ 0 h 475"/>
                    <a:gd name="T34" fmla="*/ 0 w 387"/>
                    <a:gd name="T35" fmla="*/ 0 h 475"/>
                    <a:gd name="T36" fmla="*/ 0 w 387"/>
                    <a:gd name="T37" fmla="*/ 0 h 475"/>
                    <a:gd name="T38" fmla="*/ 0 w 387"/>
                    <a:gd name="T39" fmla="*/ 0 h 4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87"/>
                    <a:gd name="T61" fmla="*/ 0 h 475"/>
                    <a:gd name="T62" fmla="*/ 387 w 387"/>
                    <a:gd name="T63" fmla="*/ 475 h 47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87" h="475">
                      <a:moveTo>
                        <a:pt x="206" y="475"/>
                      </a:moveTo>
                      <a:lnTo>
                        <a:pt x="206" y="475"/>
                      </a:lnTo>
                      <a:lnTo>
                        <a:pt x="214" y="381"/>
                      </a:lnTo>
                      <a:lnTo>
                        <a:pt x="231" y="291"/>
                      </a:lnTo>
                      <a:lnTo>
                        <a:pt x="261" y="210"/>
                      </a:lnTo>
                      <a:lnTo>
                        <a:pt x="294" y="141"/>
                      </a:lnTo>
                      <a:lnTo>
                        <a:pt x="328" y="82"/>
                      </a:lnTo>
                      <a:lnTo>
                        <a:pt x="357" y="39"/>
                      </a:lnTo>
                      <a:lnTo>
                        <a:pt x="378" y="9"/>
                      </a:lnTo>
                      <a:lnTo>
                        <a:pt x="387" y="0"/>
                      </a:lnTo>
                      <a:lnTo>
                        <a:pt x="265" y="43"/>
                      </a:lnTo>
                      <a:lnTo>
                        <a:pt x="172" y="107"/>
                      </a:lnTo>
                      <a:lnTo>
                        <a:pt x="105" y="184"/>
                      </a:lnTo>
                      <a:lnTo>
                        <a:pt x="59" y="265"/>
                      </a:lnTo>
                      <a:lnTo>
                        <a:pt x="25" y="342"/>
                      </a:lnTo>
                      <a:lnTo>
                        <a:pt x="9" y="411"/>
                      </a:lnTo>
                      <a:lnTo>
                        <a:pt x="0" y="458"/>
                      </a:lnTo>
                      <a:lnTo>
                        <a:pt x="0" y="475"/>
                      </a:lnTo>
                      <a:lnTo>
                        <a:pt x="206" y="475"/>
                      </a:lnTo>
                    </a:path>
                  </a:pathLst>
                </a:custGeom>
                <a:solidFill>
                  <a:srgbClr val="FF3300"/>
                </a:solidFill>
                <a:ln w="0" cmpd="sng">
                  <a:solidFill>
                    <a:srgbClr val="000000"/>
                  </a:solidFill>
                  <a:miter lim="800000"/>
                </a:ln>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721" name="Freeform 115"/>
                <p:cNvSpPr>
                  <a:spLocks noChangeArrowheads="1"/>
                </p:cNvSpPr>
                <p:nvPr/>
              </p:nvSpPr>
              <p:spPr bwMode="auto">
                <a:xfrm>
                  <a:off x="274" y="7"/>
                  <a:ext cx="98" cy="89"/>
                </a:xfrm>
                <a:custGeom>
                  <a:avLst/>
                  <a:gdLst>
                    <a:gd name="T0" fmla="*/ 0 w 399"/>
                    <a:gd name="T1" fmla="*/ 0 h 475"/>
                    <a:gd name="T2" fmla="*/ 0 w 399"/>
                    <a:gd name="T3" fmla="*/ 0 h 475"/>
                    <a:gd name="T4" fmla="*/ 0 w 399"/>
                    <a:gd name="T5" fmla="*/ 0 h 475"/>
                    <a:gd name="T6" fmla="*/ 0 w 399"/>
                    <a:gd name="T7" fmla="*/ 0 h 475"/>
                    <a:gd name="T8" fmla="*/ 0 w 399"/>
                    <a:gd name="T9" fmla="*/ 0 h 475"/>
                    <a:gd name="T10" fmla="*/ 0 w 399"/>
                    <a:gd name="T11" fmla="*/ 0 h 475"/>
                    <a:gd name="T12" fmla="*/ 0 w 399"/>
                    <a:gd name="T13" fmla="*/ 0 h 475"/>
                    <a:gd name="T14" fmla="*/ 0 w 399"/>
                    <a:gd name="T15" fmla="*/ 0 h 475"/>
                    <a:gd name="T16" fmla="*/ 0 w 399"/>
                    <a:gd name="T17" fmla="*/ 0 h 475"/>
                    <a:gd name="T18" fmla="*/ 0 w 399"/>
                    <a:gd name="T19" fmla="*/ 0 h 475"/>
                    <a:gd name="T20" fmla="*/ 0 w 399"/>
                    <a:gd name="T21" fmla="*/ 0 h 475"/>
                    <a:gd name="T22" fmla="*/ 0 w 399"/>
                    <a:gd name="T23" fmla="*/ 0 h 475"/>
                    <a:gd name="T24" fmla="*/ 0 w 399"/>
                    <a:gd name="T25" fmla="*/ 0 h 475"/>
                    <a:gd name="T26" fmla="*/ 0 w 399"/>
                    <a:gd name="T27" fmla="*/ 0 h 475"/>
                    <a:gd name="T28" fmla="*/ 0 w 399"/>
                    <a:gd name="T29" fmla="*/ 0 h 475"/>
                    <a:gd name="T30" fmla="*/ 0 w 399"/>
                    <a:gd name="T31" fmla="*/ 0 h 475"/>
                    <a:gd name="T32" fmla="*/ 0 w 399"/>
                    <a:gd name="T33" fmla="*/ 0 h 475"/>
                    <a:gd name="T34" fmla="*/ 0 w 399"/>
                    <a:gd name="T35" fmla="*/ 0 h 475"/>
                    <a:gd name="T36" fmla="*/ 0 w 399"/>
                    <a:gd name="T37" fmla="*/ 0 h 475"/>
                    <a:gd name="T38" fmla="*/ 0 w 399"/>
                    <a:gd name="T39" fmla="*/ 0 h 4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99"/>
                    <a:gd name="T61" fmla="*/ 0 h 475"/>
                    <a:gd name="T62" fmla="*/ 399 w 399"/>
                    <a:gd name="T63" fmla="*/ 475 h 47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99" h="475">
                      <a:moveTo>
                        <a:pt x="399" y="475"/>
                      </a:moveTo>
                      <a:lnTo>
                        <a:pt x="399" y="458"/>
                      </a:lnTo>
                      <a:lnTo>
                        <a:pt x="391" y="411"/>
                      </a:lnTo>
                      <a:lnTo>
                        <a:pt x="374" y="342"/>
                      </a:lnTo>
                      <a:lnTo>
                        <a:pt x="341" y="261"/>
                      </a:lnTo>
                      <a:lnTo>
                        <a:pt x="294" y="180"/>
                      </a:lnTo>
                      <a:lnTo>
                        <a:pt x="223" y="103"/>
                      </a:lnTo>
                      <a:lnTo>
                        <a:pt x="126" y="39"/>
                      </a:lnTo>
                      <a:lnTo>
                        <a:pt x="0" y="0"/>
                      </a:lnTo>
                      <a:lnTo>
                        <a:pt x="9" y="9"/>
                      </a:lnTo>
                      <a:lnTo>
                        <a:pt x="26" y="39"/>
                      </a:lnTo>
                      <a:lnTo>
                        <a:pt x="55" y="82"/>
                      </a:lnTo>
                      <a:lnTo>
                        <a:pt x="89" y="137"/>
                      </a:lnTo>
                      <a:lnTo>
                        <a:pt x="122" y="206"/>
                      </a:lnTo>
                      <a:lnTo>
                        <a:pt x="152" y="282"/>
                      </a:lnTo>
                      <a:lnTo>
                        <a:pt x="173" y="368"/>
                      </a:lnTo>
                      <a:lnTo>
                        <a:pt x="185" y="453"/>
                      </a:lnTo>
                      <a:lnTo>
                        <a:pt x="185" y="475"/>
                      </a:lnTo>
                      <a:lnTo>
                        <a:pt x="374" y="475"/>
                      </a:lnTo>
                      <a:lnTo>
                        <a:pt x="399" y="475"/>
                      </a:lnTo>
                      <a:close/>
                    </a:path>
                  </a:pathLst>
                </a:cu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722" name="Freeform 116"/>
                <p:cNvSpPr>
                  <a:spLocks noChangeArrowheads="1"/>
                </p:cNvSpPr>
                <p:nvPr/>
              </p:nvSpPr>
              <p:spPr bwMode="auto">
                <a:xfrm>
                  <a:off x="274" y="7"/>
                  <a:ext cx="98" cy="89"/>
                </a:xfrm>
                <a:custGeom>
                  <a:avLst/>
                  <a:gdLst>
                    <a:gd name="T0" fmla="*/ 0 w 399"/>
                    <a:gd name="T1" fmla="*/ 0 h 475"/>
                    <a:gd name="T2" fmla="*/ 0 w 399"/>
                    <a:gd name="T3" fmla="*/ 0 h 475"/>
                    <a:gd name="T4" fmla="*/ 0 w 399"/>
                    <a:gd name="T5" fmla="*/ 0 h 475"/>
                    <a:gd name="T6" fmla="*/ 0 w 399"/>
                    <a:gd name="T7" fmla="*/ 0 h 475"/>
                    <a:gd name="T8" fmla="*/ 0 w 399"/>
                    <a:gd name="T9" fmla="*/ 0 h 475"/>
                    <a:gd name="T10" fmla="*/ 0 w 399"/>
                    <a:gd name="T11" fmla="*/ 0 h 475"/>
                    <a:gd name="T12" fmla="*/ 0 w 399"/>
                    <a:gd name="T13" fmla="*/ 0 h 475"/>
                    <a:gd name="T14" fmla="*/ 0 w 399"/>
                    <a:gd name="T15" fmla="*/ 0 h 475"/>
                    <a:gd name="T16" fmla="*/ 0 w 399"/>
                    <a:gd name="T17" fmla="*/ 0 h 475"/>
                    <a:gd name="T18" fmla="*/ 0 w 399"/>
                    <a:gd name="T19" fmla="*/ 0 h 475"/>
                    <a:gd name="T20" fmla="*/ 0 w 399"/>
                    <a:gd name="T21" fmla="*/ 0 h 475"/>
                    <a:gd name="T22" fmla="*/ 0 w 399"/>
                    <a:gd name="T23" fmla="*/ 0 h 475"/>
                    <a:gd name="T24" fmla="*/ 0 w 399"/>
                    <a:gd name="T25" fmla="*/ 0 h 475"/>
                    <a:gd name="T26" fmla="*/ 0 w 399"/>
                    <a:gd name="T27" fmla="*/ 0 h 475"/>
                    <a:gd name="T28" fmla="*/ 0 w 399"/>
                    <a:gd name="T29" fmla="*/ 0 h 475"/>
                    <a:gd name="T30" fmla="*/ 0 w 399"/>
                    <a:gd name="T31" fmla="*/ 0 h 475"/>
                    <a:gd name="T32" fmla="*/ 0 w 399"/>
                    <a:gd name="T33" fmla="*/ 0 h 475"/>
                    <a:gd name="T34" fmla="*/ 0 w 399"/>
                    <a:gd name="T35" fmla="*/ 0 h 475"/>
                    <a:gd name="T36" fmla="*/ 0 w 399"/>
                    <a:gd name="T37" fmla="*/ 0 h 475"/>
                    <a:gd name="T38" fmla="*/ 0 w 399"/>
                    <a:gd name="T39" fmla="*/ 0 h 475"/>
                    <a:gd name="T40" fmla="*/ 0 w 399"/>
                    <a:gd name="T41" fmla="*/ 0 h 47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9"/>
                    <a:gd name="T64" fmla="*/ 0 h 475"/>
                    <a:gd name="T65" fmla="*/ 399 w 399"/>
                    <a:gd name="T66" fmla="*/ 475 h 47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9" h="475">
                      <a:moveTo>
                        <a:pt x="399" y="475"/>
                      </a:moveTo>
                      <a:lnTo>
                        <a:pt x="399" y="475"/>
                      </a:lnTo>
                      <a:lnTo>
                        <a:pt x="399" y="458"/>
                      </a:lnTo>
                      <a:lnTo>
                        <a:pt x="391" y="411"/>
                      </a:lnTo>
                      <a:lnTo>
                        <a:pt x="374" y="342"/>
                      </a:lnTo>
                      <a:lnTo>
                        <a:pt x="341" y="261"/>
                      </a:lnTo>
                      <a:lnTo>
                        <a:pt x="294" y="180"/>
                      </a:lnTo>
                      <a:lnTo>
                        <a:pt x="223" y="103"/>
                      </a:lnTo>
                      <a:lnTo>
                        <a:pt x="126" y="39"/>
                      </a:lnTo>
                      <a:lnTo>
                        <a:pt x="0" y="0"/>
                      </a:lnTo>
                      <a:lnTo>
                        <a:pt x="9" y="9"/>
                      </a:lnTo>
                      <a:lnTo>
                        <a:pt x="26" y="39"/>
                      </a:lnTo>
                      <a:lnTo>
                        <a:pt x="55" y="82"/>
                      </a:lnTo>
                      <a:lnTo>
                        <a:pt x="89" y="137"/>
                      </a:lnTo>
                      <a:lnTo>
                        <a:pt x="122" y="206"/>
                      </a:lnTo>
                      <a:lnTo>
                        <a:pt x="152" y="282"/>
                      </a:lnTo>
                      <a:lnTo>
                        <a:pt x="173" y="368"/>
                      </a:lnTo>
                      <a:lnTo>
                        <a:pt x="185" y="453"/>
                      </a:lnTo>
                      <a:lnTo>
                        <a:pt x="185" y="475"/>
                      </a:lnTo>
                      <a:lnTo>
                        <a:pt x="374" y="475"/>
                      </a:lnTo>
                    </a:path>
                  </a:pathLst>
                </a:custGeom>
                <a:solidFill>
                  <a:srgbClr val="FF3300"/>
                </a:solidFill>
                <a:ln w="0" cmpd="sng">
                  <a:solidFill>
                    <a:srgbClr val="000000"/>
                  </a:solidFill>
                  <a:miter lim="800000"/>
                </a:ln>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723" name="Freeform 117"/>
                <p:cNvSpPr>
                  <a:spLocks noChangeArrowheads="1"/>
                </p:cNvSpPr>
                <p:nvPr/>
              </p:nvSpPr>
              <p:spPr bwMode="auto">
                <a:xfrm>
                  <a:off x="222" y="9"/>
                  <a:ext cx="87" cy="87"/>
                </a:xfrm>
                <a:custGeom>
                  <a:avLst/>
                  <a:gdLst>
                    <a:gd name="T0" fmla="*/ 0 w 357"/>
                    <a:gd name="T1" fmla="*/ 0 h 466"/>
                    <a:gd name="T2" fmla="*/ 0 w 357"/>
                    <a:gd name="T3" fmla="*/ 0 h 466"/>
                    <a:gd name="T4" fmla="*/ 0 w 357"/>
                    <a:gd name="T5" fmla="*/ 0 h 466"/>
                    <a:gd name="T6" fmla="*/ 0 w 357"/>
                    <a:gd name="T7" fmla="*/ 0 h 466"/>
                    <a:gd name="T8" fmla="*/ 0 w 357"/>
                    <a:gd name="T9" fmla="*/ 0 h 466"/>
                    <a:gd name="T10" fmla="*/ 0 w 357"/>
                    <a:gd name="T11" fmla="*/ 0 h 466"/>
                    <a:gd name="T12" fmla="*/ 0 w 357"/>
                    <a:gd name="T13" fmla="*/ 0 h 466"/>
                    <a:gd name="T14" fmla="*/ 0 w 357"/>
                    <a:gd name="T15" fmla="*/ 0 h 466"/>
                    <a:gd name="T16" fmla="*/ 0 w 357"/>
                    <a:gd name="T17" fmla="*/ 0 h 466"/>
                    <a:gd name="T18" fmla="*/ 0 w 357"/>
                    <a:gd name="T19" fmla="*/ 0 h 466"/>
                    <a:gd name="T20" fmla="*/ 0 w 357"/>
                    <a:gd name="T21" fmla="*/ 0 h 466"/>
                    <a:gd name="T22" fmla="*/ 0 w 357"/>
                    <a:gd name="T23" fmla="*/ 0 h 466"/>
                    <a:gd name="T24" fmla="*/ 0 w 357"/>
                    <a:gd name="T25" fmla="*/ 0 h 466"/>
                    <a:gd name="T26" fmla="*/ 0 w 357"/>
                    <a:gd name="T27" fmla="*/ 0 h 466"/>
                    <a:gd name="T28" fmla="*/ 0 w 357"/>
                    <a:gd name="T29" fmla="*/ 0 h 466"/>
                    <a:gd name="T30" fmla="*/ 0 w 357"/>
                    <a:gd name="T31" fmla="*/ 0 h 466"/>
                    <a:gd name="T32" fmla="*/ 0 w 357"/>
                    <a:gd name="T33" fmla="*/ 0 h 466"/>
                    <a:gd name="T34" fmla="*/ 0 w 357"/>
                    <a:gd name="T35" fmla="*/ 0 h 466"/>
                    <a:gd name="T36" fmla="*/ 0 w 357"/>
                    <a:gd name="T37" fmla="*/ 0 h 466"/>
                    <a:gd name="T38" fmla="*/ 0 w 357"/>
                    <a:gd name="T39" fmla="*/ 0 h 4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57"/>
                    <a:gd name="T61" fmla="*/ 0 h 466"/>
                    <a:gd name="T62" fmla="*/ 357 w 357"/>
                    <a:gd name="T63" fmla="*/ 466 h 4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57" h="466">
                      <a:moveTo>
                        <a:pt x="357" y="436"/>
                      </a:moveTo>
                      <a:lnTo>
                        <a:pt x="336" y="325"/>
                      </a:lnTo>
                      <a:lnTo>
                        <a:pt x="307" y="231"/>
                      </a:lnTo>
                      <a:lnTo>
                        <a:pt x="277" y="154"/>
                      </a:lnTo>
                      <a:lnTo>
                        <a:pt x="244" y="94"/>
                      </a:lnTo>
                      <a:lnTo>
                        <a:pt x="214" y="51"/>
                      </a:lnTo>
                      <a:lnTo>
                        <a:pt x="189" y="21"/>
                      </a:lnTo>
                      <a:lnTo>
                        <a:pt x="173" y="4"/>
                      </a:lnTo>
                      <a:lnTo>
                        <a:pt x="168" y="0"/>
                      </a:lnTo>
                      <a:lnTo>
                        <a:pt x="114" y="68"/>
                      </a:lnTo>
                      <a:lnTo>
                        <a:pt x="72" y="141"/>
                      </a:lnTo>
                      <a:lnTo>
                        <a:pt x="42" y="222"/>
                      </a:lnTo>
                      <a:lnTo>
                        <a:pt x="21" y="295"/>
                      </a:lnTo>
                      <a:lnTo>
                        <a:pt x="9" y="363"/>
                      </a:lnTo>
                      <a:lnTo>
                        <a:pt x="5" y="414"/>
                      </a:lnTo>
                      <a:lnTo>
                        <a:pt x="0" y="453"/>
                      </a:lnTo>
                      <a:lnTo>
                        <a:pt x="0" y="466"/>
                      </a:lnTo>
                      <a:lnTo>
                        <a:pt x="357" y="466"/>
                      </a:lnTo>
                      <a:lnTo>
                        <a:pt x="357" y="436"/>
                      </a:lnTo>
                      <a:close/>
                    </a:path>
                  </a:pathLst>
                </a:cu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724" name="Freeform 118"/>
                <p:cNvSpPr>
                  <a:spLocks noChangeArrowheads="1"/>
                </p:cNvSpPr>
                <p:nvPr/>
              </p:nvSpPr>
              <p:spPr bwMode="auto">
                <a:xfrm>
                  <a:off x="222" y="9"/>
                  <a:ext cx="87" cy="87"/>
                </a:xfrm>
                <a:custGeom>
                  <a:avLst/>
                  <a:gdLst>
                    <a:gd name="T0" fmla="*/ 0 w 357"/>
                    <a:gd name="T1" fmla="*/ 0 h 466"/>
                    <a:gd name="T2" fmla="*/ 0 w 357"/>
                    <a:gd name="T3" fmla="*/ 0 h 466"/>
                    <a:gd name="T4" fmla="*/ 0 w 357"/>
                    <a:gd name="T5" fmla="*/ 0 h 466"/>
                    <a:gd name="T6" fmla="*/ 0 w 357"/>
                    <a:gd name="T7" fmla="*/ 0 h 466"/>
                    <a:gd name="T8" fmla="*/ 0 w 357"/>
                    <a:gd name="T9" fmla="*/ 0 h 466"/>
                    <a:gd name="T10" fmla="*/ 0 w 357"/>
                    <a:gd name="T11" fmla="*/ 0 h 466"/>
                    <a:gd name="T12" fmla="*/ 0 w 357"/>
                    <a:gd name="T13" fmla="*/ 0 h 466"/>
                    <a:gd name="T14" fmla="*/ 0 w 357"/>
                    <a:gd name="T15" fmla="*/ 0 h 466"/>
                    <a:gd name="T16" fmla="*/ 0 w 357"/>
                    <a:gd name="T17" fmla="*/ 0 h 466"/>
                    <a:gd name="T18" fmla="*/ 0 w 357"/>
                    <a:gd name="T19" fmla="*/ 0 h 466"/>
                    <a:gd name="T20" fmla="*/ 0 w 357"/>
                    <a:gd name="T21" fmla="*/ 0 h 466"/>
                    <a:gd name="T22" fmla="*/ 0 w 357"/>
                    <a:gd name="T23" fmla="*/ 0 h 466"/>
                    <a:gd name="T24" fmla="*/ 0 w 357"/>
                    <a:gd name="T25" fmla="*/ 0 h 466"/>
                    <a:gd name="T26" fmla="*/ 0 w 357"/>
                    <a:gd name="T27" fmla="*/ 0 h 466"/>
                    <a:gd name="T28" fmla="*/ 0 w 357"/>
                    <a:gd name="T29" fmla="*/ 0 h 466"/>
                    <a:gd name="T30" fmla="*/ 0 w 357"/>
                    <a:gd name="T31" fmla="*/ 0 h 466"/>
                    <a:gd name="T32" fmla="*/ 0 w 357"/>
                    <a:gd name="T33" fmla="*/ 0 h 466"/>
                    <a:gd name="T34" fmla="*/ 0 w 357"/>
                    <a:gd name="T35" fmla="*/ 0 h 466"/>
                    <a:gd name="T36" fmla="*/ 0 w 357"/>
                    <a:gd name="T37" fmla="*/ 0 h 466"/>
                    <a:gd name="T38" fmla="*/ 0 w 357"/>
                    <a:gd name="T39" fmla="*/ 0 h 466"/>
                    <a:gd name="T40" fmla="*/ 0 w 357"/>
                    <a:gd name="T41" fmla="*/ 0 h 46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57"/>
                    <a:gd name="T64" fmla="*/ 0 h 466"/>
                    <a:gd name="T65" fmla="*/ 357 w 357"/>
                    <a:gd name="T66" fmla="*/ 466 h 46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57" h="466">
                      <a:moveTo>
                        <a:pt x="357" y="436"/>
                      </a:moveTo>
                      <a:lnTo>
                        <a:pt x="357" y="436"/>
                      </a:lnTo>
                      <a:lnTo>
                        <a:pt x="336" y="325"/>
                      </a:lnTo>
                      <a:lnTo>
                        <a:pt x="307" y="231"/>
                      </a:lnTo>
                      <a:lnTo>
                        <a:pt x="277" y="154"/>
                      </a:lnTo>
                      <a:lnTo>
                        <a:pt x="244" y="94"/>
                      </a:lnTo>
                      <a:lnTo>
                        <a:pt x="214" y="51"/>
                      </a:lnTo>
                      <a:lnTo>
                        <a:pt x="189" y="21"/>
                      </a:lnTo>
                      <a:lnTo>
                        <a:pt x="173" y="4"/>
                      </a:lnTo>
                      <a:lnTo>
                        <a:pt x="168" y="0"/>
                      </a:lnTo>
                      <a:lnTo>
                        <a:pt x="114" y="68"/>
                      </a:lnTo>
                      <a:lnTo>
                        <a:pt x="72" y="141"/>
                      </a:lnTo>
                      <a:lnTo>
                        <a:pt x="42" y="222"/>
                      </a:lnTo>
                      <a:lnTo>
                        <a:pt x="21" y="295"/>
                      </a:lnTo>
                      <a:lnTo>
                        <a:pt x="9" y="363"/>
                      </a:lnTo>
                      <a:lnTo>
                        <a:pt x="5" y="414"/>
                      </a:lnTo>
                      <a:lnTo>
                        <a:pt x="0" y="453"/>
                      </a:lnTo>
                      <a:lnTo>
                        <a:pt x="0" y="466"/>
                      </a:lnTo>
                      <a:lnTo>
                        <a:pt x="357" y="466"/>
                      </a:lnTo>
                    </a:path>
                  </a:pathLst>
                </a:custGeom>
                <a:solidFill>
                  <a:srgbClr val="FF3300"/>
                </a:solidFill>
                <a:ln w="0" cmpd="sng">
                  <a:solidFill>
                    <a:srgbClr val="000000"/>
                  </a:solidFill>
                  <a:miter lim="800000"/>
                </a:ln>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725" name="Freeform 119"/>
                <p:cNvSpPr>
                  <a:spLocks noChangeArrowheads="1"/>
                </p:cNvSpPr>
                <p:nvPr/>
              </p:nvSpPr>
              <p:spPr bwMode="auto">
                <a:xfrm>
                  <a:off x="191" y="101"/>
                  <a:ext cx="1" cy="20"/>
                </a:xfrm>
                <a:custGeom>
                  <a:avLst/>
                  <a:gdLst>
                    <a:gd name="T0" fmla="*/ 0 w 1"/>
                    <a:gd name="T1" fmla="*/ 0 h 106"/>
                    <a:gd name="T2" fmla="*/ 0 w 1"/>
                    <a:gd name="T3" fmla="*/ 0 h 106"/>
                    <a:gd name="T4" fmla="*/ 0 w 1"/>
                    <a:gd name="T5" fmla="*/ 0 h 106"/>
                    <a:gd name="T6" fmla="*/ 0 60000 65536"/>
                    <a:gd name="T7" fmla="*/ 0 60000 65536"/>
                    <a:gd name="T8" fmla="*/ 0 60000 65536"/>
                    <a:gd name="T9" fmla="*/ 0 w 1"/>
                    <a:gd name="T10" fmla="*/ 0 h 106"/>
                    <a:gd name="T11" fmla="*/ 1 w 1"/>
                    <a:gd name="T12" fmla="*/ 106 h 106"/>
                  </a:gdLst>
                  <a:ahLst/>
                  <a:cxnLst>
                    <a:cxn ang="T6">
                      <a:pos x="T0" y="T1"/>
                    </a:cxn>
                    <a:cxn ang="T7">
                      <a:pos x="T2" y="T3"/>
                    </a:cxn>
                    <a:cxn ang="T8">
                      <a:pos x="T4" y="T5"/>
                    </a:cxn>
                  </a:cxnLst>
                  <a:rect l="T9" t="T10" r="T11" b="T12"/>
                  <a:pathLst>
                    <a:path w="1" h="106">
                      <a:moveTo>
                        <a:pt x="0" y="0"/>
                      </a:moveTo>
                      <a:lnTo>
                        <a:pt x="0" y="106"/>
                      </a:lnTo>
                      <a:lnTo>
                        <a:pt x="0" y="0"/>
                      </a:lnTo>
                      <a:close/>
                    </a:path>
                  </a:pathLst>
                </a:cu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726" name="Line 120"/>
                <p:cNvSpPr>
                  <a:spLocks noChangeShapeType="1"/>
                </p:cNvSpPr>
                <p:nvPr/>
              </p:nvSpPr>
              <p:spPr bwMode="auto">
                <a:xfrm>
                  <a:off x="191" y="101"/>
                  <a:ext cx="1" cy="20"/>
                </a:xfrm>
                <a:prstGeom prst="line">
                  <a:avLst/>
                </a:prstGeom>
                <a:noFill/>
                <a:ln w="0">
                  <a:solidFill>
                    <a:srgbClr val="000000"/>
                  </a:solidFill>
                  <a:rou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727" name="Freeform 121"/>
                <p:cNvSpPr>
                  <a:spLocks noChangeArrowheads="1"/>
                </p:cNvSpPr>
                <p:nvPr/>
              </p:nvSpPr>
              <p:spPr bwMode="auto">
                <a:xfrm>
                  <a:off x="344" y="102"/>
                  <a:ext cx="1" cy="19"/>
                </a:xfrm>
                <a:custGeom>
                  <a:avLst/>
                  <a:gdLst>
                    <a:gd name="T0" fmla="*/ 0 w 1"/>
                    <a:gd name="T1" fmla="*/ 0 h 102"/>
                    <a:gd name="T2" fmla="*/ 0 w 1"/>
                    <a:gd name="T3" fmla="*/ 0 h 102"/>
                    <a:gd name="T4" fmla="*/ 0 w 1"/>
                    <a:gd name="T5" fmla="*/ 0 h 102"/>
                    <a:gd name="T6" fmla="*/ 0 60000 65536"/>
                    <a:gd name="T7" fmla="*/ 0 60000 65536"/>
                    <a:gd name="T8" fmla="*/ 0 60000 65536"/>
                    <a:gd name="T9" fmla="*/ 0 w 1"/>
                    <a:gd name="T10" fmla="*/ 0 h 102"/>
                    <a:gd name="T11" fmla="*/ 1 w 1"/>
                    <a:gd name="T12" fmla="*/ 102 h 102"/>
                  </a:gdLst>
                  <a:ahLst/>
                  <a:cxnLst>
                    <a:cxn ang="T6">
                      <a:pos x="T0" y="T1"/>
                    </a:cxn>
                    <a:cxn ang="T7">
                      <a:pos x="T2" y="T3"/>
                    </a:cxn>
                    <a:cxn ang="T8">
                      <a:pos x="T4" y="T5"/>
                    </a:cxn>
                  </a:cxnLst>
                  <a:rect l="T9" t="T10" r="T11" b="T12"/>
                  <a:pathLst>
                    <a:path w="1" h="102">
                      <a:moveTo>
                        <a:pt x="0" y="0"/>
                      </a:moveTo>
                      <a:lnTo>
                        <a:pt x="0" y="102"/>
                      </a:lnTo>
                      <a:lnTo>
                        <a:pt x="0" y="0"/>
                      </a:lnTo>
                      <a:close/>
                    </a:path>
                  </a:pathLst>
                </a:cu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728" name="Line 122"/>
                <p:cNvSpPr>
                  <a:spLocks noChangeShapeType="1"/>
                </p:cNvSpPr>
                <p:nvPr/>
              </p:nvSpPr>
              <p:spPr bwMode="auto">
                <a:xfrm>
                  <a:off x="344" y="102"/>
                  <a:ext cx="1" cy="19"/>
                </a:xfrm>
                <a:prstGeom prst="line">
                  <a:avLst/>
                </a:prstGeom>
                <a:noFill/>
                <a:ln w="0">
                  <a:solidFill>
                    <a:srgbClr val="000000"/>
                  </a:solidFill>
                  <a:rou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grpSp>
          <p:sp>
            <p:nvSpPr>
              <p:cNvPr id="26691" name="Rectangle 123"/>
              <p:cNvSpPr>
                <a:spLocks noChangeArrowheads="1"/>
              </p:cNvSpPr>
              <p:nvPr/>
            </p:nvSpPr>
            <p:spPr bwMode="auto">
              <a:xfrm>
                <a:off x="120" y="992"/>
                <a:ext cx="1288" cy="112"/>
              </a:xfrm>
              <a:prstGeom prst="rect">
                <a:avLst/>
              </a:prstGeom>
              <a:solidFill>
                <a:srgbClr val="993300"/>
              </a:solidFill>
              <a:ln w="9525">
                <a:solidFill>
                  <a:schemeClr val="tx1"/>
                </a:solidFill>
                <a:miter lim="800000"/>
              </a:ln>
            </p:spPr>
            <p:txBody>
              <a:bodyPr wrap="none" anchor="ct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eaLnBrk="0" fontAlgn="base" hangingPunct="0">
                  <a:spcBef>
                    <a:spcPct val="0"/>
                  </a:spcBef>
                  <a:spcAft>
                    <a:spcPct val="0"/>
                  </a:spcAft>
                </a:pPr>
                <a:endParaRPr lang="zh-CN" altLang="en-US" sz="2100">
                  <a:solidFill>
                    <a:srgbClr val="FFFFFF"/>
                  </a:solidFill>
                  <a:sym typeface="Arial" panose="020B0604020202020204" pitchFamily="34" charset="0"/>
                </a:endParaRPr>
              </a:p>
            </p:txBody>
          </p:sp>
          <p:grpSp>
            <p:nvGrpSpPr>
              <p:cNvPr id="26692" name="Group 124"/>
              <p:cNvGrpSpPr/>
              <p:nvPr/>
            </p:nvGrpSpPr>
            <p:grpSpPr bwMode="auto">
              <a:xfrm>
                <a:off x="0" y="384"/>
                <a:ext cx="680" cy="600"/>
                <a:chOff x="0" y="0"/>
                <a:chExt cx="680" cy="600"/>
              </a:xfrm>
            </p:grpSpPr>
            <p:sp>
              <p:nvSpPr>
                <p:cNvPr id="26695" name="AutoShape 125"/>
                <p:cNvSpPr>
                  <a:spLocks noChangeArrowheads="1"/>
                </p:cNvSpPr>
                <p:nvPr/>
              </p:nvSpPr>
              <p:spPr bwMode="auto">
                <a:xfrm>
                  <a:off x="104" y="424"/>
                  <a:ext cx="304" cy="176"/>
                </a:xfrm>
                <a:prstGeom prst="cube">
                  <a:avLst>
                    <a:gd name="adj" fmla="val 25000"/>
                  </a:avLst>
                </a:prstGeom>
                <a:solidFill>
                  <a:srgbClr val="FF6600"/>
                </a:solidFill>
                <a:ln w="9525">
                  <a:solidFill>
                    <a:schemeClr val="tx1"/>
                  </a:solidFill>
                  <a:miter lim="800000"/>
                </a:ln>
              </p:spPr>
              <p:txBody>
                <a:bodyPr wrap="none" anchor="ct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eaLnBrk="0" fontAlgn="base" hangingPunct="0">
                    <a:spcBef>
                      <a:spcPct val="0"/>
                    </a:spcBef>
                    <a:spcAft>
                      <a:spcPct val="0"/>
                    </a:spcAft>
                  </a:pPr>
                  <a:endParaRPr lang="zh-CN" altLang="en-US" sz="2100">
                    <a:solidFill>
                      <a:srgbClr val="FFFFFF"/>
                    </a:solidFill>
                    <a:sym typeface="Arial" panose="020B0604020202020204" pitchFamily="34" charset="0"/>
                  </a:endParaRPr>
                </a:p>
              </p:txBody>
            </p:sp>
            <p:sp>
              <p:nvSpPr>
                <p:cNvPr id="26696" name="AutoShape 126"/>
                <p:cNvSpPr>
                  <a:spLocks noChangeArrowheads="1"/>
                </p:cNvSpPr>
                <p:nvPr/>
              </p:nvSpPr>
              <p:spPr bwMode="auto">
                <a:xfrm>
                  <a:off x="352" y="424"/>
                  <a:ext cx="304" cy="176"/>
                </a:xfrm>
                <a:prstGeom prst="cube">
                  <a:avLst>
                    <a:gd name="adj" fmla="val 25000"/>
                  </a:avLst>
                </a:prstGeom>
                <a:solidFill>
                  <a:srgbClr val="FF6600"/>
                </a:solidFill>
                <a:ln w="9525">
                  <a:solidFill>
                    <a:schemeClr val="tx1"/>
                  </a:solidFill>
                  <a:miter lim="800000"/>
                </a:ln>
              </p:spPr>
              <p:txBody>
                <a:bodyPr wrap="none" anchor="ct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eaLnBrk="0" fontAlgn="base" hangingPunct="0">
                    <a:spcBef>
                      <a:spcPct val="0"/>
                    </a:spcBef>
                    <a:spcAft>
                      <a:spcPct val="0"/>
                    </a:spcAft>
                  </a:pPr>
                  <a:endParaRPr lang="zh-CN" altLang="en-US" sz="2100">
                    <a:solidFill>
                      <a:srgbClr val="FFFFFF"/>
                    </a:solidFill>
                    <a:sym typeface="Arial" panose="020B0604020202020204" pitchFamily="34" charset="0"/>
                  </a:endParaRPr>
                </a:p>
              </p:txBody>
            </p:sp>
            <p:sp>
              <p:nvSpPr>
                <p:cNvPr id="26697" name="AutoShape 127"/>
                <p:cNvSpPr>
                  <a:spLocks noChangeArrowheads="1"/>
                </p:cNvSpPr>
                <p:nvPr/>
              </p:nvSpPr>
              <p:spPr bwMode="auto">
                <a:xfrm>
                  <a:off x="96" y="296"/>
                  <a:ext cx="304" cy="176"/>
                </a:xfrm>
                <a:prstGeom prst="cube">
                  <a:avLst>
                    <a:gd name="adj" fmla="val 25000"/>
                  </a:avLst>
                </a:prstGeom>
                <a:solidFill>
                  <a:srgbClr val="FF6600"/>
                </a:solidFill>
                <a:ln w="9525">
                  <a:solidFill>
                    <a:schemeClr val="tx1"/>
                  </a:solidFill>
                  <a:miter lim="800000"/>
                </a:ln>
              </p:spPr>
              <p:txBody>
                <a:bodyPr wrap="none" anchor="ct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eaLnBrk="0" fontAlgn="base" hangingPunct="0">
                    <a:spcBef>
                      <a:spcPct val="0"/>
                    </a:spcBef>
                    <a:spcAft>
                      <a:spcPct val="0"/>
                    </a:spcAft>
                  </a:pPr>
                  <a:endParaRPr lang="zh-CN" altLang="en-US" sz="2100">
                    <a:solidFill>
                      <a:srgbClr val="FFFFFF"/>
                    </a:solidFill>
                    <a:sym typeface="Arial" panose="020B0604020202020204" pitchFamily="34" charset="0"/>
                  </a:endParaRPr>
                </a:p>
              </p:txBody>
            </p:sp>
            <p:sp>
              <p:nvSpPr>
                <p:cNvPr id="26698" name="AutoShape 128"/>
                <p:cNvSpPr>
                  <a:spLocks noChangeArrowheads="1"/>
                </p:cNvSpPr>
                <p:nvPr/>
              </p:nvSpPr>
              <p:spPr bwMode="auto">
                <a:xfrm>
                  <a:off x="336" y="288"/>
                  <a:ext cx="304" cy="176"/>
                </a:xfrm>
                <a:prstGeom prst="cube">
                  <a:avLst>
                    <a:gd name="adj" fmla="val 25000"/>
                  </a:avLst>
                </a:prstGeom>
                <a:solidFill>
                  <a:srgbClr val="FF6600"/>
                </a:solidFill>
                <a:ln w="9525">
                  <a:solidFill>
                    <a:schemeClr val="tx1"/>
                  </a:solidFill>
                  <a:miter lim="800000"/>
                </a:ln>
              </p:spPr>
              <p:txBody>
                <a:bodyPr wrap="none" anchor="ct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eaLnBrk="0" fontAlgn="base" hangingPunct="0">
                    <a:spcBef>
                      <a:spcPct val="0"/>
                    </a:spcBef>
                    <a:spcAft>
                      <a:spcPct val="0"/>
                    </a:spcAft>
                  </a:pPr>
                  <a:endParaRPr lang="zh-CN" altLang="en-US" sz="2100">
                    <a:solidFill>
                      <a:srgbClr val="FFFFFF"/>
                    </a:solidFill>
                    <a:sym typeface="Arial" panose="020B0604020202020204" pitchFamily="34" charset="0"/>
                  </a:endParaRPr>
                </a:p>
              </p:txBody>
            </p:sp>
            <p:sp>
              <p:nvSpPr>
                <p:cNvPr id="26699" name="AutoShape 129"/>
                <p:cNvSpPr>
                  <a:spLocks noChangeArrowheads="1"/>
                </p:cNvSpPr>
                <p:nvPr/>
              </p:nvSpPr>
              <p:spPr bwMode="auto">
                <a:xfrm>
                  <a:off x="0" y="176"/>
                  <a:ext cx="304" cy="176"/>
                </a:xfrm>
                <a:prstGeom prst="cube">
                  <a:avLst>
                    <a:gd name="adj" fmla="val 25000"/>
                  </a:avLst>
                </a:prstGeom>
                <a:solidFill>
                  <a:srgbClr val="FF6600"/>
                </a:solidFill>
                <a:ln w="9525">
                  <a:solidFill>
                    <a:schemeClr val="tx1"/>
                  </a:solidFill>
                  <a:miter lim="800000"/>
                </a:ln>
              </p:spPr>
              <p:txBody>
                <a:bodyPr wrap="none" anchor="ct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eaLnBrk="0" fontAlgn="base" hangingPunct="0">
                    <a:spcBef>
                      <a:spcPct val="0"/>
                    </a:spcBef>
                    <a:spcAft>
                      <a:spcPct val="0"/>
                    </a:spcAft>
                  </a:pPr>
                  <a:endParaRPr lang="zh-CN" altLang="en-US" sz="2100">
                    <a:solidFill>
                      <a:srgbClr val="FFFFFF"/>
                    </a:solidFill>
                    <a:sym typeface="Arial" panose="020B0604020202020204" pitchFamily="34" charset="0"/>
                  </a:endParaRPr>
                </a:p>
              </p:txBody>
            </p:sp>
            <p:sp>
              <p:nvSpPr>
                <p:cNvPr id="26700" name="AutoShape 130"/>
                <p:cNvSpPr>
                  <a:spLocks noChangeArrowheads="1"/>
                </p:cNvSpPr>
                <p:nvPr/>
              </p:nvSpPr>
              <p:spPr bwMode="auto">
                <a:xfrm>
                  <a:off x="376" y="136"/>
                  <a:ext cx="304" cy="176"/>
                </a:xfrm>
                <a:prstGeom prst="cube">
                  <a:avLst>
                    <a:gd name="adj" fmla="val 25000"/>
                  </a:avLst>
                </a:prstGeom>
                <a:solidFill>
                  <a:srgbClr val="FF6600"/>
                </a:solidFill>
                <a:ln w="9525">
                  <a:solidFill>
                    <a:schemeClr val="tx1"/>
                  </a:solidFill>
                  <a:miter lim="800000"/>
                </a:ln>
              </p:spPr>
              <p:txBody>
                <a:bodyPr wrap="none" anchor="ct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eaLnBrk="0" fontAlgn="base" hangingPunct="0">
                    <a:spcBef>
                      <a:spcPct val="0"/>
                    </a:spcBef>
                    <a:spcAft>
                      <a:spcPct val="0"/>
                    </a:spcAft>
                  </a:pPr>
                  <a:endParaRPr lang="zh-CN" altLang="en-US" sz="2100">
                    <a:solidFill>
                      <a:srgbClr val="FFFFFF"/>
                    </a:solidFill>
                    <a:sym typeface="Arial" panose="020B0604020202020204" pitchFamily="34" charset="0"/>
                  </a:endParaRPr>
                </a:p>
              </p:txBody>
            </p:sp>
            <p:sp>
              <p:nvSpPr>
                <p:cNvPr id="26701" name="AutoShape 131"/>
                <p:cNvSpPr>
                  <a:spLocks noChangeArrowheads="1"/>
                </p:cNvSpPr>
                <p:nvPr/>
              </p:nvSpPr>
              <p:spPr bwMode="auto">
                <a:xfrm>
                  <a:off x="160" y="0"/>
                  <a:ext cx="304" cy="176"/>
                </a:xfrm>
                <a:prstGeom prst="cube">
                  <a:avLst>
                    <a:gd name="adj" fmla="val 25000"/>
                  </a:avLst>
                </a:prstGeom>
                <a:solidFill>
                  <a:srgbClr val="FF6600"/>
                </a:solidFill>
                <a:ln w="9525">
                  <a:solidFill>
                    <a:schemeClr val="tx1"/>
                  </a:solidFill>
                  <a:miter lim="800000"/>
                </a:ln>
              </p:spPr>
              <p:txBody>
                <a:bodyPr wrap="none" anchor="ct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eaLnBrk="0" fontAlgn="base" hangingPunct="0">
                    <a:spcBef>
                      <a:spcPct val="0"/>
                    </a:spcBef>
                    <a:spcAft>
                      <a:spcPct val="0"/>
                    </a:spcAft>
                  </a:pPr>
                  <a:endParaRPr lang="zh-CN" altLang="en-US" sz="2100">
                    <a:solidFill>
                      <a:srgbClr val="FFFFFF"/>
                    </a:solidFill>
                    <a:sym typeface="Arial" panose="020B0604020202020204" pitchFamily="34" charset="0"/>
                  </a:endParaRPr>
                </a:p>
              </p:txBody>
            </p:sp>
          </p:grpSp>
          <p:sp>
            <p:nvSpPr>
              <p:cNvPr id="26693" name="Rectangle 189"/>
              <p:cNvSpPr>
                <a:spLocks noChangeArrowheads="1"/>
              </p:cNvSpPr>
              <p:nvPr/>
            </p:nvSpPr>
            <p:spPr bwMode="auto">
              <a:xfrm rot="5400000">
                <a:off x="-9" y="2246"/>
                <a:ext cx="2427" cy="113"/>
              </a:xfrm>
              <a:prstGeom prst="rect">
                <a:avLst/>
              </a:prstGeom>
              <a:solidFill>
                <a:srgbClr val="993300"/>
              </a:solidFill>
              <a:ln w="9525">
                <a:solidFill>
                  <a:schemeClr val="tx1"/>
                </a:solidFill>
                <a:miter lim="800000"/>
              </a:ln>
            </p:spPr>
            <p:txBody>
              <a:bodyPr wrap="none" anchor="ct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eaLnBrk="0" fontAlgn="base" hangingPunct="0">
                  <a:spcBef>
                    <a:spcPct val="0"/>
                  </a:spcBef>
                  <a:spcAft>
                    <a:spcPct val="0"/>
                  </a:spcAft>
                </a:pPr>
                <a:endParaRPr lang="zh-CN" altLang="en-US" sz="2100">
                  <a:solidFill>
                    <a:srgbClr val="FFFFFF"/>
                  </a:solidFill>
                  <a:sym typeface="Arial" panose="020B0604020202020204" pitchFamily="34" charset="0"/>
                </a:endParaRPr>
              </a:p>
            </p:txBody>
          </p:sp>
          <p:sp>
            <p:nvSpPr>
              <p:cNvPr id="26694" name="Rectangle 190"/>
              <p:cNvSpPr>
                <a:spLocks noChangeArrowheads="1"/>
              </p:cNvSpPr>
              <p:nvPr/>
            </p:nvSpPr>
            <p:spPr bwMode="auto">
              <a:xfrm rot="5400000">
                <a:off x="-734" y="2246"/>
                <a:ext cx="2427" cy="113"/>
              </a:xfrm>
              <a:prstGeom prst="rect">
                <a:avLst/>
              </a:prstGeom>
              <a:solidFill>
                <a:srgbClr val="993300"/>
              </a:solidFill>
              <a:ln w="9525">
                <a:solidFill>
                  <a:schemeClr val="tx1"/>
                </a:solidFill>
                <a:miter lim="800000"/>
              </a:ln>
            </p:spPr>
            <p:txBody>
              <a:bodyPr wrap="none" anchor="ct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eaLnBrk="0" fontAlgn="base" hangingPunct="0">
                  <a:spcBef>
                    <a:spcPct val="0"/>
                  </a:spcBef>
                  <a:spcAft>
                    <a:spcPct val="0"/>
                  </a:spcAft>
                </a:pPr>
                <a:endParaRPr lang="zh-CN" altLang="en-US" sz="2100">
                  <a:solidFill>
                    <a:srgbClr val="FFFFFF"/>
                  </a:solidFill>
                  <a:sym typeface="Arial" panose="020B0604020202020204" pitchFamily="34" charset="0"/>
                </a:endParaRPr>
              </a:p>
            </p:txBody>
          </p:sp>
        </p:grpSp>
        <p:sp>
          <p:nvSpPr>
            <p:cNvPr id="26689" name="AutoShape 132"/>
            <p:cNvSpPr>
              <a:spLocks noChangeArrowheads="1"/>
            </p:cNvSpPr>
            <p:nvPr/>
          </p:nvSpPr>
          <p:spPr bwMode="auto">
            <a:xfrm>
              <a:off x="71438" y="273689"/>
              <a:ext cx="351940" cy="192835"/>
            </a:xfrm>
            <a:prstGeom prst="cube">
              <a:avLst>
                <a:gd name="adj" fmla="val 25000"/>
              </a:avLst>
            </a:prstGeom>
            <a:solidFill>
              <a:srgbClr val="FF6600"/>
            </a:solidFill>
            <a:ln w="9525">
              <a:solidFill>
                <a:schemeClr val="tx1"/>
              </a:solidFill>
              <a:miter lim="800000"/>
            </a:ln>
          </p:spPr>
          <p:txBody>
            <a:bodyPr wrap="none" anchor="ct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eaLnBrk="0" fontAlgn="base" hangingPunct="0">
                <a:spcBef>
                  <a:spcPct val="0"/>
                </a:spcBef>
                <a:spcAft>
                  <a:spcPct val="0"/>
                </a:spcAft>
              </a:pPr>
              <a:endParaRPr lang="zh-CN" altLang="en-US" sz="2100">
                <a:solidFill>
                  <a:srgbClr val="FFFFFF"/>
                </a:solidFill>
                <a:sym typeface="Arial" panose="020B0604020202020204" pitchFamily="34" charset="0"/>
              </a:endParaRPr>
            </a:p>
          </p:txBody>
        </p:sp>
      </p:grpSp>
      <p:sp>
        <p:nvSpPr>
          <p:cNvPr id="26631" name="Text Box 193"/>
          <p:cNvSpPr>
            <a:spLocks noChangeArrowheads="1"/>
          </p:cNvSpPr>
          <p:nvPr/>
        </p:nvSpPr>
        <p:spPr bwMode="auto">
          <a:xfrm>
            <a:off x="1771650" y="971551"/>
            <a:ext cx="1257300" cy="51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marL="257175" indent="-257175" defTabSz="685800" eaLnBrk="0" fontAlgn="base" hangingPunct="0">
              <a:lnSpc>
                <a:spcPct val="150000"/>
              </a:lnSpc>
              <a:spcBef>
                <a:spcPct val="50000"/>
              </a:spcBef>
              <a:spcAft>
                <a:spcPct val="0"/>
              </a:spcAft>
            </a:pPr>
            <a:r>
              <a:rPr lang="zh-CN" altLang="en-US" sz="210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事故隐患</a:t>
            </a:r>
            <a:endParaRPr lang="zh-CN" altLang="en-US" sz="2100">
              <a:solidFill>
                <a:srgbClr val="00206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1" name="组合 299"/>
          <p:cNvGrpSpPr/>
          <p:nvPr/>
        </p:nvGrpSpPr>
        <p:grpSpPr bwMode="auto">
          <a:xfrm>
            <a:off x="3143250" y="1600200"/>
            <a:ext cx="1133475" cy="2969419"/>
            <a:chOff x="0" y="0"/>
            <a:chExt cx="1630040" cy="3868746"/>
          </a:xfrm>
        </p:grpSpPr>
        <p:grpSp>
          <p:nvGrpSpPr>
            <p:cNvPr id="26636" name="Group 245"/>
            <p:cNvGrpSpPr/>
            <p:nvPr/>
          </p:nvGrpSpPr>
          <p:grpSpPr bwMode="auto">
            <a:xfrm>
              <a:off x="0" y="0"/>
              <a:ext cx="1630040" cy="3868746"/>
              <a:chOff x="0" y="0"/>
              <a:chExt cx="1408" cy="3531"/>
            </a:xfrm>
          </p:grpSpPr>
          <p:grpSp>
            <p:nvGrpSpPr>
              <p:cNvPr id="26638" name="Group 90"/>
              <p:cNvGrpSpPr/>
              <p:nvPr/>
            </p:nvGrpSpPr>
            <p:grpSpPr bwMode="auto">
              <a:xfrm>
                <a:off x="624" y="0"/>
                <a:ext cx="544" cy="960"/>
                <a:chOff x="0" y="0"/>
                <a:chExt cx="544" cy="960"/>
              </a:xfrm>
            </p:grpSpPr>
            <p:sp>
              <p:nvSpPr>
                <p:cNvPr id="26656" name="Rectangle 91"/>
                <p:cNvSpPr>
                  <a:spLocks noChangeArrowheads="1"/>
                </p:cNvSpPr>
                <p:nvPr/>
              </p:nvSpPr>
              <p:spPr bwMode="auto">
                <a:xfrm>
                  <a:off x="91" y="888"/>
                  <a:ext cx="333"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eaLnBrk="0" fontAlgn="base" hangingPunct="0">
                    <a:spcBef>
                      <a:spcPct val="0"/>
                    </a:spcBef>
                    <a:spcAft>
                      <a:spcPct val="0"/>
                    </a:spcAft>
                  </a:pPr>
                  <a:endParaRPr lang="zh-CN" altLang="en-US" sz="2100">
                    <a:solidFill>
                      <a:srgbClr val="FFFFFF"/>
                    </a:solidFill>
                    <a:latin typeface="Times New Roman" panose="02020603050405020304" pitchFamily="18" charset="0"/>
                    <a:sym typeface="Times New Roman" panose="02020603050405020304" pitchFamily="18" charset="0"/>
                  </a:endParaRPr>
                </a:p>
              </p:txBody>
            </p:sp>
            <p:sp>
              <p:nvSpPr>
                <p:cNvPr id="26657" name="Freeform 92"/>
                <p:cNvSpPr>
                  <a:spLocks noChangeArrowheads="1"/>
                </p:cNvSpPr>
                <p:nvPr/>
              </p:nvSpPr>
              <p:spPr bwMode="auto">
                <a:xfrm>
                  <a:off x="30" y="275"/>
                  <a:ext cx="103" cy="235"/>
                </a:xfrm>
                <a:custGeom>
                  <a:avLst/>
                  <a:gdLst>
                    <a:gd name="T0" fmla="*/ 0 w 424"/>
                    <a:gd name="T1" fmla="*/ 0 h 1261"/>
                    <a:gd name="T2" fmla="*/ 0 w 424"/>
                    <a:gd name="T3" fmla="*/ 0 h 1261"/>
                    <a:gd name="T4" fmla="*/ 0 w 424"/>
                    <a:gd name="T5" fmla="*/ 0 h 1261"/>
                    <a:gd name="T6" fmla="*/ 0 w 424"/>
                    <a:gd name="T7" fmla="*/ 0 h 1261"/>
                    <a:gd name="T8" fmla="*/ 0 w 424"/>
                    <a:gd name="T9" fmla="*/ 0 h 1261"/>
                    <a:gd name="T10" fmla="*/ 0 w 424"/>
                    <a:gd name="T11" fmla="*/ 0 h 1261"/>
                    <a:gd name="T12" fmla="*/ 0 w 424"/>
                    <a:gd name="T13" fmla="*/ 0 h 1261"/>
                    <a:gd name="T14" fmla="*/ 0 60000 65536"/>
                    <a:gd name="T15" fmla="*/ 0 60000 65536"/>
                    <a:gd name="T16" fmla="*/ 0 60000 65536"/>
                    <a:gd name="T17" fmla="*/ 0 60000 65536"/>
                    <a:gd name="T18" fmla="*/ 0 60000 65536"/>
                    <a:gd name="T19" fmla="*/ 0 60000 65536"/>
                    <a:gd name="T20" fmla="*/ 0 60000 65536"/>
                    <a:gd name="T21" fmla="*/ 0 w 424"/>
                    <a:gd name="T22" fmla="*/ 0 h 1261"/>
                    <a:gd name="T23" fmla="*/ 424 w 424"/>
                    <a:gd name="T24" fmla="*/ 1261 h 12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4" h="1261">
                      <a:moveTo>
                        <a:pt x="424" y="586"/>
                      </a:moveTo>
                      <a:lnTo>
                        <a:pt x="323" y="752"/>
                      </a:lnTo>
                      <a:lnTo>
                        <a:pt x="252" y="1261"/>
                      </a:lnTo>
                      <a:lnTo>
                        <a:pt x="0" y="1261"/>
                      </a:lnTo>
                      <a:lnTo>
                        <a:pt x="12" y="526"/>
                      </a:lnTo>
                      <a:lnTo>
                        <a:pt x="424" y="0"/>
                      </a:lnTo>
                      <a:lnTo>
                        <a:pt x="424" y="586"/>
                      </a:lnTo>
                      <a:close/>
                    </a:path>
                  </a:pathLst>
                </a:custGeom>
                <a:solidFill>
                  <a:srgbClr val="B2D8E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658" name="Freeform 93"/>
                <p:cNvSpPr>
                  <a:spLocks noChangeArrowheads="1"/>
                </p:cNvSpPr>
                <p:nvPr/>
              </p:nvSpPr>
              <p:spPr bwMode="auto">
                <a:xfrm>
                  <a:off x="30" y="275"/>
                  <a:ext cx="103" cy="235"/>
                </a:xfrm>
                <a:custGeom>
                  <a:avLst/>
                  <a:gdLst>
                    <a:gd name="T0" fmla="*/ 0 w 424"/>
                    <a:gd name="T1" fmla="*/ 0 h 1261"/>
                    <a:gd name="T2" fmla="*/ 0 w 424"/>
                    <a:gd name="T3" fmla="*/ 0 h 1261"/>
                    <a:gd name="T4" fmla="*/ 0 w 424"/>
                    <a:gd name="T5" fmla="*/ 0 h 1261"/>
                    <a:gd name="T6" fmla="*/ 0 w 424"/>
                    <a:gd name="T7" fmla="*/ 0 h 1261"/>
                    <a:gd name="T8" fmla="*/ 0 w 424"/>
                    <a:gd name="T9" fmla="*/ 0 h 1261"/>
                    <a:gd name="T10" fmla="*/ 0 w 424"/>
                    <a:gd name="T11" fmla="*/ 0 h 1261"/>
                    <a:gd name="T12" fmla="*/ 0 60000 65536"/>
                    <a:gd name="T13" fmla="*/ 0 60000 65536"/>
                    <a:gd name="T14" fmla="*/ 0 60000 65536"/>
                    <a:gd name="T15" fmla="*/ 0 60000 65536"/>
                    <a:gd name="T16" fmla="*/ 0 60000 65536"/>
                    <a:gd name="T17" fmla="*/ 0 60000 65536"/>
                    <a:gd name="T18" fmla="*/ 0 w 424"/>
                    <a:gd name="T19" fmla="*/ 0 h 1261"/>
                    <a:gd name="T20" fmla="*/ 424 w 424"/>
                    <a:gd name="T21" fmla="*/ 1261 h 1261"/>
                  </a:gdLst>
                  <a:ahLst/>
                  <a:cxnLst>
                    <a:cxn ang="T12">
                      <a:pos x="T0" y="T1"/>
                    </a:cxn>
                    <a:cxn ang="T13">
                      <a:pos x="T2" y="T3"/>
                    </a:cxn>
                    <a:cxn ang="T14">
                      <a:pos x="T4" y="T5"/>
                    </a:cxn>
                    <a:cxn ang="T15">
                      <a:pos x="T6" y="T7"/>
                    </a:cxn>
                    <a:cxn ang="T16">
                      <a:pos x="T8" y="T9"/>
                    </a:cxn>
                    <a:cxn ang="T17">
                      <a:pos x="T10" y="T11"/>
                    </a:cxn>
                  </a:cxnLst>
                  <a:rect l="T18" t="T19" r="T20" b="T21"/>
                  <a:pathLst>
                    <a:path w="424" h="1261">
                      <a:moveTo>
                        <a:pt x="424" y="586"/>
                      </a:moveTo>
                      <a:lnTo>
                        <a:pt x="323" y="752"/>
                      </a:lnTo>
                      <a:lnTo>
                        <a:pt x="252" y="1261"/>
                      </a:lnTo>
                      <a:lnTo>
                        <a:pt x="0" y="1261"/>
                      </a:lnTo>
                      <a:lnTo>
                        <a:pt x="12" y="526"/>
                      </a:lnTo>
                      <a:lnTo>
                        <a:pt x="424" y="0"/>
                      </a:lnTo>
                    </a:path>
                  </a:pathLst>
                </a:custGeom>
                <a:noFill/>
                <a:ln w="0" cmpd="sng">
                  <a:solidFill>
                    <a:srgbClr val="000000"/>
                  </a:solidFill>
                  <a:miter lim="800000"/>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659" name="Freeform 94"/>
                <p:cNvSpPr>
                  <a:spLocks noChangeArrowheads="1"/>
                </p:cNvSpPr>
                <p:nvPr/>
              </p:nvSpPr>
              <p:spPr bwMode="auto">
                <a:xfrm>
                  <a:off x="155" y="48"/>
                  <a:ext cx="221" cy="223"/>
                </a:xfrm>
                <a:custGeom>
                  <a:avLst/>
                  <a:gdLst>
                    <a:gd name="T0" fmla="*/ 0 w 907"/>
                    <a:gd name="T1" fmla="*/ 0 h 1201"/>
                    <a:gd name="T2" fmla="*/ 0 w 907"/>
                    <a:gd name="T3" fmla="*/ 0 h 1201"/>
                    <a:gd name="T4" fmla="*/ 0 w 907"/>
                    <a:gd name="T5" fmla="*/ 0 h 1201"/>
                    <a:gd name="T6" fmla="*/ 0 w 907"/>
                    <a:gd name="T7" fmla="*/ 0 h 1201"/>
                    <a:gd name="T8" fmla="*/ 0 w 907"/>
                    <a:gd name="T9" fmla="*/ 0 h 1201"/>
                    <a:gd name="T10" fmla="*/ 0 w 907"/>
                    <a:gd name="T11" fmla="*/ 0 h 1201"/>
                    <a:gd name="T12" fmla="*/ 0 w 907"/>
                    <a:gd name="T13" fmla="*/ 0 h 1201"/>
                    <a:gd name="T14" fmla="*/ 0 w 907"/>
                    <a:gd name="T15" fmla="*/ 0 h 1201"/>
                    <a:gd name="T16" fmla="*/ 0 w 907"/>
                    <a:gd name="T17" fmla="*/ 0 h 1201"/>
                    <a:gd name="T18" fmla="*/ 0 w 907"/>
                    <a:gd name="T19" fmla="*/ 0 h 1201"/>
                    <a:gd name="T20" fmla="*/ 0 w 907"/>
                    <a:gd name="T21" fmla="*/ 0 h 1201"/>
                    <a:gd name="T22" fmla="*/ 0 w 907"/>
                    <a:gd name="T23" fmla="*/ 0 h 1201"/>
                    <a:gd name="T24" fmla="*/ 0 w 907"/>
                    <a:gd name="T25" fmla="*/ 0 h 1201"/>
                    <a:gd name="T26" fmla="*/ 0 w 907"/>
                    <a:gd name="T27" fmla="*/ 0 h 1201"/>
                    <a:gd name="T28" fmla="*/ 0 w 907"/>
                    <a:gd name="T29" fmla="*/ 0 h 1201"/>
                    <a:gd name="T30" fmla="*/ 0 w 907"/>
                    <a:gd name="T31" fmla="*/ 0 h 1201"/>
                    <a:gd name="T32" fmla="*/ 0 w 907"/>
                    <a:gd name="T33" fmla="*/ 0 h 1201"/>
                    <a:gd name="T34" fmla="*/ 0 w 907"/>
                    <a:gd name="T35" fmla="*/ 0 h 1201"/>
                    <a:gd name="T36" fmla="*/ 0 w 907"/>
                    <a:gd name="T37" fmla="*/ 0 h 1201"/>
                    <a:gd name="T38" fmla="*/ 0 w 907"/>
                    <a:gd name="T39" fmla="*/ 0 h 1201"/>
                    <a:gd name="T40" fmla="*/ 0 w 907"/>
                    <a:gd name="T41" fmla="*/ 0 h 1201"/>
                    <a:gd name="T42" fmla="*/ 0 w 907"/>
                    <a:gd name="T43" fmla="*/ 0 h 1201"/>
                    <a:gd name="T44" fmla="*/ 0 w 907"/>
                    <a:gd name="T45" fmla="*/ 0 h 1201"/>
                    <a:gd name="T46" fmla="*/ 0 w 907"/>
                    <a:gd name="T47" fmla="*/ 0 h 1201"/>
                    <a:gd name="T48" fmla="*/ 0 w 907"/>
                    <a:gd name="T49" fmla="*/ 0 h 1201"/>
                    <a:gd name="T50" fmla="*/ 0 w 907"/>
                    <a:gd name="T51" fmla="*/ 0 h 1201"/>
                    <a:gd name="T52" fmla="*/ 0 w 907"/>
                    <a:gd name="T53" fmla="*/ 0 h 1201"/>
                    <a:gd name="T54" fmla="*/ 0 w 907"/>
                    <a:gd name="T55" fmla="*/ 0 h 1201"/>
                    <a:gd name="T56" fmla="*/ 0 w 907"/>
                    <a:gd name="T57" fmla="*/ 0 h 1201"/>
                    <a:gd name="T58" fmla="*/ 0 w 907"/>
                    <a:gd name="T59" fmla="*/ 0 h 1201"/>
                    <a:gd name="T60" fmla="*/ 0 w 907"/>
                    <a:gd name="T61" fmla="*/ 0 h 1201"/>
                    <a:gd name="T62" fmla="*/ 0 w 907"/>
                    <a:gd name="T63" fmla="*/ 0 h 1201"/>
                    <a:gd name="T64" fmla="*/ 0 w 907"/>
                    <a:gd name="T65" fmla="*/ 0 h 1201"/>
                    <a:gd name="T66" fmla="*/ 0 w 907"/>
                    <a:gd name="T67" fmla="*/ 0 h 1201"/>
                    <a:gd name="T68" fmla="*/ 0 w 907"/>
                    <a:gd name="T69" fmla="*/ 0 h 120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07"/>
                    <a:gd name="T106" fmla="*/ 0 h 1201"/>
                    <a:gd name="T107" fmla="*/ 907 w 907"/>
                    <a:gd name="T108" fmla="*/ 1201 h 120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07" h="1201">
                      <a:moveTo>
                        <a:pt x="907" y="740"/>
                      </a:moveTo>
                      <a:lnTo>
                        <a:pt x="899" y="834"/>
                      </a:lnTo>
                      <a:lnTo>
                        <a:pt x="869" y="919"/>
                      </a:lnTo>
                      <a:lnTo>
                        <a:pt x="827" y="1000"/>
                      </a:lnTo>
                      <a:lnTo>
                        <a:pt x="773" y="1064"/>
                      </a:lnTo>
                      <a:lnTo>
                        <a:pt x="706" y="1124"/>
                      </a:lnTo>
                      <a:lnTo>
                        <a:pt x="630" y="1167"/>
                      </a:lnTo>
                      <a:lnTo>
                        <a:pt x="546" y="1193"/>
                      </a:lnTo>
                      <a:lnTo>
                        <a:pt x="458" y="1201"/>
                      </a:lnTo>
                      <a:lnTo>
                        <a:pt x="366" y="1193"/>
                      </a:lnTo>
                      <a:lnTo>
                        <a:pt x="282" y="1167"/>
                      </a:lnTo>
                      <a:lnTo>
                        <a:pt x="202" y="1124"/>
                      </a:lnTo>
                      <a:lnTo>
                        <a:pt x="135" y="1064"/>
                      </a:lnTo>
                      <a:lnTo>
                        <a:pt x="80" y="1000"/>
                      </a:lnTo>
                      <a:lnTo>
                        <a:pt x="38" y="919"/>
                      </a:lnTo>
                      <a:lnTo>
                        <a:pt x="9" y="834"/>
                      </a:lnTo>
                      <a:lnTo>
                        <a:pt x="0" y="740"/>
                      </a:lnTo>
                      <a:lnTo>
                        <a:pt x="0" y="462"/>
                      </a:lnTo>
                      <a:lnTo>
                        <a:pt x="9" y="368"/>
                      </a:lnTo>
                      <a:lnTo>
                        <a:pt x="38" y="282"/>
                      </a:lnTo>
                      <a:lnTo>
                        <a:pt x="80" y="201"/>
                      </a:lnTo>
                      <a:lnTo>
                        <a:pt x="135" y="133"/>
                      </a:lnTo>
                      <a:lnTo>
                        <a:pt x="202" y="77"/>
                      </a:lnTo>
                      <a:lnTo>
                        <a:pt x="282" y="35"/>
                      </a:lnTo>
                      <a:lnTo>
                        <a:pt x="366" y="9"/>
                      </a:lnTo>
                      <a:lnTo>
                        <a:pt x="458" y="0"/>
                      </a:lnTo>
                      <a:lnTo>
                        <a:pt x="546" y="9"/>
                      </a:lnTo>
                      <a:lnTo>
                        <a:pt x="630" y="35"/>
                      </a:lnTo>
                      <a:lnTo>
                        <a:pt x="706" y="77"/>
                      </a:lnTo>
                      <a:lnTo>
                        <a:pt x="773" y="133"/>
                      </a:lnTo>
                      <a:lnTo>
                        <a:pt x="827" y="201"/>
                      </a:lnTo>
                      <a:lnTo>
                        <a:pt x="869" y="282"/>
                      </a:lnTo>
                      <a:lnTo>
                        <a:pt x="899" y="368"/>
                      </a:lnTo>
                      <a:lnTo>
                        <a:pt x="907" y="462"/>
                      </a:lnTo>
                      <a:lnTo>
                        <a:pt x="907" y="740"/>
                      </a:lnTo>
                      <a:close/>
                    </a:path>
                  </a:pathLst>
                </a:custGeom>
                <a:solidFill>
                  <a:srgbClr val="FFD8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660" name="Freeform 95"/>
                <p:cNvSpPr>
                  <a:spLocks noChangeArrowheads="1"/>
                </p:cNvSpPr>
                <p:nvPr/>
              </p:nvSpPr>
              <p:spPr bwMode="auto">
                <a:xfrm>
                  <a:off x="155" y="48"/>
                  <a:ext cx="221" cy="223"/>
                </a:xfrm>
                <a:custGeom>
                  <a:avLst/>
                  <a:gdLst>
                    <a:gd name="T0" fmla="*/ 0 w 907"/>
                    <a:gd name="T1" fmla="*/ 0 h 1201"/>
                    <a:gd name="T2" fmla="*/ 0 w 907"/>
                    <a:gd name="T3" fmla="*/ 0 h 1201"/>
                    <a:gd name="T4" fmla="*/ 0 w 907"/>
                    <a:gd name="T5" fmla="*/ 0 h 1201"/>
                    <a:gd name="T6" fmla="*/ 0 w 907"/>
                    <a:gd name="T7" fmla="*/ 0 h 1201"/>
                    <a:gd name="T8" fmla="*/ 0 w 907"/>
                    <a:gd name="T9" fmla="*/ 0 h 1201"/>
                    <a:gd name="T10" fmla="*/ 0 w 907"/>
                    <a:gd name="T11" fmla="*/ 0 h 1201"/>
                    <a:gd name="T12" fmla="*/ 0 w 907"/>
                    <a:gd name="T13" fmla="*/ 0 h 1201"/>
                    <a:gd name="T14" fmla="*/ 0 w 907"/>
                    <a:gd name="T15" fmla="*/ 0 h 1201"/>
                    <a:gd name="T16" fmla="*/ 0 w 907"/>
                    <a:gd name="T17" fmla="*/ 0 h 1201"/>
                    <a:gd name="T18" fmla="*/ 0 w 907"/>
                    <a:gd name="T19" fmla="*/ 0 h 1201"/>
                    <a:gd name="T20" fmla="*/ 0 w 907"/>
                    <a:gd name="T21" fmla="*/ 0 h 1201"/>
                    <a:gd name="T22" fmla="*/ 0 w 907"/>
                    <a:gd name="T23" fmla="*/ 0 h 1201"/>
                    <a:gd name="T24" fmla="*/ 0 w 907"/>
                    <a:gd name="T25" fmla="*/ 0 h 1201"/>
                    <a:gd name="T26" fmla="*/ 0 w 907"/>
                    <a:gd name="T27" fmla="*/ 0 h 1201"/>
                    <a:gd name="T28" fmla="*/ 0 w 907"/>
                    <a:gd name="T29" fmla="*/ 0 h 1201"/>
                    <a:gd name="T30" fmla="*/ 0 w 907"/>
                    <a:gd name="T31" fmla="*/ 0 h 1201"/>
                    <a:gd name="T32" fmla="*/ 0 w 907"/>
                    <a:gd name="T33" fmla="*/ 0 h 1201"/>
                    <a:gd name="T34" fmla="*/ 0 w 907"/>
                    <a:gd name="T35" fmla="*/ 0 h 1201"/>
                    <a:gd name="T36" fmla="*/ 0 w 907"/>
                    <a:gd name="T37" fmla="*/ 0 h 1201"/>
                    <a:gd name="T38" fmla="*/ 0 w 907"/>
                    <a:gd name="T39" fmla="*/ 0 h 1201"/>
                    <a:gd name="T40" fmla="*/ 0 w 907"/>
                    <a:gd name="T41" fmla="*/ 0 h 1201"/>
                    <a:gd name="T42" fmla="*/ 0 w 907"/>
                    <a:gd name="T43" fmla="*/ 0 h 1201"/>
                    <a:gd name="T44" fmla="*/ 0 w 907"/>
                    <a:gd name="T45" fmla="*/ 0 h 1201"/>
                    <a:gd name="T46" fmla="*/ 0 w 907"/>
                    <a:gd name="T47" fmla="*/ 0 h 1201"/>
                    <a:gd name="T48" fmla="*/ 0 w 907"/>
                    <a:gd name="T49" fmla="*/ 0 h 1201"/>
                    <a:gd name="T50" fmla="*/ 0 w 907"/>
                    <a:gd name="T51" fmla="*/ 0 h 1201"/>
                    <a:gd name="T52" fmla="*/ 0 w 907"/>
                    <a:gd name="T53" fmla="*/ 0 h 1201"/>
                    <a:gd name="T54" fmla="*/ 0 w 907"/>
                    <a:gd name="T55" fmla="*/ 0 h 1201"/>
                    <a:gd name="T56" fmla="*/ 0 w 907"/>
                    <a:gd name="T57" fmla="*/ 0 h 1201"/>
                    <a:gd name="T58" fmla="*/ 0 w 907"/>
                    <a:gd name="T59" fmla="*/ 0 h 1201"/>
                    <a:gd name="T60" fmla="*/ 0 w 907"/>
                    <a:gd name="T61" fmla="*/ 0 h 1201"/>
                    <a:gd name="T62" fmla="*/ 0 w 907"/>
                    <a:gd name="T63" fmla="*/ 0 h 1201"/>
                    <a:gd name="T64" fmla="*/ 0 w 907"/>
                    <a:gd name="T65" fmla="*/ 0 h 1201"/>
                    <a:gd name="T66" fmla="*/ 0 w 907"/>
                    <a:gd name="T67" fmla="*/ 0 h 1201"/>
                    <a:gd name="T68" fmla="*/ 0 w 907"/>
                    <a:gd name="T69" fmla="*/ 0 h 1201"/>
                    <a:gd name="T70" fmla="*/ 0 w 907"/>
                    <a:gd name="T71" fmla="*/ 0 h 1201"/>
                    <a:gd name="T72" fmla="*/ 0 w 907"/>
                    <a:gd name="T73" fmla="*/ 0 h 1201"/>
                    <a:gd name="T74" fmla="*/ 0 w 907"/>
                    <a:gd name="T75" fmla="*/ 0 h 1201"/>
                    <a:gd name="T76" fmla="*/ 0 w 907"/>
                    <a:gd name="T77" fmla="*/ 0 h 12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07"/>
                    <a:gd name="T118" fmla="*/ 0 h 1201"/>
                    <a:gd name="T119" fmla="*/ 907 w 907"/>
                    <a:gd name="T120" fmla="*/ 1201 h 120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07" h="1201">
                      <a:moveTo>
                        <a:pt x="907" y="740"/>
                      </a:moveTo>
                      <a:lnTo>
                        <a:pt x="907" y="740"/>
                      </a:lnTo>
                      <a:lnTo>
                        <a:pt x="899" y="834"/>
                      </a:lnTo>
                      <a:lnTo>
                        <a:pt x="869" y="919"/>
                      </a:lnTo>
                      <a:lnTo>
                        <a:pt x="827" y="1000"/>
                      </a:lnTo>
                      <a:lnTo>
                        <a:pt x="773" y="1064"/>
                      </a:lnTo>
                      <a:lnTo>
                        <a:pt x="706" y="1124"/>
                      </a:lnTo>
                      <a:lnTo>
                        <a:pt x="630" y="1167"/>
                      </a:lnTo>
                      <a:lnTo>
                        <a:pt x="546" y="1193"/>
                      </a:lnTo>
                      <a:lnTo>
                        <a:pt x="458" y="1201"/>
                      </a:lnTo>
                      <a:lnTo>
                        <a:pt x="366" y="1193"/>
                      </a:lnTo>
                      <a:lnTo>
                        <a:pt x="282" y="1167"/>
                      </a:lnTo>
                      <a:lnTo>
                        <a:pt x="202" y="1124"/>
                      </a:lnTo>
                      <a:lnTo>
                        <a:pt x="135" y="1064"/>
                      </a:lnTo>
                      <a:lnTo>
                        <a:pt x="80" y="1000"/>
                      </a:lnTo>
                      <a:lnTo>
                        <a:pt x="38" y="919"/>
                      </a:lnTo>
                      <a:lnTo>
                        <a:pt x="9" y="834"/>
                      </a:lnTo>
                      <a:lnTo>
                        <a:pt x="0" y="740"/>
                      </a:lnTo>
                      <a:lnTo>
                        <a:pt x="0" y="462"/>
                      </a:lnTo>
                      <a:lnTo>
                        <a:pt x="9" y="368"/>
                      </a:lnTo>
                      <a:lnTo>
                        <a:pt x="38" y="282"/>
                      </a:lnTo>
                      <a:lnTo>
                        <a:pt x="80" y="201"/>
                      </a:lnTo>
                      <a:lnTo>
                        <a:pt x="135" y="133"/>
                      </a:lnTo>
                      <a:lnTo>
                        <a:pt x="202" y="77"/>
                      </a:lnTo>
                      <a:lnTo>
                        <a:pt x="282" y="35"/>
                      </a:lnTo>
                      <a:lnTo>
                        <a:pt x="366" y="9"/>
                      </a:lnTo>
                      <a:lnTo>
                        <a:pt x="458" y="0"/>
                      </a:lnTo>
                      <a:lnTo>
                        <a:pt x="546" y="9"/>
                      </a:lnTo>
                      <a:lnTo>
                        <a:pt x="630" y="35"/>
                      </a:lnTo>
                      <a:lnTo>
                        <a:pt x="706" y="77"/>
                      </a:lnTo>
                      <a:lnTo>
                        <a:pt x="773" y="133"/>
                      </a:lnTo>
                      <a:lnTo>
                        <a:pt x="827" y="201"/>
                      </a:lnTo>
                      <a:lnTo>
                        <a:pt x="869" y="282"/>
                      </a:lnTo>
                      <a:lnTo>
                        <a:pt x="899" y="368"/>
                      </a:lnTo>
                      <a:lnTo>
                        <a:pt x="907" y="462"/>
                      </a:lnTo>
                      <a:lnTo>
                        <a:pt x="907" y="740"/>
                      </a:lnTo>
                    </a:path>
                  </a:pathLst>
                </a:custGeom>
                <a:noFill/>
                <a:ln w="0" cmpd="sng">
                  <a:solidFill>
                    <a:srgbClr val="000000"/>
                  </a:solidFill>
                  <a:miter lim="800000"/>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661" name="Rectangle 96"/>
                <p:cNvSpPr>
                  <a:spLocks noChangeArrowheads="1"/>
                </p:cNvSpPr>
                <p:nvPr/>
              </p:nvSpPr>
              <p:spPr bwMode="auto">
                <a:xfrm>
                  <a:off x="133" y="271"/>
                  <a:ext cx="277" cy="243"/>
                </a:xfrm>
                <a:prstGeom prst="rect">
                  <a:avLst/>
                </a:prstGeom>
                <a:solidFill>
                  <a:srgbClr val="B2D8E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eaLnBrk="0" fontAlgn="base" hangingPunct="0">
                    <a:spcBef>
                      <a:spcPct val="0"/>
                    </a:spcBef>
                    <a:spcAft>
                      <a:spcPct val="0"/>
                    </a:spcAft>
                  </a:pPr>
                  <a:endParaRPr lang="zh-CN" altLang="en-US" sz="2100">
                    <a:solidFill>
                      <a:srgbClr val="FFFFFF"/>
                    </a:solidFill>
                    <a:sym typeface="Arial" panose="020B0604020202020204" pitchFamily="34" charset="0"/>
                  </a:endParaRPr>
                </a:p>
              </p:txBody>
            </p:sp>
            <p:sp>
              <p:nvSpPr>
                <p:cNvPr id="26662" name="Rectangle 97"/>
                <p:cNvSpPr>
                  <a:spLocks noChangeArrowheads="1"/>
                </p:cNvSpPr>
                <p:nvPr/>
              </p:nvSpPr>
              <p:spPr bwMode="auto">
                <a:xfrm>
                  <a:off x="133" y="271"/>
                  <a:ext cx="277" cy="243"/>
                </a:xfrm>
                <a:prstGeom prst="rect">
                  <a:avLst/>
                </a:prstGeom>
                <a:noFill/>
                <a:ln w="0">
                  <a:solidFill>
                    <a:srgbClr val="000000"/>
                  </a:solidFill>
                  <a:miter lim="800000"/>
                </a:ln>
                <a:extLst>
                  <a:ext uri="{909E8E84-426E-40DD-AFC4-6F175D3DCCD1}">
                    <a14:hiddenFill xmlns:a14="http://schemas.microsoft.com/office/drawing/2010/main">
                      <a:solidFill>
                        <a:srgbClr val="FFFFFF"/>
                      </a:solidFill>
                    </a14:hiddenFill>
                  </a:ext>
                </a:extLst>
              </p:spPr>
              <p:txBody>
                <a:bodyP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eaLnBrk="0" fontAlgn="base" hangingPunct="0">
                    <a:spcBef>
                      <a:spcPct val="0"/>
                    </a:spcBef>
                    <a:spcAft>
                      <a:spcPct val="0"/>
                    </a:spcAft>
                  </a:pPr>
                  <a:endParaRPr lang="zh-CN" altLang="en-US" sz="2100">
                    <a:solidFill>
                      <a:srgbClr val="FFFFFF"/>
                    </a:solidFill>
                    <a:sym typeface="Arial" panose="020B0604020202020204" pitchFamily="34" charset="0"/>
                  </a:endParaRPr>
                </a:p>
              </p:txBody>
            </p:sp>
            <p:sp>
              <p:nvSpPr>
                <p:cNvPr id="26663" name="Freeform 98"/>
                <p:cNvSpPr>
                  <a:spLocks noChangeArrowheads="1"/>
                </p:cNvSpPr>
                <p:nvPr/>
              </p:nvSpPr>
              <p:spPr bwMode="auto">
                <a:xfrm>
                  <a:off x="133" y="514"/>
                  <a:ext cx="277" cy="359"/>
                </a:xfrm>
                <a:custGeom>
                  <a:avLst/>
                  <a:gdLst>
                    <a:gd name="T0" fmla="*/ 0 w 1134"/>
                    <a:gd name="T1" fmla="*/ 0 h 1923"/>
                    <a:gd name="T2" fmla="*/ 0 w 1134"/>
                    <a:gd name="T3" fmla="*/ 0 h 1923"/>
                    <a:gd name="T4" fmla="*/ 0 w 1134"/>
                    <a:gd name="T5" fmla="*/ 0 h 1923"/>
                    <a:gd name="T6" fmla="*/ 0 w 1134"/>
                    <a:gd name="T7" fmla="*/ 0 h 1923"/>
                    <a:gd name="T8" fmla="*/ 0 w 1134"/>
                    <a:gd name="T9" fmla="*/ 0 h 1923"/>
                    <a:gd name="T10" fmla="*/ 0 60000 65536"/>
                    <a:gd name="T11" fmla="*/ 0 60000 65536"/>
                    <a:gd name="T12" fmla="*/ 0 60000 65536"/>
                    <a:gd name="T13" fmla="*/ 0 60000 65536"/>
                    <a:gd name="T14" fmla="*/ 0 60000 65536"/>
                    <a:gd name="T15" fmla="*/ 0 w 1134"/>
                    <a:gd name="T16" fmla="*/ 0 h 1923"/>
                    <a:gd name="T17" fmla="*/ 1134 w 1134"/>
                    <a:gd name="T18" fmla="*/ 1923 h 1923"/>
                  </a:gdLst>
                  <a:ahLst/>
                  <a:cxnLst>
                    <a:cxn ang="T10">
                      <a:pos x="T0" y="T1"/>
                    </a:cxn>
                    <a:cxn ang="T11">
                      <a:pos x="T2" y="T3"/>
                    </a:cxn>
                    <a:cxn ang="T12">
                      <a:pos x="T4" y="T5"/>
                    </a:cxn>
                    <a:cxn ang="T13">
                      <a:pos x="T6" y="T7"/>
                    </a:cxn>
                    <a:cxn ang="T14">
                      <a:pos x="T8" y="T9"/>
                    </a:cxn>
                  </a:cxnLst>
                  <a:rect l="T15" t="T16" r="T17" b="T18"/>
                  <a:pathLst>
                    <a:path w="1134" h="1923">
                      <a:moveTo>
                        <a:pt x="928" y="1923"/>
                      </a:moveTo>
                      <a:lnTo>
                        <a:pt x="1134" y="0"/>
                      </a:lnTo>
                      <a:lnTo>
                        <a:pt x="0" y="0"/>
                      </a:lnTo>
                      <a:lnTo>
                        <a:pt x="223" y="1923"/>
                      </a:lnTo>
                      <a:lnTo>
                        <a:pt x="928" y="1923"/>
                      </a:lnTo>
                      <a:close/>
                    </a:path>
                  </a:pathLst>
                </a:cu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664" name="Freeform 99"/>
                <p:cNvSpPr>
                  <a:spLocks noChangeArrowheads="1"/>
                </p:cNvSpPr>
                <p:nvPr/>
              </p:nvSpPr>
              <p:spPr bwMode="auto">
                <a:xfrm>
                  <a:off x="104" y="873"/>
                  <a:ext cx="339" cy="84"/>
                </a:xfrm>
                <a:custGeom>
                  <a:avLst/>
                  <a:gdLst>
                    <a:gd name="T0" fmla="*/ 0 w 1386"/>
                    <a:gd name="T1" fmla="*/ 0 h 453"/>
                    <a:gd name="T2" fmla="*/ 0 w 1386"/>
                    <a:gd name="T3" fmla="*/ 0 h 453"/>
                    <a:gd name="T4" fmla="*/ 0 w 1386"/>
                    <a:gd name="T5" fmla="*/ 0 h 453"/>
                    <a:gd name="T6" fmla="*/ 0 w 1386"/>
                    <a:gd name="T7" fmla="*/ 0 h 453"/>
                    <a:gd name="T8" fmla="*/ 0 w 1386"/>
                    <a:gd name="T9" fmla="*/ 0 h 453"/>
                    <a:gd name="T10" fmla="*/ 0 w 1386"/>
                    <a:gd name="T11" fmla="*/ 0 h 453"/>
                    <a:gd name="T12" fmla="*/ 0 w 1386"/>
                    <a:gd name="T13" fmla="*/ 0 h 453"/>
                    <a:gd name="T14" fmla="*/ 0 w 1386"/>
                    <a:gd name="T15" fmla="*/ 0 h 453"/>
                    <a:gd name="T16" fmla="*/ 0 w 1386"/>
                    <a:gd name="T17" fmla="*/ 0 h 453"/>
                    <a:gd name="T18" fmla="*/ 0 w 1386"/>
                    <a:gd name="T19" fmla="*/ 0 h 4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86"/>
                    <a:gd name="T31" fmla="*/ 0 h 453"/>
                    <a:gd name="T32" fmla="*/ 1386 w 1386"/>
                    <a:gd name="T33" fmla="*/ 453 h 4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86" h="453">
                      <a:moveTo>
                        <a:pt x="1017" y="0"/>
                      </a:moveTo>
                      <a:lnTo>
                        <a:pt x="1386" y="299"/>
                      </a:lnTo>
                      <a:lnTo>
                        <a:pt x="1386" y="453"/>
                      </a:lnTo>
                      <a:lnTo>
                        <a:pt x="735" y="453"/>
                      </a:lnTo>
                      <a:lnTo>
                        <a:pt x="693" y="167"/>
                      </a:lnTo>
                      <a:lnTo>
                        <a:pt x="651" y="453"/>
                      </a:lnTo>
                      <a:lnTo>
                        <a:pt x="0" y="453"/>
                      </a:lnTo>
                      <a:lnTo>
                        <a:pt x="0" y="299"/>
                      </a:lnTo>
                      <a:lnTo>
                        <a:pt x="370" y="0"/>
                      </a:lnTo>
                      <a:lnTo>
                        <a:pt x="1017" y="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665" name="Freeform 100"/>
                <p:cNvSpPr>
                  <a:spLocks noChangeArrowheads="1"/>
                </p:cNvSpPr>
                <p:nvPr/>
              </p:nvSpPr>
              <p:spPr bwMode="auto">
                <a:xfrm>
                  <a:off x="104" y="873"/>
                  <a:ext cx="339" cy="84"/>
                </a:xfrm>
                <a:custGeom>
                  <a:avLst/>
                  <a:gdLst>
                    <a:gd name="T0" fmla="*/ 0 w 1386"/>
                    <a:gd name="T1" fmla="*/ 0 h 453"/>
                    <a:gd name="T2" fmla="*/ 0 w 1386"/>
                    <a:gd name="T3" fmla="*/ 0 h 453"/>
                    <a:gd name="T4" fmla="*/ 0 w 1386"/>
                    <a:gd name="T5" fmla="*/ 0 h 453"/>
                    <a:gd name="T6" fmla="*/ 0 w 1386"/>
                    <a:gd name="T7" fmla="*/ 0 h 453"/>
                    <a:gd name="T8" fmla="*/ 0 w 1386"/>
                    <a:gd name="T9" fmla="*/ 0 h 453"/>
                    <a:gd name="T10" fmla="*/ 0 w 1386"/>
                    <a:gd name="T11" fmla="*/ 0 h 453"/>
                    <a:gd name="T12" fmla="*/ 0 w 1386"/>
                    <a:gd name="T13" fmla="*/ 0 h 453"/>
                    <a:gd name="T14" fmla="*/ 0 w 1386"/>
                    <a:gd name="T15" fmla="*/ 0 h 453"/>
                    <a:gd name="T16" fmla="*/ 0 w 1386"/>
                    <a:gd name="T17" fmla="*/ 0 h 453"/>
                    <a:gd name="T18" fmla="*/ 0 w 1386"/>
                    <a:gd name="T19" fmla="*/ 0 h 4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86"/>
                    <a:gd name="T31" fmla="*/ 0 h 453"/>
                    <a:gd name="T32" fmla="*/ 1386 w 1386"/>
                    <a:gd name="T33" fmla="*/ 453 h 4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86" h="453">
                      <a:moveTo>
                        <a:pt x="1017" y="0"/>
                      </a:moveTo>
                      <a:lnTo>
                        <a:pt x="1386" y="299"/>
                      </a:lnTo>
                      <a:lnTo>
                        <a:pt x="1386" y="453"/>
                      </a:lnTo>
                      <a:lnTo>
                        <a:pt x="735" y="453"/>
                      </a:lnTo>
                      <a:lnTo>
                        <a:pt x="693" y="167"/>
                      </a:lnTo>
                      <a:lnTo>
                        <a:pt x="651" y="453"/>
                      </a:lnTo>
                      <a:lnTo>
                        <a:pt x="0" y="453"/>
                      </a:lnTo>
                      <a:lnTo>
                        <a:pt x="0" y="299"/>
                      </a:lnTo>
                      <a:lnTo>
                        <a:pt x="370" y="0"/>
                      </a:lnTo>
                      <a:lnTo>
                        <a:pt x="1017" y="0"/>
                      </a:lnTo>
                    </a:path>
                  </a:pathLst>
                </a:custGeom>
                <a:noFill/>
                <a:ln w="0" cmpd="sng">
                  <a:solidFill>
                    <a:srgbClr val="000000"/>
                  </a:solidFill>
                  <a:miter lim="800000"/>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666" name="Freeform 101"/>
                <p:cNvSpPr>
                  <a:spLocks noChangeArrowheads="1"/>
                </p:cNvSpPr>
                <p:nvPr/>
              </p:nvSpPr>
              <p:spPr bwMode="auto">
                <a:xfrm>
                  <a:off x="0" y="505"/>
                  <a:ext cx="113" cy="87"/>
                </a:xfrm>
                <a:custGeom>
                  <a:avLst/>
                  <a:gdLst>
                    <a:gd name="T0" fmla="*/ 0 w 462"/>
                    <a:gd name="T1" fmla="*/ 0 h 466"/>
                    <a:gd name="T2" fmla="*/ 0 w 462"/>
                    <a:gd name="T3" fmla="*/ 0 h 466"/>
                    <a:gd name="T4" fmla="*/ 0 w 462"/>
                    <a:gd name="T5" fmla="*/ 0 h 466"/>
                    <a:gd name="T6" fmla="*/ 0 w 462"/>
                    <a:gd name="T7" fmla="*/ 0 h 466"/>
                    <a:gd name="T8" fmla="*/ 0 w 462"/>
                    <a:gd name="T9" fmla="*/ 0 h 466"/>
                    <a:gd name="T10" fmla="*/ 0 w 462"/>
                    <a:gd name="T11" fmla="*/ 0 h 466"/>
                    <a:gd name="T12" fmla="*/ 0 w 462"/>
                    <a:gd name="T13" fmla="*/ 0 h 466"/>
                    <a:gd name="T14" fmla="*/ 0 w 462"/>
                    <a:gd name="T15" fmla="*/ 0 h 466"/>
                    <a:gd name="T16" fmla="*/ 0 w 462"/>
                    <a:gd name="T17" fmla="*/ 0 h 466"/>
                    <a:gd name="T18" fmla="*/ 0 w 462"/>
                    <a:gd name="T19" fmla="*/ 0 h 466"/>
                    <a:gd name="T20" fmla="*/ 0 w 462"/>
                    <a:gd name="T21" fmla="*/ 0 h 466"/>
                    <a:gd name="T22" fmla="*/ 0 w 462"/>
                    <a:gd name="T23" fmla="*/ 0 h 466"/>
                    <a:gd name="T24" fmla="*/ 0 w 462"/>
                    <a:gd name="T25" fmla="*/ 0 h 466"/>
                    <a:gd name="T26" fmla="*/ 0 w 462"/>
                    <a:gd name="T27" fmla="*/ 0 h 466"/>
                    <a:gd name="T28" fmla="*/ 0 w 462"/>
                    <a:gd name="T29" fmla="*/ 0 h 466"/>
                    <a:gd name="T30" fmla="*/ 0 w 462"/>
                    <a:gd name="T31" fmla="*/ 0 h 466"/>
                    <a:gd name="T32" fmla="*/ 0 w 462"/>
                    <a:gd name="T33" fmla="*/ 0 h 466"/>
                    <a:gd name="T34" fmla="*/ 0 w 462"/>
                    <a:gd name="T35" fmla="*/ 0 h 466"/>
                    <a:gd name="T36" fmla="*/ 0 w 462"/>
                    <a:gd name="T37" fmla="*/ 0 h 466"/>
                    <a:gd name="T38" fmla="*/ 0 w 462"/>
                    <a:gd name="T39" fmla="*/ 0 h 466"/>
                    <a:gd name="T40" fmla="*/ 0 w 462"/>
                    <a:gd name="T41" fmla="*/ 0 h 466"/>
                    <a:gd name="T42" fmla="*/ 0 w 462"/>
                    <a:gd name="T43" fmla="*/ 0 h 466"/>
                    <a:gd name="T44" fmla="*/ 0 w 462"/>
                    <a:gd name="T45" fmla="*/ 0 h 466"/>
                    <a:gd name="T46" fmla="*/ 0 w 462"/>
                    <a:gd name="T47" fmla="*/ 0 h 466"/>
                    <a:gd name="T48" fmla="*/ 0 w 462"/>
                    <a:gd name="T49" fmla="*/ 0 h 466"/>
                    <a:gd name="T50" fmla="*/ 0 w 462"/>
                    <a:gd name="T51" fmla="*/ 0 h 466"/>
                    <a:gd name="T52" fmla="*/ 0 w 462"/>
                    <a:gd name="T53" fmla="*/ 0 h 466"/>
                    <a:gd name="T54" fmla="*/ 0 w 462"/>
                    <a:gd name="T55" fmla="*/ 0 h 466"/>
                    <a:gd name="T56" fmla="*/ 0 w 462"/>
                    <a:gd name="T57" fmla="*/ 0 h 466"/>
                    <a:gd name="T58" fmla="*/ 0 w 462"/>
                    <a:gd name="T59" fmla="*/ 0 h 466"/>
                    <a:gd name="T60" fmla="*/ 0 w 462"/>
                    <a:gd name="T61" fmla="*/ 0 h 466"/>
                    <a:gd name="T62" fmla="*/ 0 w 462"/>
                    <a:gd name="T63" fmla="*/ 0 h 466"/>
                    <a:gd name="T64" fmla="*/ 0 w 462"/>
                    <a:gd name="T65" fmla="*/ 0 h 466"/>
                    <a:gd name="T66" fmla="*/ 0 w 462"/>
                    <a:gd name="T67" fmla="*/ 0 h 4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62"/>
                    <a:gd name="T103" fmla="*/ 0 h 466"/>
                    <a:gd name="T104" fmla="*/ 462 w 462"/>
                    <a:gd name="T105" fmla="*/ 466 h 4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62" h="466">
                      <a:moveTo>
                        <a:pt x="202" y="466"/>
                      </a:moveTo>
                      <a:lnTo>
                        <a:pt x="202" y="171"/>
                      </a:lnTo>
                      <a:lnTo>
                        <a:pt x="340" y="171"/>
                      </a:lnTo>
                      <a:lnTo>
                        <a:pt x="340" y="436"/>
                      </a:lnTo>
                      <a:lnTo>
                        <a:pt x="391" y="402"/>
                      </a:lnTo>
                      <a:lnTo>
                        <a:pt x="428" y="350"/>
                      </a:lnTo>
                      <a:lnTo>
                        <a:pt x="454" y="295"/>
                      </a:lnTo>
                      <a:lnTo>
                        <a:pt x="462" y="231"/>
                      </a:lnTo>
                      <a:lnTo>
                        <a:pt x="458" y="184"/>
                      </a:lnTo>
                      <a:lnTo>
                        <a:pt x="445" y="141"/>
                      </a:lnTo>
                      <a:lnTo>
                        <a:pt x="424" y="103"/>
                      </a:lnTo>
                      <a:lnTo>
                        <a:pt x="395" y="68"/>
                      </a:lnTo>
                      <a:lnTo>
                        <a:pt x="361" y="38"/>
                      </a:lnTo>
                      <a:lnTo>
                        <a:pt x="319" y="17"/>
                      </a:lnTo>
                      <a:lnTo>
                        <a:pt x="277" y="4"/>
                      </a:lnTo>
                      <a:lnTo>
                        <a:pt x="231" y="0"/>
                      </a:lnTo>
                      <a:lnTo>
                        <a:pt x="185" y="4"/>
                      </a:lnTo>
                      <a:lnTo>
                        <a:pt x="143" y="17"/>
                      </a:lnTo>
                      <a:lnTo>
                        <a:pt x="101" y="38"/>
                      </a:lnTo>
                      <a:lnTo>
                        <a:pt x="67" y="68"/>
                      </a:lnTo>
                      <a:lnTo>
                        <a:pt x="38" y="103"/>
                      </a:lnTo>
                      <a:lnTo>
                        <a:pt x="17" y="141"/>
                      </a:lnTo>
                      <a:lnTo>
                        <a:pt x="4" y="184"/>
                      </a:lnTo>
                      <a:lnTo>
                        <a:pt x="0" y="231"/>
                      </a:lnTo>
                      <a:lnTo>
                        <a:pt x="4" y="273"/>
                      </a:lnTo>
                      <a:lnTo>
                        <a:pt x="17" y="316"/>
                      </a:lnTo>
                      <a:lnTo>
                        <a:pt x="34" y="355"/>
                      </a:lnTo>
                      <a:lnTo>
                        <a:pt x="59" y="385"/>
                      </a:lnTo>
                      <a:lnTo>
                        <a:pt x="88" y="414"/>
                      </a:lnTo>
                      <a:lnTo>
                        <a:pt x="122" y="440"/>
                      </a:lnTo>
                      <a:lnTo>
                        <a:pt x="160" y="457"/>
                      </a:lnTo>
                      <a:lnTo>
                        <a:pt x="202" y="466"/>
                      </a:lnTo>
                      <a:close/>
                    </a:path>
                  </a:pathLst>
                </a:custGeom>
                <a:solidFill>
                  <a:srgbClr val="FFD8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667" name="Freeform 102"/>
                <p:cNvSpPr>
                  <a:spLocks noChangeArrowheads="1"/>
                </p:cNvSpPr>
                <p:nvPr/>
              </p:nvSpPr>
              <p:spPr bwMode="auto">
                <a:xfrm>
                  <a:off x="0" y="505"/>
                  <a:ext cx="113" cy="87"/>
                </a:xfrm>
                <a:custGeom>
                  <a:avLst/>
                  <a:gdLst>
                    <a:gd name="T0" fmla="*/ 0 w 462"/>
                    <a:gd name="T1" fmla="*/ 0 h 466"/>
                    <a:gd name="T2" fmla="*/ 0 w 462"/>
                    <a:gd name="T3" fmla="*/ 0 h 466"/>
                    <a:gd name="T4" fmla="*/ 0 w 462"/>
                    <a:gd name="T5" fmla="*/ 0 h 466"/>
                    <a:gd name="T6" fmla="*/ 0 w 462"/>
                    <a:gd name="T7" fmla="*/ 0 h 466"/>
                    <a:gd name="T8" fmla="*/ 0 w 462"/>
                    <a:gd name="T9" fmla="*/ 0 h 466"/>
                    <a:gd name="T10" fmla="*/ 0 w 462"/>
                    <a:gd name="T11" fmla="*/ 0 h 466"/>
                    <a:gd name="T12" fmla="*/ 0 w 462"/>
                    <a:gd name="T13" fmla="*/ 0 h 466"/>
                    <a:gd name="T14" fmla="*/ 0 w 462"/>
                    <a:gd name="T15" fmla="*/ 0 h 466"/>
                    <a:gd name="T16" fmla="*/ 0 w 462"/>
                    <a:gd name="T17" fmla="*/ 0 h 466"/>
                    <a:gd name="T18" fmla="*/ 0 w 462"/>
                    <a:gd name="T19" fmla="*/ 0 h 466"/>
                    <a:gd name="T20" fmla="*/ 0 w 462"/>
                    <a:gd name="T21" fmla="*/ 0 h 466"/>
                    <a:gd name="T22" fmla="*/ 0 w 462"/>
                    <a:gd name="T23" fmla="*/ 0 h 466"/>
                    <a:gd name="T24" fmla="*/ 0 w 462"/>
                    <a:gd name="T25" fmla="*/ 0 h 466"/>
                    <a:gd name="T26" fmla="*/ 0 w 462"/>
                    <a:gd name="T27" fmla="*/ 0 h 466"/>
                    <a:gd name="T28" fmla="*/ 0 w 462"/>
                    <a:gd name="T29" fmla="*/ 0 h 466"/>
                    <a:gd name="T30" fmla="*/ 0 w 462"/>
                    <a:gd name="T31" fmla="*/ 0 h 466"/>
                    <a:gd name="T32" fmla="*/ 0 w 462"/>
                    <a:gd name="T33" fmla="*/ 0 h 466"/>
                    <a:gd name="T34" fmla="*/ 0 w 462"/>
                    <a:gd name="T35" fmla="*/ 0 h 466"/>
                    <a:gd name="T36" fmla="*/ 0 w 462"/>
                    <a:gd name="T37" fmla="*/ 0 h 466"/>
                    <a:gd name="T38" fmla="*/ 0 w 462"/>
                    <a:gd name="T39" fmla="*/ 0 h 466"/>
                    <a:gd name="T40" fmla="*/ 0 w 462"/>
                    <a:gd name="T41" fmla="*/ 0 h 466"/>
                    <a:gd name="T42" fmla="*/ 0 w 462"/>
                    <a:gd name="T43" fmla="*/ 0 h 466"/>
                    <a:gd name="T44" fmla="*/ 0 w 462"/>
                    <a:gd name="T45" fmla="*/ 0 h 466"/>
                    <a:gd name="T46" fmla="*/ 0 w 462"/>
                    <a:gd name="T47" fmla="*/ 0 h 466"/>
                    <a:gd name="T48" fmla="*/ 0 w 462"/>
                    <a:gd name="T49" fmla="*/ 0 h 466"/>
                    <a:gd name="T50" fmla="*/ 0 w 462"/>
                    <a:gd name="T51" fmla="*/ 0 h 466"/>
                    <a:gd name="T52" fmla="*/ 0 w 462"/>
                    <a:gd name="T53" fmla="*/ 0 h 466"/>
                    <a:gd name="T54" fmla="*/ 0 w 462"/>
                    <a:gd name="T55" fmla="*/ 0 h 466"/>
                    <a:gd name="T56" fmla="*/ 0 w 462"/>
                    <a:gd name="T57" fmla="*/ 0 h 466"/>
                    <a:gd name="T58" fmla="*/ 0 w 462"/>
                    <a:gd name="T59" fmla="*/ 0 h 466"/>
                    <a:gd name="T60" fmla="*/ 0 w 462"/>
                    <a:gd name="T61" fmla="*/ 0 h 466"/>
                    <a:gd name="T62" fmla="*/ 0 w 462"/>
                    <a:gd name="T63" fmla="*/ 0 h 466"/>
                    <a:gd name="T64" fmla="*/ 0 w 462"/>
                    <a:gd name="T65" fmla="*/ 0 h 466"/>
                    <a:gd name="T66" fmla="*/ 0 w 462"/>
                    <a:gd name="T67" fmla="*/ 0 h 466"/>
                    <a:gd name="T68" fmla="*/ 0 w 462"/>
                    <a:gd name="T69" fmla="*/ 0 h 466"/>
                    <a:gd name="T70" fmla="*/ 0 w 462"/>
                    <a:gd name="T71" fmla="*/ 0 h 466"/>
                    <a:gd name="T72" fmla="*/ 0 w 462"/>
                    <a:gd name="T73" fmla="*/ 0 h 466"/>
                    <a:gd name="T74" fmla="*/ 0 w 462"/>
                    <a:gd name="T75" fmla="*/ 0 h 46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62"/>
                    <a:gd name="T115" fmla="*/ 0 h 466"/>
                    <a:gd name="T116" fmla="*/ 462 w 462"/>
                    <a:gd name="T117" fmla="*/ 466 h 46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62" h="466">
                      <a:moveTo>
                        <a:pt x="202" y="466"/>
                      </a:moveTo>
                      <a:lnTo>
                        <a:pt x="202" y="171"/>
                      </a:lnTo>
                      <a:lnTo>
                        <a:pt x="340" y="171"/>
                      </a:lnTo>
                      <a:lnTo>
                        <a:pt x="340" y="436"/>
                      </a:lnTo>
                      <a:lnTo>
                        <a:pt x="391" y="402"/>
                      </a:lnTo>
                      <a:lnTo>
                        <a:pt x="428" y="350"/>
                      </a:lnTo>
                      <a:lnTo>
                        <a:pt x="454" y="295"/>
                      </a:lnTo>
                      <a:lnTo>
                        <a:pt x="462" y="231"/>
                      </a:lnTo>
                      <a:lnTo>
                        <a:pt x="458" y="184"/>
                      </a:lnTo>
                      <a:lnTo>
                        <a:pt x="445" y="141"/>
                      </a:lnTo>
                      <a:lnTo>
                        <a:pt x="424" y="103"/>
                      </a:lnTo>
                      <a:lnTo>
                        <a:pt x="395" y="68"/>
                      </a:lnTo>
                      <a:lnTo>
                        <a:pt x="361" y="38"/>
                      </a:lnTo>
                      <a:lnTo>
                        <a:pt x="319" y="17"/>
                      </a:lnTo>
                      <a:lnTo>
                        <a:pt x="277" y="4"/>
                      </a:lnTo>
                      <a:lnTo>
                        <a:pt x="231" y="0"/>
                      </a:lnTo>
                      <a:lnTo>
                        <a:pt x="185" y="4"/>
                      </a:lnTo>
                      <a:lnTo>
                        <a:pt x="143" y="17"/>
                      </a:lnTo>
                      <a:lnTo>
                        <a:pt x="101" y="38"/>
                      </a:lnTo>
                      <a:lnTo>
                        <a:pt x="67" y="68"/>
                      </a:lnTo>
                      <a:lnTo>
                        <a:pt x="38" y="103"/>
                      </a:lnTo>
                      <a:lnTo>
                        <a:pt x="17" y="141"/>
                      </a:lnTo>
                      <a:lnTo>
                        <a:pt x="4" y="184"/>
                      </a:lnTo>
                      <a:lnTo>
                        <a:pt x="0" y="231"/>
                      </a:lnTo>
                      <a:lnTo>
                        <a:pt x="4" y="273"/>
                      </a:lnTo>
                      <a:lnTo>
                        <a:pt x="17" y="316"/>
                      </a:lnTo>
                      <a:lnTo>
                        <a:pt x="34" y="355"/>
                      </a:lnTo>
                      <a:lnTo>
                        <a:pt x="59" y="385"/>
                      </a:lnTo>
                      <a:lnTo>
                        <a:pt x="88" y="414"/>
                      </a:lnTo>
                      <a:lnTo>
                        <a:pt x="122" y="440"/>
                      </a:lnTo>
                      <a:lnTo>
                        <a:pt x="160" y="457"/>
                      </a:lnTo>
                      <a:lnTo>
                        <a:pt x="202" y="466"/>
                      </a:lnTo>
                    </a:path>
                  </a:pathLst>
                </a:custGeom>
                <a:noFill/>
                <a:ln w="0" cmpd="sng">
                  <a:solidFill>
                    <a:srgbClr val="000000"/>
                  </a:solidFill>
                  <a:miter lim="800000"/>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grpSp>
              <p:nvGrpSpPr>
                <p:cNvPr id="26668" name="Group 103"/>
                <p:cNvGrpSpPr/>
                <p:nvPr/>
              </p:nvGrpSpPr>
              <p:grpSpPr bwMode="auto">
                <a:xfrm flipV="1">
                  <a:off x="403" y="14"/>
                  <a:ext cx="141" cy="361"/>
                  <a:chOff x="0" y="0"/>
                  <a:chExt cx="141" cy="361"/>
                </a:xfrm>
              </p:grpSpPr>
              <p:sp>
                <p:nvSpPr>
                  <p:cNvPr id="26683" name="Freeform 104"/>
                  <p:cNvSpPr>
                    <a:spLocks noChangeArrowheads="1"/>
                  </p:cNvSpPr>
                  <p:nvPr/>
                </p:nvSpPr>
                <p:spPr bwMode="auto">
                  <a:xfrm>
                    <a:off x="7" y="0"/>
                    <a:ext cx="104" cy="235"/>
                  </a:xfrm>
                  <a:custGeom>
                    <a:avLst/>
                    <a:gdLst>
                      <a:gd name="T0" fmla="*/ 0 w 428"/>
                      <a:gd name="T1" fmla="*/ 0 h 1261"/>
                      <a:gd name="T2" fmla="*/ 0 w 428"/>
                      <a:gd name="T3" fmla="*/ 0 h 1261"/>
                      <a:gd name="T4" fmla="*/ 0 w 428"/>
                      <a:gd name="T5" fmla="*/ 0 h 1261"/>
                      <a:gd name="T6" fmla="*/ 0 w 428"/>
                      <a:gd name="T7" fmla="*/ 0 h 1261"/>
                      <a:gd name="T8" fmla="*/ 0 w 428"/>
                      <a:gd name="T9" fmla="*/ 0 h 1261"/>
                      <a:gd name="T10" fmla="*/ 0 w 428"/>
                      <a:gd name="T11" fmla="*/ 0 h 1261"/>
                      <a:gd name="T12" fmla="*/ 0 w 428"/>
                      <a:gd name="T13" fmla="*/ 0 h 1261"/>
                      <a:gd name="T14" fmla="*/ 0 60000 65536"/>
                      <a:gd name="T15" fmla="*/ 0 60000 65536"/>
                      <a:gd name="T16" fmla="*/ 0 60000 65536"/>
                      <a:gd name="T17" fmla="*/ 0 60000 65536"/>
                      <a:gd name="T18" fmla="*/ 0 60000 65536"/>
                      <a:gd name="T19" fmla="*/ 0 60000 65536"/>
                      <a:gd name="T20" fmla="*/ 0 60000 65536"/>
                      <a:gd name="T21" fmla="*/ 0 w 428"/>
                      <a:gd name="T22" fmla="*/ 0 h 1261"/>
                      <a:gd name="T23" fmla="*/ 428 w 428"/>
                      <a:gd name="T24" fmla="*/ 1261 h 12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8" h="1261">
                        <a:moveTo>
                          <a:pt x="0" y="586"/>
                        </a:moveTo>
                        <a:lnTo>
                          <a:pt x="105" y="752"/>
                        </a:lnTo>
                        <a:lnTo>
                          <a:pt x="176" y="1261"/>
                        </a:lnTo>
                        <a:lnTo>
                          <a:pt x="428" y="1261"/>
                        </a:lnTo>
                        <a:lnTo>
                          <a:pt x="416" y="526"/>
                        </a:lnTo>
                        <a:lnTo>
                          <a:pt x="0" y="0"/>
                        </a:lnTo>
                        <a:lnTo>
                          <a:pt x="0" y="586"/>
                        </a:lnTo>
                        <a:close/>
                      </a:path>
                    </a:pathLst>
                  </a:custGeom>
                  <a:solidFill>
                    <a:srgbClr val="B2D8E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684" name="Freeform 105"/>
                  <p:cNvSpPr>
                    <a:spLocks noChangeArrowheads="1"/>
                  </p:cNvSpPr>
                  <p:nvPr/>
                </p:nvSpPr>
                <p:spPr bwMode="auto">
                  <a:xfrm>
                    <a:off x="7" y="0"/>
                    <a:ext cx="104" cy="235"/>
                  </a:xfrm>
                  <a:custGeom>
                    <a:avLst/>
                    <a:gdLst>
                      <a:gd name="T0" fmla="*/ 0 w 428"/>
                      <a:gd name="T1" fmla="*/ 0 h 1261"/>
                      <a:gd name="T2" fmla="*/ 0 w 428"/>
                      <a:gd name="T3" fmla="*/ 0 h 1261"/>
                      <a:gd name="T4" fmla="*/ 0 w 428"/>
                      <a:gd name="T5" fmla="*/ 0 h 1261"/>
                      <a:gd name="T6" fmla="*/ 0 w 428"/>
                      <a:gd name="T7" fmla="*/ 0 h 1261"/>
                      <a:gd name="T8" fmla="*/ 0 w 428"/>
                      <a:gd name="T9" fmla="*/ 0 h 1261"/>
                      <a:gd name="T10" fmla="*/ 0 w 428"/>
                      <a:gd name="T11" fmla="*/ 0 h 1261"/>
                      <a:gd name="T12" fmla="*/ 0 60000 65536"/>
                      <a:gd name="T13" fmla="*/ 0 60000 65536"/>
                      <a:gd name="T14" fmla="*/ 0 60000 65536"/>
                      <a:gd name="T15" fmla="*/ 0 60000 65536"/>
                      <a:gd name="T16" fmla="*/ 0 60000 65536"/>
                      <a:gd name="T17" fmla="*/ 0 60000 65536"/>
                      <a:gd name="T18" fmla="*/ 0 w 428"/>
                      <a:gd name="T19" fmla="*/ 0 h 1261"/>
                      <a:gd name="T20" fmla="*/ 428 w 428"/>
                      <a:gd name="T21" fmla="*/ 1261 h 1261"/>
                    </a:gdLst>
                    <a:ahLst/>
                    <a:cxnLst>
                      <a:cxn ang="T12">
                        <a:pos x="T0" y="T1"/>
                      </a:cxn>
                      <a:cxn ang="T13">
                        <a:pos x="T2" y="T3"/>
                      </a:cxn>
                      <a:cxn ang="T14">
                        <a:pos x="T4" y="T5"/>
                      </a:cxn>
                      <a:cxn ang="T15">
                        <a:pos x="T6" y="T7"/>
                      </a:cxn>
                      <a:cxn ang="T16">
                        <a:pos x="T8" y="T9"/>
                      </a:cxn>
                      <a:cxn ang="T17">
                        <a:pos x="T10" y="T11"/>
                      </a:cxn>
                    </a:cxnLst>
                    <a:rect l="T18" t="T19" r="T20" b="T21"/>
                    <a:pathLst>
                      <a:path w="428" h="1261">
                        <a:moveTo>
                          <a:pt x="0" y="586"/>
                        </a:moveTo>
                        <a:lnTo>
                          <a:pt x="105" y="752"/>
                        </a:lnTo>
                        <a:lnTo>
                          <a:pt x="176" y="1261"/>
                        </a:lnTo>
                        <a:lnTo>
                          <a:pt x="428" y="1261"/>
                        </a:lnTo>
                        <a:lnTo>
                          <a:pt x="416" y="526"/>
                        </a:lnTo>
                        <a:lnTo>
                          <a:pt x="0" y="0"/>
                        </a:lnTo>
                      </a:path>
                    </a:pathLst>
                  </a:custGeom>
                  <a:noFill/>
                  <a:ln w="0" cmpd="sng">
                    <a:solidFill>
                      <a:srgbClr val="000000"/>
                    </a:solidFill>
                    <a:miter lim="800000"/>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685" name="Freeform 106"/>
                  <p:cNvSpPr>
                    <a:spLocks noChangeArrowheads="1"/>
                  </p:cNvSpPr>
                  <p:nvPr/>
                </p:nvSpPr>
                <p:spPr bwMode="auto">
                  <a:xfrm>
                    <a:off x="0" y="241"/>
                    <a:ext cx="70" cy="120"/>
                  </a:xfrm>
                  <a:custGeom>
                    <a:avLst/>
                    <a:gdLst>
                      <a:gd name="T0" fmla="*/ 0 w 290"/>
                      <a:gd name="T1" fmla="*/ 0 h 645"/>
                      <a:gd name="T2" fmla="*/ 0 w 290"/>
                      <a:gd name="T3" fmla="*/ 0 h 645"/>
                      <a:gd name="T4" fmla="*/ 0 w 290"/>
                      <a:gd name="T5" fmla="*/ 0 h 645"/>
                      <a:gd name="T6" fmla="*/ 0 w 290"/>
                      <a:gd name="T7" fmla="*/ 0 h 645"/>
                      <a:gd name="T8" fmla="*/ 0 w 290"/>
                      <a:gd name="T9" fmla="*/ 0 h 645"/>
                      <a:gd name="T10" fmla="*/ 0 w 290"/>
                      <a:gd name="T11" fmla="*/ 0 h 645"/>
                      <a:gd name="T12" fmla="*/ 0 w 290"/>
                      <a:gd name="T13" fmla="*/ 0 h 645"/>
                      <a:gd name="T14" fmla="*/ 0 w 290"/>
                      <a:gd name="T15" fmla="*/ 0 h 645"/>
                      <a:gd name="T16" fmla="*/ 0 w 290"/>
                      <a:gd name="T17" fmla="*/ 0 h 645"/>
                      <a:gd name="T18" fmla="*/ 0 w 290"/>
                      <a:gd name="T19" fmla="*/ 0 h 645"/>
                      <a:gd name="T20" fmla="*/ 0 w 290"/>
                      <a:gd name="T21" fmla="*/ 0 h 645"/>
                      <a:gd name="T22" fmla="*/ 0 w 290"/>
                      <a:gd name="T23" fmla="*/ 0 h 645"/>
                      <a:gd name="T24" fmla="*/ 0 w 290"/>
                      <a:gd name="T25" fmla="*/ 0 h 645"/>
                      <a:gd name="T26" fmla="*/ 0 w 290"/>
                      <a:gd name="T27" fmla="*/ 0 h 645"/>
                      <a:gd name="T28" fmla="*/ 0 w 290"/>
                      <a:gd name="T29" fmla="*/ 0 h 645"/>
                      <a:gd name="T30" fmla="*/ 0 w 290"/>
                      <a:gd name="T31" fmla="*/ 0 h 6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0"/>
                      <a:gd name="T49" fmla="*/ 0 h 645"/>
                      <a:gd name="T50" fmla="*/ 290 w 290"/>
                      <a:gd name="T51" fmla="*/ 645 h 64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0" h="645">
                        <a:moveTo>
                          <a:pt x="17" y="68"/>
                        </a:moveTo>
                        <a:lnTo>
                          <a:pt x="194" y="0"/>
                        </a:lnTo>
                        <a:lnTo>
                          <a:pt x="290" y="478"/>
                        </a:lnTo>
                        <a:lnTo>
                          <a:pt x="244" y="504"/>
                        </a:lnTo>
                        <a:lnTo>
                          <a:pt x="118" y="226"/>
                        </a:lnTo>
                        <a:lnTo>
                          <a:pt x="223" y="478"/>
                        </a:lnTo>
                        <a:lnTo>
                          <a:pt x="135" y="645"/>
                        </a:lnTo>
                        <a:lnTo>
                          <a:pt x="51" y="239"/>
                        </a:lnTo>
                        <a:lnTo>
                          <a:pt x="42" y="248"/>
                        </a:lnTo>
                        <a:lnTo>
                          <a:pt x="30" y="265"/>
                        </a:lnTo>
                        <a:lnTo>
                          <a:pt x="13" y="278"/>
                        </a:lnTo>
                        <a:lnTo>
                          <a:pt x="0" y="269"/>
                        </a:lnTo>
                        <a:lnTo>
                          <a:pt x="0" y="226"/>
                        </a:lnTo>
                        <a:lnTo>
                          <a:pt x="5" y="158"/>
                        </a:lnTo>
                        <a:lnTo>
                          <a:pt x="13" y="94"/>
                        </a:lnTo>
                        <a:lnTo>
                          <a:pt x="17" y="6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686" name="Freeform 107"/>
                  <p:cNvSpPr>
                    <a:spLocks noChangeArrowheads="1"/>
                  </p:cNvSpPr>
                  <p:nvPr/>
                </p:nvSpPr>
                <p:spPr bwMode="auto">
                  <a:xfrm>
                    <a:off x="28" y="230"/>
                    <a:ext cx="113" cy="87"/>
                  </a:xfrm>
                  <a:custGeom>
                    <a:avLst/>
                    <a:gdLst>
                      <a:gd name="T0" fmla="*/ 0 w 462"/>
                      <a:gd name="T1" fmla="*/ 0 h 466"/>
                      <a:gd name="T2" fmla="*/ 0 w 462"/>
                      <a:gd name="T3" fmla="*/ 0 h 466"/>
                      <a:gd name="T4" fmla="*/ 0 w 462"/>
                      <a:gd name="T5" fmla="*/ 0 h 466"/>
                      <a:gd name="T6" fmla="*/ 0 w 462"/>
                      <a:gd name="T7" fmla="*/ 0 h 466"/>
                      <a:gd name="T8" fmla="*/ 0 w 462"/>
                      <a:gd name="T9" fmla="*/ 0 h 466"/>
                      <a:gd name="T10" fmla="*/ 0 w 462"/>
                      <a:gd name="T11" fmla="*/ 0 h 466"/>
                      <a:gd name="T12" fmla="*/ 0 w 462"/>
                      <a:gd name="T13" fmla="*/ 0 h 466"/>
                      <a:gd name="T14" fmla="*/ 0 w 462"/>
                      <a:gd name="T15" fmla="*/ 0 h 466"/>
                      <a:gd name="T16" fmla="*/ 0 w 462"/>
                      <a:gd name="T17" fmla="*/ 0 h 466"/>
                      <a:gd name="T18" fmla="*/ 0 w 462"/>
                      <a:gd name="T19" fmla="*/ 0 h 466"/>
                      <a:gd name="T20" fmla="*/ 0 w 462"/>
                      <a:gd name="T21" fmla="*/ 0 h 466"/>
                      <a:gd name="T22" fmla="*/ 0 w 462"/>
                      <a:gd name="T23" fmla="*/ 0 h 466"/>
                      <a:gd name="T24" fmla="*/ 0 w 462"/>
                      <a:gd name="T25" fmla="*/ 0 h 466"/>
                      <a:gd name="T26" fmla="*/ 0 w 462"/>
                      <a:gd name="T27" fmla="*/ 0 h 466"/>
                      <a:gd name="T28" fmla="*/ 0 w 462"/>
                      <a:gd name="T29" fmla="*/ 0 h 466"/>
                      <a:gd name="T30" fmla="*/ 0 w 462"/>
                      <a:gd name="T31" fmla="*/ 0 h 466"/>
                      <a:gd name="T32" fmla="*/ 0 w 462"/>
                      <a:gd name="T33" fmla="*/ 0 h 466"/>
                      <a:gd name="T34" fmla="*/ 0 w 462"/>
                      <a:gd name="T35" fmla="*/ 0 h 466"/>
                      <a:gd name="T36" fmla="*/ 0 w 462"/>
                      <a:gd name="T37" fmla="*/ 0 h 466"/>
                      <a:gd name="T38" fmla="*/ 0 w 462"/>
                      <a:gd name="T39" fmla="*/ 0 h 466"/>
                      <a:gd name="T40" fmla="*/ 0 w 462"/>
                      <a:gd name="T41" fmla="*/ 0 h 466"/>
                      <a:gd name="T42" fmla="*/ 0 w 462"/>
                      <a:gd name="T43" fmla="*/ 0 h 466"/>
                      <a:gd name="T44" fmla="*/ 0 w 462"/>
                      <a:gd name="T45" fmla="*/ 0 h 466"/>
                      <a:gd name="T46" fmla="*/ 0 w 462"/>
                      <a:gd name="T47" fmla="*/ 0 h 466"/>
                      <a:gd name="T48" fmla="*/ 0 w 462"/>
                      <a:gd name="T49" fmla="*/ 0 h 466"/>
                      <a:gd name="T50" fmla="*/ 0 w 462"/>
                      <a:gd name="T51" fmla="*/ 0 h 466"/>
                      <a:gd name="T52" fmla="*/ 0 w 462"/>
                      <a:gd name="T53" fmla="*/ 0 h 466"/>
                      <a:gd name="T54" fmla="*/ 0 w 462"/>
                      <a:gd name="T55" fmla="*/ 0 h 466"/>
                      <a:gd name="T56" fmla="*/ 0 w 462"/>
                      <a:gd name="T57" fmla="*/ 0 h 466"/>
                      <a:gd name="T58" fmla="*/ 0 w 462"/>
                      <a:gd name="T59" fmla="*/ 0 h 466"/>
                      <a:gd name="T60" fmla="*/ 0 w 462"/>
                      <a:gd name="T61" fmla="*/ 0 h 466"/>
                      <a:gd name="T62" fmla="*/ 0 w 462"/>
                      <a:gd name="T63" fmla="*/ 0 h 466"/>
                      <a:gd name="T64" fmla="*/ 0 w 462"/>
                      <a:gd name="T65" fmla="*/ 0 h 466"/>
                      <a:gd name="T66" fmla="*/ 0 w 462"/>
                      <a:gd name="T67" fmla="*/ 0 h 4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62"/>
                      <a:gd name="T103" fmla="*/ 0 h 466"/>
                      <a:gd name="T104" fmla="*/ 462 w 462"/>
                      <a:gd name="T105" fmla="*/ 466 h 4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62" h="466">
                        <a:moveTo>
                          <a:pt x="260" y="466"/>
                        </a:moveTo>
                        <a:lnTo>
                          <a:pt x="260" y="171"/>
                        </a:lnTo>
                        <a:lnTo>
                          <a:pt x="122" y="171"/>
                        </a:lnTo>
                        <a:lnTo>
                          <a:pt x="122" y="436"/>
                        </a:lnTo>
                        <a:lnTo>
                          <a:pt x="118" y="436"/>
                        </a:lnTo>
                        <a:lnTo>
                          <a:pt x="71" y="402"/>
                        </a:lnTo>
                        <a:lnTo>
                          <a:pt x="34" y="350"/>
                        </a:lnTo>
                        <a:lnTo>
                          <a:pt x="8" y="295"/>
                        </a:lnTo>
                        <a:lnTo>
                          <a:pt x="0" y="231"/>
                        </a:lnTo>
                        <a:lnTo>
                          <a:pt x="4" y="184"/>
                        </a:lnTo>
                        <a:lnTo>
                          <a:pt x="17" y="141"/>
                        </a:lnTo>
                        <a:lnTo>
                          <a:pt x="38" y="103"/>
                        </a:lnTo>
                        <a:lnTo>
                          <a:pt x="67" y="68"/>
                        </a:lnTo>
                        <a:lnTo>
                          <a:pt x="101" y="38"/>
                        </a:lnTo>
                        <a:lnTo>
                          <a:pt x="143" y="17"/>
                        </a:lnTo>
                        <a:lnTo>
                          <a:pt x="185" y="4"/>
                        </a:lnTo>
                        <a:lnTo>
                          <a:pt x="231" y="0"/>
                        </a:lnTo>
                        <a:lnTo>
                          <a:pt x="277" y="4"/>
                        </a:lnTo>
                        <a:lnTo>
                          <a:pt x="319" y="17"/>
                        </a:lnTo>
                        <a:lnTo>
                          <a:pt x="361" y="38"/>
                        </a:lnTo>
                        <a:lnTo>
                          <a:pt x="395" y="68"/>
                        </a:lnTo>
                        <a:lnTo>
                          <a:pt x="424" y="103"/>
                        </a:lnTo>
                        <a:lnTo>
                          <a:pt x="445" y="141"/>
                        </a:lnTo>
                        <a:lnTo>
                          <a:pt x="458" y="184"/>
                        </a:lnTo>
                        <a:lnTo>
                          <a:pt x="462" y="231"/>
                        </a:lnTo>
                        <a:lnTo>
                          <a:pt x="458" y="273"/>
                        </a:lnTo>
                        <a:lnTo>
                          <a:pt x="445" y="316"/>
                        </a:lnTo>
                        <a:lnTo>
                          <a:pt x="428" y="355"/>
                        </a:lnTo>
                        <a:lnTo>
                          <a:pt x="403" y="385"/>
                        </a:lnTo>
                        <a:lnTo>
                          <a:pt x="374" y="414"/>
                        </a:lnTo>
                        <a:lnTo>
                          <a:pt x="340" y="440"/>
                        </a:lnTo>
                        <a:lnTo>
                          <a:pt x="302" y="457"/>
                        </a:lnTo>
                        <a:lnTo>
                          <a:pt x="260" y="466"/>
                        </a:lnTo>
                        <a:close/>
                      </a:path>
                    </a:pathLst>
                  </a:custGeom>
                  <a:solidFill>
                    <a:srgbClr val="FFD8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687" name="Freeform 108"/>
                  <p:cNvSpPr>
                    <a:spLocks noChangeArrowheads="1"/>
                  </p:cNvSpPr>
                  <p:nvPr/>
                </p:nvSpPr>
                <p:spPr bwMode="auto">
                  <a:xfrm>
                    <a:off x="28" y="230"/>
                    <a:ext cx="113" cy="87"/>
                  </a:xfrm>
                  <a:custGeom>
                    <a:avLst/>
                    <a:gdLst>
                      <a:gd name="T0" fmla="*/ 0 w 462"/>
                      <a:gd name="T1" fmla="*/ 0 h 466"/>
                      <a:gd name="T2" fmla="*/ 0 w 462"/>
                      <a:gd name="T3" fmla="*/ 0 h 466"/>
                      <a:gd name="T4" fmla="*/ 0 w 462"/>
                      <a:gd name="T5" fmla="*/ 0 h 466"/>
                      <a:gd name="T6" fmla="*/ 0 w 462"/>
                      <a:gd name="T7" fmla="*/ 0 h 466"/>
                      <a:gd name="T8" fmla="*/ 0 w 462"/>
                      <a:gd name="T9" fmla="*/ 0 h 466"/>
                      <a:gd name="T10" fmla="*/ 0 w 462"/>
                      <a:gd name="T11" fmla="*/ 0 h 466"/>
                      <a:gd name="T12" fmla="*/ 0 w 462"/>
                      <a:gd name="T13" fmla="*/ 0 h 466"/>
                      <a:gd name="T14" fmla="*/ 0 w 462"/>
                      <a:gd name="T15" fmla="*/ 0 h 466"/>
                      <a:gd name="T16" fmla="*/ 0 w 462"/>
                      <a:gd name="T17" fmla="*/ 0 h 466"/>
                      <a:gd name="T18" fmla="*/ 0 w 462"/>
                      <a:gd name="T19" fmla="*/ 0 h 466"/>
                      <a:gd name="T20" fmla="*/ 0 w 462"/>
                      <a:gd name="T21" fmla="*/ 0 h 466"/>
                      <a:gd name="T22" fmla="*/ 0 w 462"/>
                      <a:gd name="T23" fmla="*/ 0 h 466"/>
                      <a:gd name="T24" fmla="*/ 0 w 462"/>
                      <a:gd name="T25" fmla="*/ 0 h 466"/>
                      <a:gd name="T26" fmla="*/ 0 w 462"/>
                      <a:gd name="T27" fmla="*/ 0 h 466"/>
                      <a:gd name="T28" fmla="*/ 0 w 462"/>
                      <a:gd name="T29" fmla="*/ 0 h 466"/>
                      <a:gd name="T30" fmla="*/ 0 w 462"/>
                      <a:gd name="T31" fmla="*/ 0 h 466"/>
                      <a:gd name="T32" fmla="*/ 0 w 462"/>
                      <a:gd name="T33" fmla="*/ 0 h 466"/>
                      <a:gd name="T34" fmla="*/ 0 w 462"/>
                      <a:gd name="T35" fmla="*/ 0 h 466"/>
                      <a:gd name="T36" fmla="*/ 0 w 462"/>
                      <a:gd name="T37" fmla="*/ 0 h 466"/>
                      <a:gd name="T38" fmla="*/ 0 w 462"/>
                      <a:gd name="T39" fmla="*/ 0 h 466"/>
                      <a:gd name="T40" fmla="*/ 0 w 462"/>
                      <a:gd name="T41" fmla="*/ 0 h 466"/>
                      <a:gd name="T42" fmla="*/ 0 w 462"/>
                      <a:gd name="T43" fmla="*/ 0 h 466"/>
                      <a:gd name="T44" fmla="*/ 0 w 462"/>
                      <a:gd name="T45" fmla="*/ 0 h 466"/>
                      <a:gd name="T46" fmla="*/ 0 w 462"/>
                      <a:gd name="T47" fmla="*/ 0 h 466"/>
                      <a:gd name="T48" fmla="*/ 0 w 462"/>
                      <a:gd name="T49" fmla="*/ 0 h 466"/>
                      <a:gd name="T50" fmla="*/ 0 w 462"/>
                      <a:gd name="T51" fmla="*/ 0 h 466"/>
                      <a:gd name="T52" fmla="*/ 0 w 462"/>
                      <a:gd name="T53" fmla="*/ 0 h 466"/>
                      <a:gd name="T54" fmla="*/ 0 w 462"/>
                      <a:gd name="T55" fmla="*/ 0 h 466"/>
                      <a:gd name="T56" fmla="*/ 0 w 462"/>
                      <a:gd name="T57" fmla="*/ 0 h 466"/>
                      <a:gd name="T58" fmla="*/ 0 w 462"/>
                      <a:gd name="T59" fmla="*/ 0 h 466"/>
                      <a:gd name="T60" fmla="*/ 0 w 462"/>
                      <a:gd name="T61" fmla="*/ 0 h 466"/>
                      <a:gd name="T62" fmla="*/ 0 w 462"/>
                      <a:gd name="T63" fmla="*/ 0 h 466"/>
                      <a:gd name="T64" fmla="*/ 0 w 462"/>
                      <a:gd name="T65" fmla="*/ 0 h 466"/>
                      <a:gd name="T66" fmla="*/ 0 w 462"/>
                      <a:gd name="T67" fmla="*/ 0 h 466"/>
                      <a:gd name="T68" fmla="*/ 0 w 462"/>
                      <a:gd name="T69" fmla="*/ 0 h 466"/>
                      <a:gd name="T70" fmla="*/ 0 w 462"/>
                      <a:gd name="T71" fmla="*/ 0 h 466"/>
                      <a:gd name="T72" fmla="*/ 0 w 462"/>
                      <a:gd name="T73" fmla="*/ 0 h 466"/>
                      <a:gd name="T74" fmla="*/ 0 w 462"/>
                      <a:gd name="T75" fmla="*/ 0 h 46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62"/>
                      <a:gd name="T115" fmla="*/ 0 h 466"/>
                      <a:gd name="T116" fmla="*/ 462 w 462"/>
                      <a:gd name="T117" fmla="*/ 466 h 46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62" h="466">
                        <a:moveTo>
                          <a:pt x="260" y="466"/>
                        </a:moveTo>
                        <a:lnTo>
                          <a:pt x="260" y="171"/>
                        </a:lnTo>
                        <a:lnTo>
                          <a:pt x="122" y="171"/>
                        </a:lnTo>
                        <a:lnTo>
                          <a:pt x="122" y="436"/>
                        </a:lnTo>
                        <a:lnTo>
                          <a:pt x="118" y="436"/>
                        </a:lnTo>
                        <a:lnTo>
                          <a:pt x="71" y="402"/>
                        </a:lnTo>
                        <a:lnTo>
                          <a:pt x="34" y="350"/>
                        </a:lnTo>
                        <a:lnTo>
                          <a:pt x="8" y="295"/>
                        </a:lnTo>
                        <a:lnTo>
                          <a:pt x="0" y="231"/>
                        </a:lnTo>
                        <a:lnTo>
                          <a:pt x="4" y="184"/>
                        </a:lnTo>
                        <a:lnTo>
                          <a:pt x="17" y="141"/>
                        </a:lnTo>
                        <a:lnTo>
                          <a:pt x="38" y="103"/>
                        </a:lnTo>
                        <a:lnTo>
                          <a:pt x="67" y="68"/>
                        </a:lnTo>
                        <a:lnTo>
                          <a:pt x="101" y="38"/>
                        </a:lnTo>
                        <a:lnTo>
                          <a:pt x="143" y="17"/>
                        </a:lnTo>
                        <a:lnTo>
                          <a:pt x="185" y="4"/>
                        </a:lnTo>
                        <a:lnTo>
                          <a:pt x="231" y="0"/>
                        </a:lnTo>
                        <a:lnTo>
                          <a:pt x="277" y="4"/>
                        </a:lnTo>
                        <a:lnTo>
                          <a:pt x="319" y="17"/>
                        </a:lnTo>
                        <a:lnTo>
                          <a:pt x="361" y="38"/>
                        </a:lnTo>
                        <a:lnTo>
                          <a:pt x="395" y="68"/>
                        </a:lnTo>
                        <a:lnTo>
                          <a:pt x="424" y="103"/>
                        </a:lnTo>
                        <a:lnTo>
                          <a:pt x="445" y="141"/>
                        </a:lnTo>
                        <a:lnTo>
                          <a:pt x="458" y="184"/>
                        </a:lnTo>
                        <a:lnTo>
                          <a:pt x="462" y="231"/>
                        </a:lnTo>
                        <a:lnTo>
                          <a:pt x="458" y="273"/>
                        </a:lnTo>
                        <a:lnTo>
                          <a:pt x="445" y="316"/>
                        </a:lnTo>
                        <a:lnTo>
                          <a:pt x="428" y="355"/>
                        </a:lnTo>
                        <a:lnTo>
                          <a:pt x="403" y="385"/>
                        </a:lnTo>
                        <a:lnTo>
                          <a:pt x="374" y="414"/>
                        </a:lnTo>
                        <a:lnTo>
                          <a:pt x="340" y="440"/>
                        </a:lnTo>
                        <a:lnTo>
                          <a:pt x="302" y="457"/>
                        </a:lnTo>
                        <a:lnTo>
                          <a:pt x="260" y="466"/>
                        </a:lnTo>
                      </a:path>
                    </a:pathLst>
                  </a:custGeom>
                  <a:noFill/>
                  <a:ln w="0" cmpd="sng">
                    <a:solidFill>
                      <a:srgbClr val="000000"/>
                    </a:solidFill>
                    <a:miter lim="800000"/>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grpSp>
            <p:sp>
              <p:nvSpPr>
                <p:cNvPr id="26669" name="Freeform 109"/>
                <p:cNvSpPr>
                  <a:spLocks noChangeArrowheads="1"/>
                </p:cNvSpPr>
                <p:nvPr/>
              </p:nvSpPr>
              <p:spPr bwMode="auto">
                <a:xfrm>
                  <a:off x="149" y="0"/>
                  <a:ext cx="235" cy="117"/>
                </a:xfrm>
                <a:custGeom>
                  <a:avLst/>
                  <a:gdLst>
                    <a:gd name="T0" fmla="*/ 0 w 966"/>
                    <a:gd name="T1" fmla="*/ 0 h 628"/>
                    <a:gd name="T2" fmla="*/ 0 w 966"/>
                    <a:gd name="T3" fmla="*/ 0 h 628"/>
                    <a:gd name="T4" fmla="*/ 0 w 966"/>
                    <a:gd name="T5" fmla="*/ 0 h 628"/>
                    <a:gd name="T6" fmla="*/ 0 w 966"/>
                    <a:gd name="T7" fmla="*/ 0 h 628"/>
                    <a:gd name="T8" fmla="*/ 0 w 966"/>
                    <a:gd name="T9" fmla="*/ 0 h 628"/>
                    <a:gd name="T10" fmla="*/ 0 w 966"/>
                    <a:gd name="T11" fmla="*/ 0 h 628"/>
                    <a:gd name="T12" fmla="*/ 0 w 966"/>
                    <a:gd name="T13" fmla="*/ 0 h 628"/>
                    <a:gd name="T14" fmla="*/ 0 w 966"/>
                    <a:gd name="T15" fmla="*/ 0 h 628"/>
                    <a:gd name="T16" fmla="*/ 0 w 966"/>
                    <a:gd name="T17" fmla="*/ 0 h 628"/>
                    <a:gd name="T18" fmla="*/ 0 w 966"/>
                    <a:gd name="T19" fmla="*/ 0 h 628"/>
                    <a:gd name="T20" fmla="*/ 0 w 966"/>
                    <a:gd name="T21" fmla="*/ 0 h 628"/>
                    <a:gd name="T22" fmla="*/ 0 w 966"/>
                    <a:gd name="T23" fmla="*/ 0 h 628"/>
                    <a:gd name="T24" fmla="*/ 0 w 966"/>
                    <a:gd name="T25" fmla="*/ 0 h 628"/>
                    <a:gd name="T26" fmla="*/ 0 w 966"/>
                    <a:gd name="T27" fmla="*/ 0 h 628"/>
                    <a:gd name="T28" fmla="*/ 0 w 966"/>
                    <a:gd name="T29" fmla="*/ 0 h 628"/>
                    <a:gd name="T30" fmla="*/ 0 w 966"/>
                    <a:gd name="T31" fmla="*/ 0 h 628"/>
                    <a:gd name="T32" fmla="*/ 0 w 966"/>
                    <a:gd name="T33" fmla="*/ 0 h 628"/>
                    <a:gd name="T34" fmla="*/ 0 w 966"/>
                    <a:gd name="T35" fmla="*/ 0 h 628"/>
                    <a:gd name="T36" fmla="*/ 0 w 966"/>
                    <a:gd name="T37" fmla="*/ 0 h 628"/>
                    <a:gd name="T38" fmla="*/ 0 w 966"/>
                    <a:gd name="T39" fmla="*/ 0 h 62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66"/>
                    <a:gd name="T61" fmla="*/ 0 h 628"/>
                    <a:gd name="T62" fmla="*/ 966 w 966"/>
                    <a:gd name="T63" fmla="*/ 628 h 62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66" h="628">
                      <a:moveTo>
                        <a:pt x="966" y="547"/>
                      </a:moveTo>
                      <a:lnTo>
                        <a:pt x="957" y="436"/>
                      </a:lnTo>
                      <a:lnTo>
                        <a:pt x="928" y="333"/>
                      </a:lnTo>
                      <a:lnTo>
                        <a:pt x="882" y="239"/>
                      </a:lnTo>
                      <a:lnTo>
                        <a:pt x="823" y="158"/>
                      </a:lnTo>
                      <a:lnTo>
                        <a:pt x="752" y="94"/>
                      </a:lnTo>
                      <a:lnTo>
                        <a:pt x="672" y="43"/>
                      </a:lnTo>
                      <a:lnTo>
                        <a:pt x="579" y="13"/>
                      </a:lnTo>
                      <a:lnTo>
                        <a:pt x="483" y="0"/>
                      </a:lnTo>
                      <a:lnTo>
                        <a:pt x="386" y="13"/>
                      </a:lnTo>
                      <a:lnTo>
                        <a:pt x="294" y="43"/>
                      </a:lnTo>
                      <a:lnTo>
                        <a:pt x="214" y="94"/>
                      </a:lnTo>
                      <a:lnTo>
                        <a:pt x="143" y="158"/>
                      </a:lnTo>
                      <a:lnTo>
                        <a:pt x="84" y="239"/>
                      </a:lnTo>
                      <a:lnTo>
                        <a:pt x="38" y="333"/>
                      </a:lnTo>
                      <a:lnTo>
                        <a:pt x="8" y="436"/>
                      </a:lnTo>
                      <a:lnTo>
                        <a:pt x="0" y="547"/>
                      </a:lnTo>
                      <a:lnTo>
                        <a:pt x="0" y="628"/>
                      </a:lnTo>
                      <a:lnTo>
                        <a:pt x="966" y="628"/>
                      </a:lnTo>
                      <a:lnTo>
                        <a:pt x="966" y="547"/>
                      </a:lnTo>
                      <a:close/>
                    </a:path>
                  </a:pathLst>
                </a:cu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670" name="Freeform 110"/>
                <p:cNvSpPr>
                  <a:spLocks noChangeArrowheads="1"/>
                </p:cNvSpPr>
                <p:nvPr/>
              </p:nvSpPr>
              <p:spPr bwMode="auto">
                <a:xfrm>
                  <a:off x="149" y="0"/>
                  <a:ext cx="235" cy="117"/>
                </a:xfrm>
                <a:custGeom>
                  <a:avLst/>
                  <a:gdLst>
                    <a:gd name="T0" fmla="*/ 0 w 966"/>
                    <a:gd name="T1" fmla="*/ 0 h 628"/>
                    <a:gd name="T2" fmla="*/ 0 w 966"/>
                    <a:gd name="T3" fmla="*/ 0 h 628"/>
                    <a:gd name="T4" fmla="*/ 0 w 966"/>
                    <a:gd name="T5" fmla="*/ 0 h 628"/>
                    <a:gd name="T6" fmla="*/ 0 w 966"/>
                    <a:gd name="T7" fmla="*/ 0 h 628"/>
                    <a:gd name="T8" fmla="*/ 0 w 966"/>
                    <a:gd name="T9" fmla="*/ 0 h 628"/>
                    <a:gd name="T10" fmla="*/ 0 w 966"/>
                    <a:gd name="T11" fmla="*/ 0 h 628"/>
                    <a:gd name="T12" fmla="*/ 0 w 966"/>
                    <a:gd name="T13" fmla="*/ 0 h 628"/>
                    <a:gd name="T14" fmla="*/ 0 w 966"/>
                    <a:gd name="T15" fmla="*/ 0 h 628"/>
                    <a:gd name="T16" fmla="*/ 0 w 966"/>
                    <a:gd name="T17" fmla="*/ 0 h 628"/>
                    <a:gd name="T18" fmla="*/ 0 w 966"/>
                    <a:gd name="T19" fmla="*/ 0 h 628"/>
                    <a:gd name="T20" fmla="*/ 0 w 966"/>
                    <a:gd name="T21" fmla="*/ 0 h 628"/>
                    <a:gd name="T22" fmla="*/ 0 w 966"/>
                    <a:gd name="T23" fmla="*/ 0 h 628"/>
                    <a:gd name="T24" fmla="*/ 0 w 966"/>
                    <a:gd name="T25" fmla="*/ 0 h 628"/>
                    <a:gd name="T26" fmla="*/ 0 w 966"/>
                    <a:gd name="T27" fmla="*/ 0 h 628"/>
                    <a:gd name="T28" fmla="*/ 0 w 966"/>
                    <a:gd name="T29" fmla="*/ 0 h 628"/>
                    <a:gd name="T30" fmla="*/ 0 w 966"/>
                    <a:gd name="T31" fmla="*/ 0 h 628"/>
                    <a:gd name="T32" fmla="*/ 0 w 966"/>
                    <a:gd name="T33" fmla="*/ 0 h 628"/>
                    <a:gd name="T34" fmla="*/ 0 w 966"/>
                    <a:gd name="T35" fmla="*/ 0 h 628"/>
                    <a:gd name="T36" fmla="*/ 0 w 966"/>
                    <a:gd name="T37" fmla="*/ 0 h 628"/>
                    <a:gd name="T38" fmla="*/ 0 w 966"/>
                    <a:gd name="T39" fmla="*/ 0 h 628"/>
                    <a:gd name="T40" fmla="*/ 0 w 966"/>
                    <a:gd name="T41" fmla="*/ 0 h 628"/>
                    <a:gd name="T42" fmla="*/ 0 w 966"/>
                    <a:gd name="T43" fmla="*/ 0 h 6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66"/>
                    <a:gd name="T67" fmla="*/ 0 h 628"/>
                    <a:gd name="T68" fmla="*/ 966 w 966"/>
                    <a:gd name="T69" fmla="*/ 628 h 6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66" h="628">
                      <a:moveTo>
                        <a:pt x="966" y="547"/>
                      </a:moveTo>
                      <a:lnTo>
                        <a:pt x="966" y="547"/>
                      </a:lnTo>
                      <a:lnTo>
                        <a:pt x="957" y="436"/>
                      </a:lnTo>
                      <a:lnTo>
                        <a:pt x="928" y="333"/>
                      </a:lnTo>
                      <a:lnTo>
                        <a:pt x="882" y="239"/>
                      </a:lnTo>
                      <a:lnTo>
                        <a:pt x="823" y="158"/>
                      </a:lnTo>
                      <a:lnTo>
                        <a:pt x="752" y="94"/>
                      </a:lnTo>
                      <a:lnTo>
                        <a:pt x="672" y="43"/>
                      </a:lnTo>
                      <a:lnTo>
                        <a:pt x="579" y="13"/>
                      </a:lnTo>
                      <a:lnTo>
                        <a:pt x="483" y="0"/>
                      </a:lnTo>
                      <a:lnTo>
                        <a:pt x="386" y="13"/>
                      </a:lnTo>
                      <a:lnTo>
                        <a:pt x="294" y="43"/>
                      </a:lnTo>
                      <a:lnTo>
                        <a:pt x="214" y="94"/>
                      </a:lnTo>
                      <a:lnTo>
                        <a:pt x="143" y="158"/>
                      </a:lnTo>
                      <a:lnTo>
                        <a:pt x="84" y="239"/>
                      </a:lnTo>
                      <a:lnTo>
                        <a:pt x="38" y="333"/>
                      </a:lnTo>
                      <a:lnTo>
                        <a:pt x="8" y="436"/>
                      </a:lnTo>
                      <a:lnTo>
                        <a:pt x="0" y="547"/>
                      </a:lnTo>
                      <a:lnTo>
                        <a:pt x="0" y="628"/>
                      </a:lnTo>
                      <a:lnTo>
                        <a:pt x="966" y="628"/>
                      </a:lnTo>
                      <a:lnTo>
                        <a:pt x="966" y="547"/>
                      </a:lnTo>
                    </a:path>
                  </a:pathLst>
                </a:custGeom>
                <a:solidFill>
                  <a:srgbClr val="FF3300"/>
                </a:solidFill>
                <a:ln w="0" cmpd="sng">
                  <a:solidFill>
                    <a:srgbClr val="000000"/>
                  </a:solidFill>
                  <a:miter lim="800000"/>
                </a:ln>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671" name="Rectangle 111"/>
                <p:cNvSpPr>
                  <a:spLocks noChangeArrowheads="1"/>
                </p:cNvSpPr>
                <p:nvPr/>
              </p:nvSpPr>
              <p:spPr bwMode="auto">
                <a:xfrm>
                  <a:off x="137" y="101"/>
                  <a:ext cx="263" cy="19"/>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eaLnBrk="0" fontAlgn="base" hangingPunct="0">
                    <a:spcBef>
                      <a:spcPct val="0"/>
                    </a:spcBef>
                    <a:spcAft>
                      <a:spcPct val="0"/>
                    </a:spcAft>
                  </a:pPr>
                  <a:endParaRPr lang="zh-CN" altLang="en-US" sz="2100">
                    <a:solidFill>
                      <a:srgbClr val="FFFFFF"/>
                    </a:solidFill>
                    <a:sym typeface="Arial" panose="020B0604020202020204" pitchFamily="34" charset="0"/>
                  </a:endParaRPr>
                </a:p>
              </p:txBody>
            </p:sp>
            <p:sp>
              <p:nvSpPr>
                <p:cNvPr id="26672" name="Rectangle 112"/>
                <p:cNvSpPr>
                  <a:spLocks noChangeArrowheads="1"/>
                </p:cNvSpPr>
                <p:nvPr/>
              </p:nvSpPr>
              <p:spPr bwMode="auto">
                <a:xfrm>
                  <a:off x="137" y="101"/>
                  <a:ext cx="263" cy="19"/>
                </a:xfrm>
                <a:prstGeom prst="rect">
                  <a:avLst/>
                </a:prstGeom>
                <a:solidFill>
                  <a:srgbClr val="FF3300"/>
                </a:solidFill>
                <a:ln w="0">
                  <a:solidFill>
                    <a:srgbClr val="000000"/>
                  </a:solidFill>
                  <a:miter lim="800000"/>
                </a:ln>
              </p:spPr>
              <p:txBody>
                <a:bodyP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eaLnBrk="0" fontAlgn="base" hangingPunct="0">
                    <a:spcBef>
                      <a:spcPct val="0"/>
                    </a:spcBef>
                    <a:spcAft>
                      <a:spcPct val="0"/>
                    </a:spcAft>
                  </a:pPr>
                  <a:endParaRPr lang="zh-CN" altLang="en-US" sz="2100">
                    <a:solidFill>
                      <a:srgbClr val="FFFFFF"/>
                    </a:solidFill>
                    <a:sym typeface="Arial" panose="020B0604020202020204" pitchFamily="34" charset="0"/>
                  </a:endParaRPr>
                </a:p>
              </p:txBody>
            </p:sp>
            <p:sp>
              <p:nvSpPr>
                <p:cNvPr id="26673" name="Freeform 113"/>
                <p:cNvSpPr>
                  <a:spLocks noChangeArrowheads="1"/>
                </p:cNvSpPr>
                <p:nvPr/>
              </p:nvSpPr>
              <p:spPr bwMode="auto">
                <a:xfrm>
                  <a:off x="160" y="7"/>
                  <a:ext cx="94" cy="89"/>
                </a:xfrm>
                <a:custGeom>
                  <a:avLst/>
                  <a:gdLst>
                    <a:gd name="T0" fmla="*/ 0 w 387"/>
                    <a:gd name="T1" fmla="*/ 0 h 475"/>
                    <a:gd name="T2" fmla="*/ 0 w 387"/>
                    <a:gd name="T3" fmla="*/ 0 h 475"/>
                    <a:gd name="T4" fmla="*/ 0 w 387"/>
                    <a:gd name="T5" fmla="*/ 0 h 475"/>
                    <a:gd name="T6" fmla="*/ 0 w 387"/>
                    <a:gd name="T7" fmla="*/ 0 h 475"/>
                    <a:gd name="T8" fmla="*/ 0 w 387"/>
                    <a:gd name="T9" fmla="*/ 0 h 475"/>
                    <a:gd name="T10" fmla="*/ 0 w 387"/>
                    <a:gd name="T11" fmla="*/ 0 h 475"/>
                    <a:gd name="T12" fmla="*/ 0 w 387"/>
                    <a:gd name="T13" fmla="*/ 0 h 475"/>
                    <a:gd name="T14" fmla="*/ 0 w 387"/>
                    <a:gd name="T15" fmla="*/ 0 h 475"/>
                    <a:gd name="T16" fmla="*/ 0 w 387"/>
                    <a:gd name="T17" fmla="*/ 0 h 475"/>
                    <a:gd name="T18" fmla="*/ 0 w 387"/>
                    <a:gd name="T19" fmla="*/ 0 h 475"/>
                    <a:gd name="T20" fmla="*/ 0 w 387"/>
                    <a:gd name="T21" fmla="*/ 0 h 475"/>
                    <a:gd name="T22" fmla="*/ 0 w 387"/>
                    <a:gd name="T23" fmla="*/ 0 h 475"/>
                    <a:gd name="T24" fmla="*/ 0 w 387"/>
                    <a:gd name="T25" fmla="*/ 0 h 475"/>
                    <a:gd name="T26" fmla="*/ 0 w 387"/>
                    <a:gd name="T27" fmla="*/ 0 h 475"/>
                    <a:gd name="T28" fmla="*/ 0 w 387"/>
                    <a:gd name="T29" fmla="*/ 0 h 475"/>
                    <a:gd name="T30" fmla="*/ 0 w 387"/>
                    <a:gd name="T31" fmla="*/ 0 h 475"/>
                    <a:gd name="T32" fmla="*/ 0 w 387"/>
                    <a:gd name="T33" fmla="*/ 0 h 475"/>
                    <a:gd name="T34" fmla="*/ 0 w 387"/>
                    <a:gd name="T35" fmla="*/ 0 h 4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87"/>
                    <a:gd name="T55" fmla="*/ 0 h 475"/>
                    <a:gd name="T56" fmla="*/ 387 w 387"/>
                    <a:gd name="T57" fmla="*/ 475 h 4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87" h="475">
                      <a:moveTo>
                        <a:pt x="206" y="475"/>
                      </a:moveTo>
                      <a:lnTo>
                        <a:pt x="214" y="381"/>
                      </a:lnTo>
                      <a:lnTo>
                        <a:pt x="231" y="291"/>
                      </a:lnTo>
                      <a:lnTo>
                        <a:pt x="261" y="210"/>
                      </a:lnTo>
                      <a:lnTo>
                        <a:pt x="294" y="141"/>
                      </a:lnTo>
                      <a:lnTo>
                        <a:pt x="328" y="82"/>
                      </a:lnTo>
                      <a:lnTo>
                        <a:pt x="357" y="39"/>
                      </a:lnTo>
                      <a:lnTo>
                        <a:pt x="378" y="9"/>
                      </a:lnTo>
                      <a:lnTo>
                        <a:pt x="387" y="0"/>
                      </a:lnTo>
                      <a:lnTo>
                        <a:pt x="265" y="43"/>
                      </a:lnTo>
                      <a:lnTo>
                        <a:pt x="172" y="107"/>
                      </a:lnTo>
                      <a:lnTo>
                        <a:pt x="105" y="184"/>
                      </a:lnTo>
                      <a:lnTo>
                        <a:pt x="59" y="265"/>
                      </a:lnTo>
                      <a:lnTo>
                        <a:pt x="25" y="342"/>
                      </a:lnTo>
                      <a:lnTo>
                        <a:pt x="9" y="411"/>
                      </a:lnTo>
                      <a:lnTo>
                        <a:pt x="0" y="458"/>
                      </a:lnTo>
                      <a:lnTo>
                        <a:pt x="0" y="475"/>
                      </a:lnTo>
                      <a:lnTo>
                        <a:pt x="206" y="475"/>
                      </a:lnTo>
                      <a:close/>
                    </a:path>
                  </a:pathLst>
                </a:cu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674" name="Freeform 114"/>
                <p:cNvSpPr>
                  <a:spLocks noChangeArrowheads="1"/>
                </p:cNvSpPr>
                <p:nvPr/>
              </p:nvSpPr>
              <p:spPr bwMode="auto">
                <a:xfrm>
                  <a:off x="160" y="7"/>
                  <a:ext cx="94" cy="89"/>
                </a:xfrm>
                <a:custGeom>
                  <a:avLst/>
                  <a:gdLst>
                    <a:gd name="T0" fmla="*/ 0 w 387"/>
                    <a:gd name="T1" fmla="*/ 0 h 475"/>
                    <a:gd name="T2" fmla="*/ 0 w 387"/>
                    <a:gd name="T3" fmla="*/ 0 h 475"/>
                    <a:gd name="T4" fmla="*/ 0 w 387"/>
                    <a:gd name="T5" fmla="*/ 0 h 475"/>
                    <a:gd name="T6" fmla="*/ 0 w 387"/>
                    <a:gd name="T7" fmla="*/ 0 h 475"/>
                    <a:gd name="T8" fmla="*/ 0 w 387"/>
                    <a:gd name="T9" fmla="*/ 0 h 475"/>
                    <a:gd name="T10" fmla="*/ 0 w 387"/>
                    <a:gd name="T11" fmla="*/ 0 h 475"/>
                    <a:gd name="T12" fmla="*/ 0 w 387"/>
                    <a:gd name="T13" fmla="*/ 0 h 475"/>
                    <a:gd name="T14" fmla="*/ 0 w 387"/>
                    <a:gd name="T15" fmla="*/ 0 h 475"/>
                    <a:gd name="T16" fmla="*/ 0 w 387"/>
                    <a:gd name="T17" fmla="*/ 0 h 475"/>
                    <a:gd name="T18" fmla="*/ 0 w 387"/>
                    <a:gd name="T19" fmla="*/ 0 h 475"/>
                    <a:gd name="T20" fmla="*/ 0 w 387"/>
                    <a:gd name="T21" fmla="*/ 0 h 475"/>
                    <a:gd name="T22" fmla="*/ 0 w 387"/>
                    <a:gd name="T23" fmla="*/ 0 h 475"/>
                    <a:gd name="T24" fmla="*/ 0 w 387"/>
                    <a:gd name="T25" fmla="*/ 0 h 475"/>
                    <a:gd name="T26" fmla="*/ 0 w 387"/>
                    <a:gd name="T27" fmla="*/ 0 h 475"/>
                    <a:gd name="T28" fmla="*/ 0 w 387"/>
                    <a:gd name="T29" fmla="*/ 0 h 475"/>
                    <a:gd name="T30" fmla="*/ 0 w 387"/>
                    <a:gd name="T31" fmla="*/ 0 h 475"/>
                    <a:gd name="T32" fmla="*/ 0 w 387"/>
                    <a:gd name="T33" fmla="*/ 0 h 475"/>
                    <a:gd name="T34" fmla="*/ 0 w 387"/>
                    <a:gd name="T35" fmla="*/ 0 h 475"/>
                    <a:gd name="T36" fmla="*/ 0 w 387"/>
                    <a:gd name="T37" fmla="*/ 0 h 475"/>
                    <a:gd name="T38" fmla="*/ 0 w 387"/>
                    <a:gd name="T39" fmla="*/ 0 h 4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87"/>
                    <a:gd name="T61" fmla="*/ 0 h 475"/>
                    <a:gd name="T62" fmla="*/ 387 w 387"/>
                    <a:gd name="T63" fmla="*/ 475 h 47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87" h="475">
                      <a:moveTo>
                        <a:pt x="206" y="475"/>
                      </a:moveTo>
                      <a:lnTo>
                        <a:pt x="206" y="475"/>
                      </a:lnTo>
                      <a:lnTo>
                        <a:pt x="214" y="381"/>
                      </a:lnTo>
                      <a:lnTo>
                        <a:pt x="231" y="291"/>
                      </a:lnTo>
                      <a:lnTo>
                        <a:pt x="261" y="210"/>
                      </a:lnTo>
                      <a:lnTo>
                        <a:pt x="294" y="141"/>
                      </a:lnTo>
                      <a:lnTo>
                        <a:pt x="328" y="82"/>
                      </a:lnTo>
                      <a:lnTo>
                        <a:pt x="357" y="39"/>
                      </a:lnTo>
                      <a:lnTo>
                        <a:pt x="378" y="9"/>
                      </a:lnTo>
                      <a:lnTo>
                        <a:pt x="387" y="0"/>
                      </a:lnTo>
                      <a:lnTo>
                        <a:pt x="265" y="43"/>
                      </a:lnTo>
                      <a:lnTo>
                        <a:pt x="172" y="107"/>
                      </a:lnTo>
                      <a:lnTo>
                        <a:pt x="105" y="184"/>
                      </a:lnTo>
                      <a:lnTo>
                        <a:pt x="59" y="265"/>
                      </a:lnTo>
                      <a:lnTo>
                        <a:pt x="25" y="342"/>
                      </a:lnTo>
                      <a:lnTo>
                        <a:pt x="9" y="411"/>
                      </a:lnTo>
                      <a:lnTo>
                        <a:pt x="0" y="458"/>
                      </a:lnTo>
                      <a:lnTo>
                        <a:pt x="0" y="475"/>
                      </a:lnTo>
                      <a:lnTo>
                        <a:pt x="206" y="475"/>
                      </a:lnTo>
                    </a:path>
                  </a:pathLst>
                </a:custGeom>
                <a:solidFill>
                  <a:srgbClr val="FF3300"/>
                </a:solidFill>
                <a:ln w="0" cmpd="sng">
                  <a:solidFill>
                    <a:srgbClr val="000000"/>
                  </a:solidFill>
                  <a:miter lim="800000"/>
                </a:ln>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675" name="Freeform 115"/>
                <p:cNvSpPr>
                  <a:spLocks noChangeArrowheads="1"/>
                </p:cNvSpPr>
                <p:nvPr/>
              </p:nvSpPr>
              <p:spPr bwMode="auto">
                <a:xfrm>
                  <a:off x="274" y="7"/>
                  <a:ext cx="98" cy="89"/>
                </a:xfrm>
                <a:custGeom>
                  <a:avLst/>
                  <a:gdLst>
                    <a:gd name="T0" fmla="*/ 0 w 399"/>
                    <a:gd name="T1" fmla="*/ 0 h 475"/>
                    <a:gd name="T2" fmla="*/ 0 w 399"/>
                    <a:gd name="T3" fmla="*/ 0 h 475"/>
                    <a:gd name="T4" fmla="*/ 0 w 399"/>
                    <a:gd name="T5" fmla="*/ 0 h 475"/>
                    <a:gd name="T6" fmla="*/ 0 w 399"/>
                    <a:gd name="T7" fmla="*/ 0 h 475"/>
                    <a:gd name="T8" fmla="*/ 0 w 399"/>
                    <a:gd name="T9" fmla="*/ 0 h 475"/>
                    <a:gd name="T10" fmla="*/ 0 w 399"/>
                    <a:gd name="T11" fmla="*/ 0 h 475"/>
                    <a:gd name="T12" fmla="*/ 0 w 399"/>
                    <a:gd name="T13" fmla="*/ 0 h 475"/>
                    <a:gd name="T14" fmla="*/ 0 w 399"/>
                    <a:gd name="T15" fmla="*/ 0 h 475"/>
                    <a:gd name="T16" fmla="*/ 0 w 399"/>
                    <a:gd name="T17" fmla="*/ 0 h 475"/>
                    <a:gd name="T18" fmla="*/ 0 w 399"/>
                    <a:gd name="T19" fmla="*/ 0 h 475"/>
                    <a:gd name="T20" fmla="*/ 0 w 399"/>
                    <a:gd name="T21" fmla="*/ 0 h 475"/>
                    <a:gd name="T22" fmla="*/ 0 w 399"/>
                    <a:gd name="T23" fmla="*/ 0 h 475"/>
                    <a:gd name="T24" fmla="*/ 0 w 399"/>
                    <a:gd name="T25" fmla="*/ 0 h 475"/>
                    <a:gd name="T26" fmla="*/ 0 w 399"/>
                    <a:gd name="T27" fmla="*/ 0 h 475"/>
                    <a:gd name="T28" fmla="*/ 0 w 399"/>
                    <a:gd name="T29" fmla="*/ 0 h 475"/>
                    <a:gd name="T30" fmla="*/ 0 w 399"/>
                    <a:gd name="T31" fmla="*/ 0 h 475"/>
                    <a:gd name="T32" fmla="*/ 0 w 399"/>
                    <a:gd name="T33" fmla="*/ 0 h 475"/>
                    <a:gd name="T34" fmla="*/ 0 w 399"/>
                    <a:gd name="T35" fmla="*/ 0 h 475"/>
                    <a:gd name="T36" fmla="*/ 0 w 399"/>
                    <a:gd name="T37" fmla="*/ 0 h 475"/>
                    <a:gd name="T38" fmla="*/ 0 w 399"/>
                    <a:gd name="T39" fmla="*/ 0 h 4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99"/>
                    <a:gd name="T61" fmla="*/ 0 h 475"/>
                    <a:gd name="T62" fmla="*/ 399 w 399"/>
                    <a:gd name="T63" fmla="*/ 475 h 47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99" h="475">
                      <a:moveTo>
                        <a:pt x="399" y="475"/>
                      </a:moveTo>
                      <a:lnTo>
                        <a:pt x="399" y="458"/>
                      </a:lnTo>
                      <a:lnTo>
                        <a:pt x="391" y="411"/>
                      </a:lnTo>
                      <a:lnTo>
                        <a:pt x="374" y="342"/>
                      </a:lnTo>
                      <a:lnTo>
                        <a:pt x="341" y="261"/>
                      </a:lnTo>
                      <a:lnTo>
                        <a:pt x="294" y="180"/>
                      </a:lnTo>
                      <a:lnTo>
                        <a:pt x="223" y="103"/>
                      </a:lnTo>
                      <a:lnTo>
                        <a:pt x="126" y="39"/>
                      </a:lnTo>
                      <a:lnTo>
                        <a:pt x="0" y="0"/>
                      </a:lnTo>
                      <a:lnTo>
                        <a:pt x="9" y="9"/>
                      </a:lnTo>
                      <a:lnTo>
                        <a:pt x="26" y="39"/>
                      </a:lnTo>
                      <a:lnTo>
                        <a:pt x="55" y="82"/>
                      </a:lnTo>
                      <a:lnTo>
                        <a:pt x="89" y="137"/>
                      </a:lnTo>
                      <a:lnTo>
                        <a:pt x="122" y="206"/>
                      </a:lnTo>
                      <a:lnTo>
                        <a:pt x="152" y="282"/>
                      </a:lnTo>
                      <a:lnTo>
                        <a:pt x="173" y="368"/>
                      </a:lnTo>
                      <a:lnTo>
                        <a:pt x="185" y="453"/>
                      </a:lnTo>
                      <a:lnTo>
                        <a:pt x="185" y="475"/>
                      </a:lnTo>
                      <a:lnTo>
                        <a:pt x="374" y="475"/>
                      </a:lnTo>
                      <a:lnTo>
                        <a:pt x="399" y="475"/>
                      </a:lnTo>
                      <a:close/>
                    </a:path>
                  </a:pathLst>
                </a:cu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676" name="Freeform 116"/>
                <p:cNvSpPr>
                  <a:spLocks noChangeArrowheads="1"/>
                </p:cNvSpPr>
                <p:nvPr/>
              </p:nvSpPr>
              <p:spPr bwMode="auto">
                <a:xfrm>
                  <a:off x="274" y="7"/>
                  <a:ext cx="98" cy="89"/>
                </a:xfrm>
                <a:custGeom>
                  <a:avLst/>
                  <a:gdLst>
                    <a:gd name="T0" fmla="*/ 0 w 399"/>
                    <a:gd name="T1" fmla="*/ 0 h 475"/>
                    <a:gd name="T2" fmla="*/ 0 w 399"/>
                    <a:gd name="T3" fmla="*/ 0 h 475"/>
                    <a:gd name="T4" fmla="*/ 0 w 399"/>
                    <a:gd name="T5" fmla="*/ 0 h 475"/>
                    <a:gd name="T6" fmla="*/ 0 w 399"/>
                    <a:gd name="T7" fmla="*/ 0 h 475"/>
                    <a:gd name="T8" fmla="*/ 0 w 399"/>
                    <a:gd name="T9" fmla="*/ 0 h 475"/>
                    <a:gd name="T10" fmla="*/ 0 w 399"/>
                    <a:gd name="T11" fmla="*/ 0 h 475"/>
                    <a:gd name="T12" fmla="*/ 0 w 399"/>
                    <a:gd name="T13" fmla="*/ 0 h 475"/>
                    <a:gd name="T14" fmla="*/ 0 w 399"/>
                    <a:gd name="T15" fmla="*/ 0 h 475"/>
                    <a:gd name="T16" fmla="*/ 0 w 399"/>
                    <a:gd name="T17" fmla="*/ 0 h 475"/>
                    <a:gd name="T18" fmla="*/ 0 w 399"/>
                    <a:gd name="T19" fmla="*/ 0 h 475"/>
                    <a:gd name="T20" fmla="*/ 0 w 399"/>
                    <a:gd name="T21" fmla="*/ 0 h 475"/>
                    <a:gd name="T22" fmla="*/ 0 w 399"/>
                    <a:gd name="T23" fmla="*/ 0 h 475"/>
                    <a:gd name="T24" fmla="*/ 0 w 399"/>
                    <a:gd name="T25" fmla="*/ 0 h 475"/>
                    <a:gd name="T26" fmla="*/ 0 w 399"/>
                    <a:gd name="T27" fmla="*/ 0 h 475"/>
                    <a:gd name="T28" fmla="*/ 0 w 399"/>
                    <a:gd name="T29" fmla="*/ 0 h 475"/>
                    <a:gd name="T30" fmla="*/ 0 w 399"/>
                    <a:gd name="T31" fmla="*/ 0 h 475"/>
                    <a:gd name="T32" fmla="*/ 0 w 399"/>
                    <a:gd name="T33" fmla="*/ 0 h 475"/>
                    <a:gd name="T34" fmla="*/ 0 w 399"/>
                    <a:gd name="T35" fmla="*/ 0 h 475"/>
                    <a:gd name="T36" fmla="*/ 0 w 399"/>
                    <a:gd name="T37" fmla="*/ 0 h 475"/>
                    <a:gd name="T38" fmla="*/ 0 w 399"/>
                    <a:gd name="T39" fmla="*/ 0 h 475"/>
                    <a:gd name="T40" fmla="*/ 0 w 399"/>
                    <a:gd name="T41" fmla="*/ 0 h 47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9"/>
                    <a:gd name="T64" fmla="*/ 0 h 475"/>
                    <a:gd name="T65" fmla="*/ 399 w 399"/>
                    <a:gd name="T66" fmla="*/ 475 h 47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9" h="475">
                      <a:moveTo>
                        <a:pt x="399" y="475"/>
                      </a:moveTo>
                      <a:lnTo>
                        <a:pt x="399" y="475"/>
                      </a:lnTo>
                      <a:lnTo>
                        <a:pt x="399" y="458"/>
                      </a:lnTo>
                      <a:lnTo>
                        <a:pt x="391" y="411"/>
                      </a:lnTo>
                      <a:lnTo>
                        <a:pt x="374" y="342"/>
                      </a:lnTo>
                      <a:lnTo>
                        <a:pt x="341" y="261"/>
                      </a:lnTo>
                      <a:lnTo>
                        <a:pt x="294" y="180"/>
                      </a:lnTo>
                      <a:lnTo>
                        <a:pt x="223" y="103"/>
                      </a:lnTo>
                      <a:lnTo>
                        <a:pt x="126" y="39"/>
                      </a:lnTo>
                      <a:lnTo>
                        <a:pt x="0" y="0"/>
                      </a:lnTo>
                      <a:lnTo>
                        <a:pt x="9" y="9"/>
                      </a:lnTo>
                      <a:lnTo>
                        <a:pt x="26" y="39"/>
                      </a:lnTo>
                      <a:lnTo>
                        <a:pt x="55" y="82"/>
                      </a:lnTo>
                      <a:lnTo>
                        <a:pt x="89" y="137"/>
                      </a:lnTo>
                      <a:lnTo>
                        <a:pt x="122" y="206"/>
                      </a:lnTo>
                      <a:lnTo>
                        <a:pt x="152" y="282"/>
                      </a:lnTo>
                      <a:lnTo>
                        <a:pt x="173" y="368"/>
                      </a:lnTo>
                      <a:lnTo>
                        <a:pt x="185" y="453"/>
                      </a:lnTo>
                      <a:lnTo>
                        <a:pt x="185" y="475"/>
                      </a:lnTo>
                      <a:lnTo>
                        <a:pt x="374" y="475"/>
                      </a:lnTo>
                    </a:path>
                  </a:pathLst>
                </a:custGeom>
                <a:solidFill>
                  <a:srgbClr val="FF3300"/>
                </a:solidFill>
                <a:ln w="0" cmpd="sng">
                  <a:solidFill>
                    <a:srgbClr val="000000"/>
                  </a:solidFill>
                  <a:miter lim="800000"/>
                </a:ln>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677" name="Freeform 117"/>
                <p:cNvSpPr>
                  <a:spLocks noChangeArrowheads="1"/>
                </p:cNvSpPr>
                <p:nvPr/>
              </p:nvSpPr>
              <p:spPr bwMode="auto">
                <a:xfrm>
                  <a:off x="222" y="9"/>
                  <a:ext cx="87" cy="87"/>
                </a:xfrm>
                <a:custGeom>
                  <a:avLst/>
                  <a:gdLst>
                    <a:gd name="T0" fmla="*/ 0 w 357"/>
                    <a:gd name="T1" fmla="*/ 0 h 466"/>
                    <a:gd name="T2" fmla="*/ 0 w 357"/>
                    <a:gd name="T3" fmla="*/ 0 h 466"/>
                    <a:gd name="T4" fmla="*/ 0 w 357"/>
                    <a:gd name="T5" fmla="*/ 0 h 466"/>
                    <a:gd name="T6" fmla="*/ 0 w 357"/>
                    <a:gd name="T7" fmla="*/ 0 h 466"/>
                    <a:gd name="T8" fmla="*/ 0 w 357"/>
                    <a:gd name="T9" fmla="*/ 0 h 466"/>
                    <a:gd name="T10" fmla="*/ 0 w 357"/>
                    <a:gd name="T11" fmla="*/ 0 h 466"/>
                    <a:gd name="T12" fmla="*/ 0 w 357"/>
                    <a:gd name="T13" fmla="*/ 0 h 466"/>
                    <a:gd name="T14" fmla="*/ 0 w 357"/>
                    <a:gd name="T15" fmla="*/ 0 h 466"/>
                    <a:gd name="T16" fmla="*/ 0 w 357"/>
                    <a:gd name="T17" fmla="*/ 0 h 466"/>
                    <a:gd name="T18" fmla="*/ 0 w 357"/>
                    <a:gd name="T19" fmla="*/ 0 h 466"/>
                    <a:gd name="T20" fmla="*/ 0 w 357"/>
                    <a:gd name="T21" fmla="*/ 0 h 466"/>
                    <a:gd name="T22" fmla="*/ 0 w 357"/>
                    <a:gd name="T23" fmla="*/ 0 h 466"/>
                    <a:gd name="T24" fmla="*/ 0 w 357"/>
                    <a:gd name="T25" fmla="*/ 0 h 466"/>
                    <a:gd name="T26" fmla="*/ 0 w 357"/>
                    <a:gd name="T27" fmla="*/ 0 h 466"/>
                    <a:gd name="T28" fmla="*/ 0 w 357"/>
                    <a:gd name="T29" fmla="*/ 0 h 466"/>
                    <a:gd name="T30" fmla="*/ 0 w 357"/>
                    <a:gd name="T31" fmla="*/ 0 h 466"/>
                    <a:gd name="T32" fmla="*/ 0 w 357"/>
                    <a:gd name="T33" fmla="*/ 0 h 466"/>
                    <a:gd name="T34" fmla="*/ 0 w 357"/>
                    <a:gd name="T35" fmla="*/ 0 h 466"/>
                    <a:gd name="T36" fmla="*/ 0 w 357"/>
                    <a:gd name="T37" fmla="*/ 0 h 466"/>
                    <a:gd name="T38" fmla="*/ 0 w 357"/>
                    <a:gd name="T39" fmla="*/ 0 h 4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57"/>
                    <a:gd name="T61" fmla="*/ 0 h 466"/>
                    <a:gd name="T62" fmla="*/ 357 w 357"/>
                    <a:gd name="T63" fmla="*/ 466 h 4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57" h="466">
                      <a:moveTo>
                        <a:pt x="357" y="436"/>
                      </a:moveTo>
                      <a:lnTo>
                        <a:pt x="336" y="325"/>
                      </a:lnTo>
                      <a:lnTo>
                        <a:pt x="307" y="231"/>
                      </a:lnTo>
                      <a:lnTo>
                        <a:pt x="277" y="154"/>
                      </a:lnTo>
                      <a:lnTo>
                        <a:pt x="244" y="94"/>
                      </a:lnTo>
                      <a:lnTo>
                        <a:pt x="214" y="51"/>
                      </a:lnTo>
                      <a:lnTo>
                        <a:pt x="189" y="21"/>
                      </a:lnTo>
                      <a:lnTo>
                        <a:pt x="173" y="4"/>
                      </a:lnTo>
                      <a:lnTo>
                        <a:pt x="168" y="0"/>
                      </a:lnTo>
                      <a:lnTo>
                        <a:pt x="114" y="68"/>
                      </a:lnTo>
                      <a:lnTo>
                        <a:pt x="72" y="141"/>
                      </a:lnTo>
                      <a:lnTo>
                        <a:pt x="42" y="222"/>
                      </a:lnTo>
                      <a:lnTo>
                        <a:pt x="21" y="295"/>
                      </a:lnTo>
                      <a:lnTo>
                        <a:pt x="9" y="363"/>
                      </a:lnTo>
                      <a:lnTo>
                        <a:pt x="5" y="414"/>
                      </a:lnTo>
                      <a:lnTo>
                        <a:pt x="0" y="453"/>
                      </a:lnTo>
                      <a:lnTo>
                        <a:pt x="0" y="466"/>
                      </a:lnTo>
                      <a:lnTo>
                        <a:pt x="357" y="466"/>
                      </a:lnTo>
                      <a:lnTo>
                        <a:pt x="357" y="436"/>
                      </a:lnTo>
                      <a:close/>
                    </a:path>
                  </a:pathLst>
                </a:cu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678" name="Freeform 118"/>
                <p:cNvSpPr>
                  <a:spLocks noChangeArrowheads="1"/>
                </p:cNvSpPr>
                <p:nvPr/>
              </p:nvSpPr>
              <p:spPr bwMode="auto">
                <a:xfrm>
                  <a:off x="222" y="9"/>
                  <a:ext cx="87" cy="87"/>
                </a:xfrm>
                <a:custGeom>
                  <a:avLst/>
                  <a:gdLst>
                    <a:gd name="T0" fmla="*/ 0 w 357"/>
                    <a:gd name="T1" fmla="*/ 0 h 466"/>
                    <a:gd name="T2" fmla="*/ 0 w 357"/>
                    <a:gd name="T3" fmla="*/ 0 h 466"/>
                    <a:gd name="T4" fmla="*/ 0 w 357"/>
                    <a:gd name="T5" fmla="*/ 0 h 466"/>
                    <a:gd name="T6" fmla="*/ 0 w 357"/>
                    <a:gd name="T7" fmla="*/ 0 h 466"/>
                    <a:gd name="T8" fmla="*/ 0 w 357"/>
                    <a:gd name="T9" fmla="*/ 0 h 466"/>
                    <a:gd name="T10" fmla="*/ 0 w 357"/>
                    <a:gd name="T11" fmla="*/ 0 h 466"/>
                    <a:gd name="T12" fmla="*/ 0 w 357"/>
                    <a:gd name="T13" fmla="*/ 0 h 466"/>
                    <a:gd name="T14" fmla="*/ 0 w 357"/>
                    <a:gd name="T15" fmla="*/ 0 h 466"/>
                    <a:gd name="T16" fmla="*/ 0 w 357"/>
                    <a:gd name="T17" fmla="*/ 0 h 466"/>
                    <a:gd name="T18" fmla="*/ 0 w 357"/>
                    <a:gd name="T19" fmla="*/ 0 h 466"/>
                    <a:gd name="T20" fmla="*/ 0 w 357"/>
                    <a:gd name="T21" fmla="*/ 0 h 466"/>
                    <a:gd name="T22" fmla="*/ 0 w 357"/>
                    <a:gd name="T23" fmla="*/ 0 h 466"/>
                    <a:gd name="T24" fmla="*/ 0 w 357"/>
                    <a:gd name="T25" fmla="*/ 0 h 466"/>
                    <a:gd name="T26" fmla="*/ 0 w 357"/>
                    <a:gd name="T27" fmla="*/ 0 h 466"/>
                    <a:gd name="T28" fmla="*/ 0 w 357"/>
                    <a:gd name="T29" fmla="*/ 0 h 466"/>
                    <a:gd name="T30" fmla="*/ 0 w 357"/>
                    <a:gd name="T31" fmla="*/ 0 h 466"/>
                    <a:gd name="T32" fmla="*/ 0 w 357"/>
                    <a:gd name="T33" fmla="*/ 0 h 466"/>
                    <a:gd name="T34" fmla="*/ 0 w 357"/>
                    <a:gd name="T35" fmla="*/ 0 h 466"/>
                    <a:gd name="T36" fmla="*/ 0 w 357"/>
                    <a:gd name="T37" fmla="*/ 0 h 466"/>
                    <a:gd name="T38" fmla="*/ 0 w 357"/>
                    <a:gd name="T39" fmla="*/ 0 h 466"/>
                    <a:gd name="T40" fmla="*/ 0 w 357"/>
                    <a:gd name="T41" fmla="*/ 0 h 46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57"/>
                    <a:gd name="T64" fmla="*/ 0 h 466"/>
                    <a:gd name="T65" fmla="*/ 357 w 357"/>
                    <a:gd name="T66" fmla="*/ 466 h 46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57" h="466">
                      <a:moveTo>
                        <a:pt x="357" y="436"/>
                      </a:moveTo>
                      <a:lnTo>
                        <a:pt x="357" y="436"/>
                      </a:lnTo>
                      <a:lnTo>
                        <a:pt x="336" y="325"/>
                      </a:lnTo>
                      <a:lnTo>
                        <a:pt x="307" y="231"/>
                      </a:lnTo>
                      <a:lnTo>
                        <a:pt x="277" y="154"/>
                      </a:lnTo>
                      <a:lnTo>
                        <a:pt x="244" y="94"/>
                      </a:lnTo>
                      <a:lnTo>
                        <a:pt x="214" y="51"/>
                      </a:lnTo>
                      <a:lnTo>
                        <a:pt x="189" y="21"/>
                      </a:lnTo>
                      <a:lnTo>
                        <a:pt x="173" y="4"/>
                      </a:lnTo>
                      <a:lnTo>
                        <a:pt x="168" y="0"/>
                      </a:lnTo>
                      <a:lnTo>
                        <a:pt x="114" y="68"/>
                      </a:lnTo>
                      <a:lnTo>
                        <a:pt x="72" y="141"/>
                      </a:lnTo>
                      <a:lnTo>
                        <a:pt x="42" y="222"/>
                      </a:lnTo>
                      <a:lnTo>
                        <a:pt x="21" y="295"/>
                      </a:lnTo>
                      <a:lnTo>
                        <a:pt x="9" y="363"/>
                      </a:lnTo>
                      <a:lnTo>
                        <a:pt x="5" y="414"/>
                      </a:lnTo>
                      <a:lnTo>
                        <a:pt x="0" y="453"/>
                      </a:lnTo>
                      <a:lnTo>
                        <a:pt x="0" y="466"/>
                      </a:lnTo>
                      <a:lnTo>
                        <a:pt x="357" y="466"/>
                      </a:lnTo>
                    </a:path>
                  </a:pathLst>
                </a:custGeom>
                <a:solidFill>
                  <a:srgbClr val="FF3300"/>
                </a:solidFill>
                <a:ln w="0" cmpd="sng">
                  <a:solidFill>
                    <a:srgbClr val="000000"/>
                  </a:solidFill>
                  <a:miter lim="800000"/>
                </a:ln>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679" name="Freeform 119"/>
                <p:cNvSpPr>
                  <a:spLocks noChangeArrowheads="1"/>
                </p:cNvSpPr>
                <p:nvPr/>
              </p:nvSpPr>
              <p:spPr bwMode="auto">
                <a:xfrm>
                  <a:off x="191" y="101"/>
                  <a:ext cx="1" cy="20"/>
                </a:xfrm>
                <a:custGeom>
                  <a:avLst/>
                  <a:gdLst>
                    <a:gd name="T0" fmla="*/ 0 w 1"/>
                    <a:gd name="T1" fmla="*/ 0 h 106"/>
                    <a:gd name="T2" fmla="*/ 0 w 1"/>
                    <a:gd name="T3" fmla="*/ 0 h 106"/>
                    <a:gd name="T4" fmla="*/ 0 w 1"/>
                    <a:gd name="T5" fmla="*/ 0 h 106"/>
                    <a:gd name="T6" fmla="*/ 0 60000 65536"/>
                    <a:gd name="T7" fmla="*/ 0 60000 65536"/>
                    <a:gd name="T8" fmla="*/ 0 60000 65536"/>
                    <a:gd name="T9" fmla="*/ 0 w 1"/>
                    <a:gd name="T10" fmla="*/ 0 h 106"/>
                    <a:gd name="T11" fmla="*/ 1 w 1"/>
                    <a:gd name="T12" fmla="*/ 106 h 106"/>
                  </a:gdLst>
                  <a:ahLst/>
                  <a:cxnLst>
                    <a:cxn ang="T6">
                      <a:pos x="T0" y="T1"/>
                    </a:cxn>
                    <a:cxn ang="T7">
                      <a:pos x="T2" y="T3"/>
                    </a:cxn>
                    <a:cxn ang="T8">
                      <a:pos x="T4" y="T5"/>
                    </a:cxn>
                  </a:cxnLst>
                  <a:rect l="T9" t="T10" r="T11" b="T12"/>
                  <a:pathLst>
                    <a:path w="1" h="106">
                      <a:moveTo>
                        <a:pt x="0" y="0"/>
                      </a:moveTo>
                      <a:lnTo>
                        <a:pt x="0" y="106"/>
                      </a:lnTo>
                      <a:lnTo>
                        <a:pt x="0" y="0"/>
                      </a:lnTo>
                      <a:close/>
                    </a:path>
                  </a:pathLst>
                </a:cu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680" name="Line 120"/>
                <p:cNvSpPr>
                  <a:spLocks noChangeShapeType="1"/>
                </p:cNvSpPr>
                <p:nvPr/>
              </p:nvSpPr>
              <p:spPr bwMode="auto">
                <a:xfrm>
                  <a:off x="191" y="101"/>
                  <a:ext cx="1" cy="20"/>
                </a:xfrm>
                <a:prstGeom prst="line">
                  <a:avLst/>
                </a:prstGeom>
                <a:noFill/>
                <a:ln w="0">
                  <a:solidFill>
                    <a:srgbClr val="000000"/>
                  </a:solidFill>
                  <a:rou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681" name="Freeform 121"/>
                <p:cNvSpPr>
                  <a:spLocks noChangeArrowheads="1"/>
                </p:cNvSpPr>
                <p:nvPr/>
              </p:nvSpPr>
              <p:spPr bwMode="auto">
                <a:xfrm>
                  <a:off x="344" y="102"/>
                  <a:ext cx="1" cy="19"/>
                </a:xfrm>
                <a:custGeom>
                  <a:avLst/>
                  <a:gdLst>
                    <a:gd name="T0" fmla="*/ 0 w 1"/>
                    <a:gd name="T1" fmla="*/ 0 h 102"/>
                    <a:gd name="T2" fmla="*/ 0 w 1"/>
                    <a:gd name="T3" fmla="*/ 0 h 102"/>
                    <a:gd name="T4" fmla="*/ 0 w 1"/>
                    <a:gd name="T5" fmla="*/ 0 h 102"/>
                    <a:gd name="T6" fmla="*/ 0 60000 65536"/>
                    <a:gd name="T7" fmla="*/ 0 60000 65536"/>
                    <a:gd name="T8" fmla="*/ 0 60000 65536"/>
                    <a:gd name="T9" fmla="*/ 0 w 1"/>
                    <a:gd name="T10" fmla="*/ 0 h 102"/>
                    <a:gd name="T11" fmla="*/ 1 w 1"/>
                    <a:gd name="T12" fmla="*/ 102 h 102"/>
                  </a:gdLst>
                  <a:ahLst/>
                  <a:cxnLst>
                    <a:cxn ang="T6">
                      <a:pos x="T0" y="T1"/>
                    </a:cxn>
                    <a:cxn ang="T7">
                      <a:pos x="T2" y="T3"/>
                    </a:cxn>
                    <a:cxn ang="T8">
                      <a:pos x="T4" y="T5"/>
                    </a:cxn>
                  </a:cxnLst>
                  <a:rect l="T9" t="T10" r="T11" b="T12"/>
                  <a:pathLst>
                    <a:path w="1" h="102">
                      <a:moveTo>
                        <a:pt x="0" y="0"/>
                      </a:moveTo>
                      <a:lnTo>
                        <a:pt x="0" y="102"/>
                      </a:lnTo>
                      <a:lnTo>
                        <a:pt x="0" y="0"/>
                      </a:lnTo>
                      <a:close/>
                    </a:path>
                  </a:pathLst>
                </a:cu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682" name="Line 122"/>
                <p:cNvSpPr>
                  <a:spLocks noChangeShapeType="1"/>
                </p:cNvSpPr>
                <p:nvPr/>
              </p:nvSpPr>
              <p:spPr bwMode="auto">
                <a:xfrm>
                  <a:off x="344" y="102"/>
                  <a:ext cx="1" cy="19"/>
                </a:xfrm>
                <a:prstGeom prst="line">
                  <a:avLst/>
                </a:prstGeom>
                <a:noFill/>
                <a:ln w="0">
                  <a:solidFill>
                    <a:srgbClr val="000000"/>
                  </a:solidFill>
                  <a:rou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grpSp>
          <p:sp>
            <p:nvSpPr>
              <p:cNvPr id="26639" name="Rectangle 123"/>
              <p:cNvSpPr>
                <a:spLocks noChangeArrowheads="1"/>
              </p:cNvSpPr>
              <p:nvPr/>
            </p:nvSpPr>
            <p:spPr bwMode="auto">
              <a:xfrm>
                <a:off x="120" y="992"/>
                <a:ext cx="1288" cy="112"/>
              </a:xfrm>
              <a:prstGeom prst="rect">
                <a:avLst/>
              </a:prstGeom>
              <a:solidFill>
                <a:srgbClr val="993300"/>
              </a:solidFill>
              <a:ln w="9525">
                <a:solidFill>
                  <a:schemeClr val="tx1"/>
                </a:solidFill>
                <a:miter lim="800000"/>
              </a:ln>
            </p:spPr>
            <p:txBody>
              <a:bodyPr wrap="none" anchor="ct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eaLnBrk="0" fontAlgn="base" hangingPunct="0">
                  <a:spcBef>
                    <a:spcPct val="0"/>
                  </a:spcBef>
                  <a:spcAft>
                    <a:spcPct val="0"/>
                  </a:spcAft>
                </a:pPr>
                <a:endParaRPr lang="zh-CN" altLang="en-US" sz="2100">
                  <a:solidFill>
                    <a:srgbClr val="FFFFFF"/>
                  </a:solidFill>
                  <a:sym typeface="Arial" panose="020B0604020202020204" pitchFamily="34" charset="0"/>
                </a:endParaRPr>
              </a:p>
            </p:txBody>
          </p:sp>
          <p:grpSp>
            <p:nvGrpSpPr>
              <p:cNvPr id="26640" name="Group 124"/>
              <p:cNvGrpSpPr/>
              <p:nvPr/>
            </p:nvGrpSpPr>
            <p:grpSpPr bwMode="auto">
              <a:xfrm>
                <a:off x="0" y="384"/>
                <a:ext cx="680" cy="600"/>
                <a:chOff x="0" y="0"/>
                <a:chExt cx="680" cy="600"/>
              </a:xfrm>
            </p:grpSpPr>
            <p:sp>
              <p:nvSpPr>
                <p:cNvPr id="26649" name="AutoShape 125"/>
                <p:cNvSpPr>
                  <a:spLocks noChangeArrowheads="1"/>
                </p:cNvSpPr>
                <p:nvPr/>
              </p:nvSpPr>
              <p:spPr bwMode="auto">
                <a:xfrm>
                  <a:off x="104" y="424"/>
                  <a:ext cx="304" cy="176"/>
                </a:xfrm>
                <a:prstGeom prst="cube">
                  <a:avLst>
                    <a:gd name="adj" fmla="val 25000"/>
                  </a:avLst>
                </a:prstGeom>
                <a:solidFill>
                  <a:srgbClr val="FF6600"/>
                </a:solidFill>
                <a:ln w="9525">
                  <a:solidFill>
                    <a:schemeClr val="tx1"/>
                  </a:solidFill>
                  <a:miter lim="800000"/>
                </a:ln>
              </p:spPr>
              <p:txBody>
                <a:bodyPr wrap="none" anchor="ct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eaLnBrk="0" fontAlgn="base" hangingPunct="0">
                    <a:spcBef>
                      <a:spcPct val="0"/>
                    </a:spcBef>
                    <a:spcAft>
                      <a:spcPct val="0"/>
                    </a:spcAft>
                  </a:pPr>
                  <a:endParaRPr lang="zh-CN" altLang="en-US" sz="2100">
                    <a:solidFill>
                      <a:srgbClr val="FFFFFF"/>
                    </a:solidFill>
                    <a:sym typeface="Arial" panose="020B0604020202020204" pitchFamily="34" charset="0"/>
                  </a:endParaRPr>
                </a:p>
              </p:txBody>
            </p:sp>
            <p:sp>
              <p:nvSpPr>
                <p:cNvPr id="26650" name="AutoShape 126"/>
                <p:cNvSpPr>
                  <a:spLocks noChangeArrowheads="1"/>
                </p:cNvSpPr>
                <p:nvPr/>
              </p:nvSpPr>
              <p:spPr bwMode="auto">
                <a:xfrm>
                  <a:off x="352" y="424"/>
                  <a:ext cx="304" cy="176"/>
                </a:xfrm>
                <a:prstGeom prst="cube">
                  <a:avLst>
                    <a:gd name="adj" fmla="val 25000"/>
                  </a:avLst>
                </a:prstGeom>
                <a:solidFill>
                  <a:srgbClr val="FF6600"/>
                </a:solidFill>
                <a:ln w="9525">
                  <a:solidFill>
                    <a:schemeClr val="tx1"/>
                  </a:solidFill>
                  <a:miter lim="800000"/>
                </a:ln>
              </p:spPr>
              <p:txBody>
                <a:bodyPr wrap="none" anchor="ct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eaLnBrk="0" fontAlgn="base" hangingPunct="0">
                    <a:spcBef>
                      <a:spcPct val="0"/>
                    </a:spcBef>
                    <a:spcAft>
                      <a:spcPct val="0"/>
                    </a:spcAft>
                  </a:pPr>
                  <a:endParaRPr lang="zh-CN" altLang="en-US" sz="2100">
                    <a:solidFill>
                      <a:srgbClr val="FFFFFF"/>
                    </a:solidFill>
                    <a:sym typeface="Arial" panose="020B0604020202020204" pitchFamily="34" charset="0"/>
                  </a:endParaRPr>
                </a:p>
              </p:txBody>
            </p:sp>
            <p:sp>
              <p:nvSpPr>
                <p:cNvPr id="26651" name="AutoShape 127"/>
                <p:cNvSpPr>
                  <a:spLocks noChangeArrowheads="1"/>
                </p:cNvSpPr>
                <p:nvPr/>
              </p:nvSpPr>
              <p:spPr bwMode="auto">
                <a:xfrm>
                  <a:off x="96" y="296"/>
                  <a:ext cx="304" cy="176"/>
                </a:xfrm>
                <a:prstGeom prst="cube">
                  <a:avLst>
                    <a:gd name="adj" fmla="val 25000"/>
                  </a:avLst>
                </a:prstGeom>
                <a:solidFill>
                  <a:srgbClr val="FF6600"/>
                </a:solidFill>
                <a:ln w="9525">
                  <a:solidFill>
                    <a:schemeClr val="tx1"/>
                  </a:solidFill>
                  <a:miter lim="800000"/>
                </a:ln>
              </p:spPr>
              <p:txBody>
                <a:bodyPr wrap="none" anchor="ct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eaLnBrk="0" fontAlgn="base" hangingPunct="0">
                    <a:spcBef>
                      <a:spcPct val="0"/>
                    </a:spcBef>
                    <a:spcAft>
                      <a:spcPct val="0"/>
                    </a:spcAft>
                  </a:pPr>
                  <a:endParaRPr lang="zh-CN" altLang="en-US" sz="2100">
                    <a:solidFill>
                      <a:srgbClr val="FFFFFF"/>
                    </a:solidFill>
                    <a:sym typeface="Arial" panose="020B0604020202020204" pitchFamily="34" charset="0"/>
                  </a:endParaRPr>
                </a:p>
              </p:txBody>
            </p:sp>
            <p:sp>
              <p:nvSpPr>
                <p:cNvPr id="26652" name="AutoShape 128"/>
                <p:cNvSpPr>
                  <a:spLocks noChangeArrowheads="1"/>
                </p:cNvSpPr>
                <p:nvPr/>
              </p:nvSpPr>
              <p:spPr bwMode="auto">
                <a:xfrm>
                  <a:off x="336" y="288"/>
                  <a:ext cx="304" cy="176"/>
                </a:xfrm>
                <a:prstGeom prst="cube">
                  <a:avLst>
                    <a:gd name="adj" fmla="val 25000"/>
                  </a:avLst>
                </a:prstGeom>
                <a:solidFill>
                  <a:srgbClr val="FF6600"/>
                </a:solidFill>
                <a:ln w="9525">
                  <a:solidFill>
                    <a:schemeClr val="tx1"/>
                  </a:solidFill>
                  <a:miter lim="800000"/>
                </a:ln>
              </p:spPr>
              <p:txBody>
                <a:bodyPr wrap="none" anchor="ct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eaLnBrk="0" fontAlgn="base" hangingPunct="0">
                    <a:spcBef>
                      <a:spcPct val="0"/>
                    </a:spcBef>
                    <a:spcAft>
                      <a:spcPct val="0"/>
                    </a:spcAft>
                  </a:pPr>
                  <a:endParaRPr lang="zh-CN" altLang="en-US" sz="2100">
                    <a:solidFill>
                      <a:srgbClr val="FFFFFF"/>
                    </a:solidFill>
                    <a:sym typeface="Arial" panose="020B0604020202020204" pitchFamily="34" charset="0"/>
                  </a:endParaRPr>
                </a:p>
              </p:txBody>
            </p:sp>
            <p:sp>
              <p:nvSpPr>
                <p:cNvPr id="26653" name="AutoShape 129"/>
                <p:cNvSpPr>
                  <a:spLocks noChangeArrowheads="1"/>
                </p:cNvSpPr>
                <p:nvPr/>
              </p:nvSpPr>
              <p:spPr bwMode="auto">
                <a:xfrm>
                  <a:off x="0" y="176"/>
                  <a:ext cx="304" cy="176"/>
                </a:xfrm>
                <a:prstGeom prst="cube">
                  <a:avLst>
                    <a:gd name="adj" fmla="val 25000"/>
                  </a:avLst>
                </a:prstGeom>
                <a:solidFill>
                  <a:srgbClr val="FF6600"/>
                </a:solidFill>
                <a:ln w="9525">
                  <a:solidFill>
                    <a:schemeClr val="tx1"/>
                  </a:solidFill>
                  <a:miter lim="800000"/>
                </a:ln>
              </p:spPr>
              <p:txBody>
                <a:bodyPr wrap="none" anchor="ct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eaLnBrk="0" fontAlgn="base" hangingPunct="0">
                    <a:spcBef>
                      <a:spcPct val="0"/>
                    </a:spcBef>
                    <a:spcAft>
                      <a:spcPct val="0"/>
                    </a:spcAft>
                  </a:pPr>
                  <a:endParaRPr lang="zh-CN" altLang="en-US" sz="2100">
                    <a:solidFill>
                      <a:srgbClr val="FFFFFF"/>
                    </a:solidFill>
                    <a:sym typeface="Arial" panose="020B0604020202020204" pitchFamily="34" charset="0"/>
                  </a:endParaRPr>
                </a:p>
              </p:txBody>
            </p:sp>
            <p:sp>
              <p:nvSpPr>
                <p:cNvPr id="26654" name="AutoShape 130"/>
                <p:cNvSpPr>
                  <a:spLocks noChangeArrowheads="1"/>
                </p:cNvSpPr>
                <p:nvPr/>
              </p:nvSpPr>
              <p:spPr bwMode="auto">
                <a:xfrm>
                  <a:off x="376" y="136"/>
                  <a:ext cx="304" cy="176"/>
                </a:xfrm>
                <a:prstGeom prst="cube">
                  <a:avLst>
                    <a:gd name="adj" fmla="val 25000"/>
                  </a:avLst>
                </a:prstGeom>
                <a:solidFill>
                  <a:srgbClr val="FF6600"/>
                </a:solidFill>
                <a:ln w="9525">
                  <a:solidFill>
                    <a:schemeClr val="tx1"/>
                  </a:solidFill>
                  <a:miter lim="800000"/>
                </a:ln>
              </p:spPr>
              <p:txBody>
                <a:bodyPr wrap="none" anchor="ct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eaLnBrk="0" fontAlgn="base" hangingPunct="0">
                    <a:spcBef>
                      <a:spcPct val="0"/>
                    </a:spcBef>
                    <a:spcAft>
                      <a:spcPct val="0"/>
                    </a:spcAft>
                  </a:pPr>
                  <a:endParaRPr lang="zh-CN" altLang="en-US" sz="2100">
                    <a:solidFill>
                      <a:srgbClr val="FFFFFF"/>
                    </a:solidFill>
                    <a:sym typeface="Arial" panose="020B0604020202020204" pitchFamily="34" charset="0"/>
                  </a:endParaRPr>
                </a:p>
              </p:txBody>
            </p:sp>
            <p:sp>
              <p:nvSpPr>
                <p:cNvPr id="26655" name="AutoShape 131"/>
                <p:cNvSpPr>
                  <a:spLocks noChangeArrowheads="1"/>
                </p:cNvSpPr>
                <p:nvPr/>
              </p:nvSpPr>
              <p:spPr bwMode="auto">
                <a:xfrm>
                  <a:off x="160" y="0"/>
                  <a:ext cx="304" cy="176"/>
                </a:xfrm>
                <a:prstGeom prst="cube">
                  <a:avLst>
                    <a:gd name="adj" fmla="val 25000"/>
                  </a:avLst>
                </a:prstGeom>
                <a:solidFill>
                  <a:srgbClr val="FF6600"/>
                </a:solidFill>
                <a:ln w="9525">
                  <a:solidFill>
                    <a:schemeClr val="tx1"/>
                  </a:solidFill>
                  <a:miter lim="800000"/>
                </a:ln>
              </p:spPr>
              <p:txBody>
                <a:bodyPr wrap="none" anchor="ct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eaLnBrk="0" fontAlgn="base" hangingPunct="0">
                    <a:spcBef>
                      <a:spcPct val="0"/>
                    </a:spcBef>
                    <a:spcAft>
                      <a:spcPct val="0"/>
                    </a:spcAft>
                  </a:pPr>
                  <a:endParaRPr lang="zh-CN" altLang="en-US" sz="2100">
                    <a:solidFill>
                      <a:srgbClr val="FFFFFF"/>
                    </a:solidFill>
                    <a:sym typeface="Arial" panose="020B0604020202020204" pitchFamily="34" charset="0"/>
                  </a:endParaRPr>
                </a:p>
              </p:txBody>
            </p:sp>
          </p:grpSp>
          <p:sp>
            <p:nvSpPr>
              <p:cNvPr id="26641" name="AutoShape 132"/>
              <p:cNvSpPr>
                <a:spLocks noChangeArrowheads="1"/>
              </p:cNvSpPr>
              <p:nvPr/>
            </p:nvSpPr>
            <p:spPr bwMode="auto">
              <a:xfrm>
                <a:off x="30" y="3259"/>
                <a:ext cx="304" cy="176"/>
              </a:xfrm>
              <a:prstGeom prst="cube">
                <a:avLst>
                  <a:gd name="adj" fmla="val 25000"/>
                </a:avLst>
              </a:prstGeom>
              <a:solidFill>
                <a:srgbClr val="FF6600"/>
              </a:solidFill>
              <a:ln w="9525">
                <a:solidFill>
                  <a:schemeClr val="tx1"/>
                </a:solidFill>
                <a:miter lim="800000"/>
              </a:ln>
            </p:spPr>
            <p:txBody>
              <a:bodyPr wrap="none" anchor="ct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eaLnBrk="0" fontAlgn="base" hangingPunct="0">
                  <a:spcBef>
                    <a:spcPct val="0"/>
                  </a:spcBef>
                  <a:spcAft>
                    <a:spcPct val="0"/>
                  </a:spcAft>
                </a:pPr>
                <a:endParaRPr lang="zh-CN" altLang="en-US" sz="2100">
                  <a:solidFill>
                    <a:srgbClr val="FFFFFF"/>
                  </a:solidFill>
                  <a:sym typeface="Arial" panose="020B0604020202020204" pitchFamily="34" charset="0"/>
                </a:endParaRPr>
              </a:p>
            </p:txBody>
          </p:sp>
          <p:grpSp>
            <p:nvGrpSpPr>
              <p:cNvPr id="26642" name="Group 134"/>
              <p:cNvGrpSpPr/>
              <p:nvPr/>
            </p:nvGrpSpPr>
            <p:grpSpPr bwMode="auto">
              <a:xfrm>
                <a:off x="71" y="2488"/>
                <a:ext cx="227" cy="680"/>
                <a:chOff x="0" y="0"/>
                <a:chExt cx="227" cy="680"/>
              </a:xfrm>
            </p:grpSpPr>
            <p:sp>
              <p:nvSpPr>
                <p:cNvPr id="26645" name="Line 135"/>
                <p:cNvSpPr>
                  <a:spLocks noChangeShapeType="1"/>
                </p:cNvSpPr>
                <p:nvPr/>
              </p:nvSpPr>
              <p:spPr bwMode="auto">
                <a:xfrm>
                  <a:off x="0" y="159"/>
                  <a:ext cx="1" cy="476"/>
                </a:xfrm>
                <a:prstGeom prst="line">
                  <a:avLst/>
                </a:prstGeom>
                <a:noFill/>
                <a:ln w="9525">
                  <a:solidFill>
                    <a:srgbClr val="969696"/>
                  </a:solidFill>
                  <a:rou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646" name="Line 136"/>
                <p:cNvSpPr>
                  <a:spLocks noChangeShapeType="1"/>
                </p:cNvSpPr>
                <p:nvPr/>
              </p:nvSpPr>
              <p:spPr bwMode="auto">
                <a:xfrm>
                  <a:off x="68" y="0"/>
                  <a:ext cx="1" cy="476"/>
                </a:xfrm>
                <a:prstGeom prst="line">
                  <a:avLst/>
                </a:prstGeom>
                <a:noFill/>
                <a:ln w="9525">
                  <a:solidFill>
                    <a:srgbClr val="969696"/>
                  </a:solidFill>
                  <a:rou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647" name="Line 137"/>
                <p:cNvSpPr>
                  <a:spLocks noChangeShapeType="1"/>
                </p:cNvSpPr>
                <p:nvPr/>
              </p:nvSpPr>
              <p:spPr bwMode="auto">
                <a:xfrm>
                  <a:off x="159" y="340"/>
                  <a:ext cx="1" cy="340"/>
                </a:xfrm>
                <a:prstGeom prst="line">
                  <a:avLst/>
                </a:prstGeom>
                <a:noFill/>
                <a:ln w="9525">
                  <a:solidFill>
                    <a:srgbClr val="969696"/>
                  </a:solidFill>
                  <a:rou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6648" name="Line 138"/>
                <p:cNvSpPr>
                  <a:spLocks noChangeShapeType="1"/>
                </p:cNvSpPr>
                <p:nvPr/>
              </p:nvSpPr>
              <p:spPr bwMode="auto">
                <a:xfrm>
                  <a:off x="227" y="249"/>
                  <a:ext cx="1" cy="340"/>
                </a:xfrm>
                <a:prstGeom prst="line">
                  <a:avLst/>
                </a:prstGeom>
                <a:noFill/>
                <a:ln w="9525">
                  <a:solidFill>
                    <a:srgbClr val="969696"/>
                  </a:solidFill>
                  <a:rou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grpSp>
          <p:sp>
            <p:nvSpPr>
              <p:cNvPr id="26643" name="Rectangle 189"/>
              <p:cNvSpPr>
                <a:spLocks noChangeArrowheads="1"/>
              </p:cNvSpPr>
              <p:nvPr/>
            </p:nvSpPr>
            <p:spPr bwMode="auto">
              <a:xfrm rot="5400000">
                <a:off x="-9" y="2246"/>
                <a:ext cx="2427" cy="113"/>
              </a:xfrm>
              <a:prstGeom prst="rect">
                <a:avLst/>
              </a:prstGeom>
              <a:solidFill>
                <a:srgbClr val="993300"/>
              </a:solidFill>
              <a:ln w="9525">
                <a:solidFill>
                  <a:schemeClr val="tx1"/>
                </a:solidFill>
                <a:miter lim="800000"/>
              </a:ln>
            </p:spPr>
            <p:txBody>
              <a:bodyPr wrap="none" anchor="ct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eaLnBrk="0" fontAlgn="base" hangingPunct="0">
                  <a:spcBef>
                    <a:spcPct val="0"/>
                  </a:spcBef>
                  <a:spcAft>
                    <a:spcPct val="0"/>
                  </a:spcAft>
                </a:pPr>
                <a:endParaRPr lang="zh-CN" altLang="en-US" sz="2100">
                  <a:solidFill>
                    <a:srgbClr val="FFFFFF"/>
                  </a:solidFill>
                  <a:sym typeface="Arial" panose="020B0604020202020204" pitchFamily="34" charset="0"/>
                </a:endParaRPr>
              </a:p>
            </p:txBody>
          </p:sp>
          <p:sp>
            <p:nvSpPr>
              <p:cNvPr id="26644" name="Rectangle 190"/>
              <p:cNvSpPr>
                <a:spLocks noChangeArrowheads="1"/>
              </p:cNvSpPr>
              <p:nvPr/>
            </p:nvSpPr>
            <p:spPr bwMode="auto">
              <a:xfrm rot="5400000">
                <a:off x="-734" y="2246"/>
                <a:ext cx="2427" cy="113"/>
              </a:xfrm>
              <a:prstGeom prst="rect">
                <a:avLst/>
              </a:prstGeom>
              <a:solidFill>
                <a:srgbClr val="993300"/>
              </a:solidFill>
              <a:ln w="9525">
                <a:solidFill>
                  <a:schemeClr val="tx1"/>
                </a:solidFill>
                <a:miter lim="800000"/>
              </a:ln>
            </p:spPr>
            <p:txBody>
              <a:bodyPr wrap="none" anchor="ct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eaLnBrk="0" fontAlgn="base" hangingPunct="0">
                  <a:spcBef>
                    <a:spcPct val="0"/>
                  </a:spcBef>
                  <a:spcAft>
                    <a:spcPct val="0"/>
                  </a:spcAft>
                </a:pPr>
                <a:endParaRPr lang="zh-CN" altLang="en-US" sz="2100">
                  <a:solidFill>
                    <a:srgbClr val="FFFFFF"/>
                  </a:solidFill>
                  <a:sym typeface="Arial" panose="020B0604020202020204" pitchFamily="34" charset="0"/>
                </a:endParaRPr>
              </a:p>
            </p:txBody>
          </p:sp>
        </p:grpSp>
        <p:sp>
          <p:nvSpPr>
            <p:cNvPr id="26637" name="Text Box 181"/>
            <p:cNvSpPr>
              <a:spLocks noChangeArrowheads="1"/>
            </p:cNvSpPr>
            <p:nvPr/>
          </p:nvSpPr>
          <p:spPr bwMode="auto">
            <a:xfrm>
              <a:off x="571504" y="2068527"/>
              <a:ext cx="857256" cy="673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marL="257175" indent="-257175" defTabSz="685800" eaLnBrk="0" fontAlgn="base" hangingPunct="0">
                <a:lnSpc>
                  <a:spcPct val="150000"/>
                </a:lnSpc>
                <a:spcBef>
                  <a:spcPct val="50000"/>
                </a:spcBef>
                <a:spcAft>
                  <a:spcPct val="0"/>
                </a:spcAft>
              </a:pPr>
              <a:endParaRPr lang="zh-CN" altLang="en-US" sz="2100">
                <a:solidFill>
                  <a:prstClr val="black"/>
                </a:solidFill>
              </a:endParaRPr>
            </a:p>
          </p:txBody>
        </p:sp>
      </p:grpSp>
      <p:sp>
        <p:nvSpPr>
          <p:cNvPr id="26633" name="Text Box 283"/>
          <p:cNvSpPr txBox="1">
            <a:spLocks noChangeArrowheads="1"/>
          </p:cNvSpPr>
          <p:nvPr/>
        </p:nvSpPr>
        <p:spPr bwMode="auto">
          <a:xfrm>
            <a:off x="3371851" y="971551"/>
            <a:ext cx="723275" cy="51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marL="257175" indent="-257175" defTabSz="685800" eaLnBrk="0" fontAlgn="base" hangingPunct="0">
              <a:lnSpc>
                <a:spcPct val="150000"/>
              </a:lnSpc>
              <a:spcBef>
                <a:spcPct val="50000"/>
              </a:spcBef>
              <a:spcAft>
                <a:spcPct val="0"/>
              </a:spcAft>
            </a:pPr>
            <a:r>
              <a:rPr lang="zh-CN" altLang="en-US" sz="210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事件</a:t>
            </a:r>
            <a:endParaRPr lang="zh-CN" altLang="en-US" sz="2100">
              <a:solidFill>
                <a:srgbClr val="00206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634" name="Text Box 284"/>
          <p:cNvSpPr txBox="1">
            <a:spLocks noChangeArrowheads="1"/>
          </p:cNvSpPr>
          <p:nvPr/>
        </p:nvSpPr>
        <p:spPr bwMode="auto">
          <a:xfrm>
            <a:off x="4857750" y="1085850"/>
            <a:ext cx="126188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marL="257175" indent="-257175" defTabSz="685800" fontAlgn="base">
              <a:spcBef>
                <a:spcPct val="0"/>
              </a:spcBef>
              <a:spcAft>
                <a:spcPct val="0"/>
              </a:spcAft>
            </a:pPr>
            <a:r>
              <a:rPr lang="zh-CN" altLang="en-US" sz="210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未遂事故</a:t>
            </a:r>
            <a:endParaRPr lang="zh-CN" altLang="en-US" sz="2100">
              <a:solidFill>
                <a:srgbClr val="00206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635" name="Text Box 285"/>
          <p:cNvSpPr txBox="1">
            <a:spLocks noChangeArrowheads="1"/>
          </p:cNvSpPr>
          <p:nvPr/>
        </p:nvSpPr>
        <p:spPr bwMode="auto">
          <a:xfrm>
            <a:off x="6800851" y="1085850"/>
            <a:ext cx="7232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fontAlgn="base">
              <a:spcBef>
                <a:spcPct val="0"/>
              </a:spcBef>
              <a:spcAft>
                <a:spcPct val="0"/>
              </a:spcAft>
            </a:pPr>
            <a:r>
              <a:rPr lang="zh-CN" altLang="en-US" sz="210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事故</a:t>
            </a:r>
            <a:endParaRPr lang="zh-CN" altLang="en-US" sz="2100">
              <a:solidFill>
                <a:srgbClr val="002060"/>
              </a:solidFill>
              <a:latin typeface="微软雅黑" panose="020B0503020204020204" pitchFamily="34" charset="-122"/>
              <a:ea typeface="微软雅黑" panose="020B0503020204020204" pitchFamily="34" charset="-122"/>
              <a:sym typeface="微软雅黑" panose="020B0503020204020204" pitchFamily="34" charset="-122"/>
            </a:endParaRPr>
          </a:p>
          <a:p>
            <a:pPr defTabSz="685800" fontAlgn="base">
              <a:spcBef>
                <a:spcPct val="0"/>
              </a:spcBef>
              <a:spcAft>
                <a:spcPct val="0"/>
              </a:spcAft>
            </a:pPr>
            <a:endParaRPr lang="zh-CN" altLang="en-US" sz="2100">
              <a:solidFill>
                <a:prstClr val="black"/>
              </a:solidFill>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ppt_x</p:attrName>
                                        </p:attrNameLst>
                                      </p:cBhvr>
                                      <p:tavLst>
                                        <p:tav tm="0">
                                          <p:val>
                                            <p:strVal val="0-#ppt_w/2"/>
                                          </p:val>
                                        </p:tav>
                                        <p:tav tm="100000">
                                          <p:val>
                                            <p:strVal val="#ppt_x"/>
                                          </p:val>
                                        </p:tav>
                                      </p:tavLst>
                                    </p:anim>
                                    <p:anim calcmode="lin" valueType="num">
                                      <p:cBhvr>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标题 15"/>
          <p:cNvSpPr>
            <a:spLocks noGrp="1" noChangeArrowheads="1"/>
          </p:cNvSpPr>
          <p:nvPr>
            <p:ph type="body" idx="4294967295"/>
          </p:nvPr>
        </p:nvSpPr>
        <p:spPr bwMode="auto">
          <a:xfrm>
            <a:off x="0" y="1546225"/>
            <a:ext cx="6858000" cy="35972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buFont typeface="Arial" panose="020B0604020202020204" pitchFamily="34" charset="0"/>
              <a:buNone/>
            </a:pPr>
            <a:endParaRPr lang="zh-CN" altLang="en-US"/>
          </a:p>
          <a:p>
            <a:pPr eaLnBrk="1" hangingPunct="1">
              <a:spcBef>
                <a:spcPct val="0"/>
              </a:spcBef>
              <a:buFont typeface="Arial" panose="020B0604020202020204" pitchFamily="34" charset="0"/>
              <a:buNone/>
            </a:pPr>
            <a:endParaRPr lang="zh-CN" altLang="en-US"/>
          </a:p>
        </p:txBody>
      </p:sp>
      <p:grpSp>
        <p:nvGrpSpPr>
          <p:cNvPr id="27651" name="Group 4"/>
          <p:cNvGrpSpPr/>
          <p:nvPr/>
        </p:nvGrpSpPr>
        <p:grpSpPr bwMode="auto">
          <a:xfrm>
            <a:off x="827584" y="685800"/>
            <a:ext cx="2743200" cy="3771900"/>
            <a:chOff x="0" y="0"/>
            <a:chExt cx="2897" cy="3590"/>
          </a:xfrm>
        </p:grpSpPr>
        <p:sp>
          <p:nvSpPr>
            <p:cNvPr id="27653" name="Rectangle 267"/>
            <p:cNvSpPr>
              <a:spLocks noChangeArrowheads="1"/>
            </p:cNvSpPr>
            <p:nvPr/>
          </p:nvSpPr>
          <p:spPr bwMode="auto">
            <a:xfrm rot="-8100000">
              <a:off x="1526" y="761"/>
              <a:ext cx="44" cy="1945"/>
            </a:xfrm>
            <a:prstGeom prst="rect">
              <a:avLst/>
            </a:prstGeom>
            <a:solidFill>
              <a:schemeClr val="accent2"/>
            </a:solidFill>
            <a:ln w="9525">
              <a:solidFill>
                <a:schemeClr val="tx1"/>
              </a:solidFill>
              <a:miter lim="800000"/>
            </a:ln>
          </p:spPr>
          <p:txBody>
            <a:bodyPr vert="eaVert" wrap="none" anchor="ct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fontAlgn="base">
                <a:spcBef>
                  <a:spcPct val="0"/>
                </a:spcBef>
                <a:spcAft>
                  <a:spcPct val="0"/>
                </a:spcAft>
              </a:pPr>
              <a:endParaRPr lang="zh-CN" altLang="en-US" sz="1350">
                <a:solidFill>
                  <a:prstClr val="black"/>
                </a:solidFill>
                <a:latin typeface="微软雅黑" panose="020B0503020204020204" pitchFamily="34" charset="-122"/>
                <a:ea typeface="微软雅黑" panose="020B0503020204020204" pitchFamily="34" charset="-122"/>
              </a:endParaRPr>
            </a:p>
          </p:txBody>
        </p:sp>
        <p:sp>
          <p:nvSpPr>
            <p:cNvPr id="27654" name="Rectangle 266"/>
            <p:cNvSpPr>
              <a:spLocks noChangeArrowheads="1"/>
            </p:cNvSpPr>
            <p:nvPr/>
          </p:nvSpPr>
          <p:spPr bwMode="auto">
            <a:xfrm rot="8041574">
              <a:off x="521" y="1707"/>
              <a:ext cx="1945" cy="44"/>
            </a:xfrm>
            <a:prstGeom prst="rect">
              <a:avLst/>
            </a:prstGeom>
            <a:solidFill>
              <a:schemeClr val="accent2"/>
            </a:solidFill>
            <a:ln w="9525">
              <a:solidFill>
                <a:schemeClr val="tx1"/>
              </a:solidFill>
              <a:miter lim="800000"/>
            </a:ln>
          </p:spPr>
          <p:txBody>
            <a:bodyPr rot="10800000" vert="eaVert" wrap="none" anchor="ct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fontAlgn="base">
                <a:spcBef>
                  <a:spcPct val="0"/>
                </a:spcBef>
                <a:spcAft>
                  <a:spcPct val="0"/>
                </a:spcAft>
              </a:pPr>
              <a:endParaRPr lang="zh-CN" altLang="en-US" sz="1350">
                <a:solidFill>
                  <a:prstClr val="black"/>
                </a:solidFill>
                <a:latin typeface="微软雅黑" panose="020B0503020204020204" pitchFamily="34" charset="-122"/>
                <a:ea typeface="微软雅黑" panose="020B0503020204020204" pitchFamily="34" charset="-122"/>
              </a:endParaRPr>
            </a:p>
          </p:txBody>
        </p:sp>
        <p:sp>
          <p:nvSpPr>
            <p:cNvPr id="27655" name="Line 259"/>
            <p:cNvSpPr>
              <a:spLocks noChangeShapeType="1"/>
            </p:cNvSpPr>
            <p:nvPr/>
          </p:nvSpPr>
          <p:spPr bwMode="auto">
            <a:xfrm flipH="1">
              <a:off x="589" y="2956"/>
              <a:ext cx="2268" cy="0"/>
            </a:xfrm>
            <a:prstGeom prst="line">
              <a:avLst/>
            </a:prstGeom>
            <a:noFill/>
            <a:ln w="63500">
              <a:solidFill>
                <a:srgbClr val="FF0000"/>
              </a:solidFill>
              <a:rou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grpSp>
          <p:nvGrpSpPr>
            <p:cNvPr id="27656" name="Group 8"/>
            <p:cNvGrpSpPr/>
            <p:nvPr/>
          </p:nvGrpSpPr>
          <p:grpSpPr bwMode="auto">
            <a:xfrm>
              <a:off x="1510" y="0"/>
              <a:ext cx="544" cy="960"/>
              <a:chOff x="0" y="0"/>
              <a:chExt cx="544" cy="960"/>
            </a:xfrm>
          </p:grpSpPr>
          <p:sp>
            <p:nvSpPr>
              <p:cNvPr id="27691" name="Rectangle 4"/>
              <p:cNvSpPr>
                <a:spLocks noChangeArrowheads="1"/>
              </p:cNvSpPr>
              <p:nvPr/>
            </p:nvSpPr>
            <p:spPr bwMode="auto">
              <a:xfrm>
                <a:off x="91" y="888"/>
                <a:ext cx="333"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fontAlgn="base">
                  <a:spcBef>
                    <a:spcPct val="0"/>
                  </a:spcBef>
                  <a:spcAft>
                    <a:spcPct val="0"/>
                  </a:spcAft>
                </a:pPr>
                <a:endParaRPr lang="zh-CN" altLang="en-US" sz="2100">
                  <a:solidFill>
                    <a:prstClr val="black"/>
                  </a:solidFill>
                  <a:latin typeface="微软雅黑" panose="020B0503020204020204" pitchFamily="34" charset="-122"/>
                  <a:ea typeface="微软雅黑" panose="020B0503020204020204" pitchFamily="34" charset="-122"/>
                </a:endParaRPr>
              </a:p>
            </p:txBody>
          </p:sp>
          <p:sp>
            <p:nvSpPr>
              <p:cNvPr id="27692" name="Freeform 5"/>
              <p:cNvSpPr/>
              <p:nvPr/>
            </p:nvSpPr>
            <p:spPr bwMode="auto">
              <a:xfrm>
                <a:off x="30" y="275"/>
                <a:ext cx="103" cy="235"/>
              </a:xfrm>
              <a:custGeom>
                <a:avLst/>
                <a:gdLst>
                  <a:gd name="T0" fmla="*/ 0 w 424"/>
                  <a:gd name="T1" fmla="*/ 0 h 1261"/>
                  <a:gd name="T2" fmla="*/ 0 w 424"/>
                  <a:gd name="T3" fmla="*/ 0 h 1261"/>
                  <a:gd name="T4" fmla="*/ 0 w 424"/>
                  <a:gd name="T5" fmla="*/ 0 h 1261"/>
                  <a:gd name="T6" fmla="*/ 0 w 424"/>
                  <a:gd name="T7" fmla="*/ 0 h 1261"/>
                  <a:gd name="T8" fmla="*/ 0 w 424"/>
                  <a:gd name="T9" fmla="*/ 0 h 1261"/>
                  <a:gd name="T10" fmla="*/ 0 w 424"/>
                  <a:gd name="T11" fmla="*/ 0 h 1261"/>
                  <a:gd name="T12" fmla="*/ 0 w 424"/>
                  <a:gd name="T13" fmla="*/ 0 h 1261"/>
                  <a:gd name="T14" fmla="*/ 0 60000 65536"/>
                  <a:gd name="T15" fmla="*/ 0 60000 65536"/>
                  <a:gd name="T16" fmla="*/ 0 60000 65536"/>
                  <a:gd name="T17" fmla="*/ 0 60000 65536"/>
                  <a:gd name="T18" fmla="*/ 0 60000 65536"/>
                  <a:gd name="T19" fmla="*/ 0 60000 65536"/>
                  <a:gd name="T20" fmla="*/ 0 60000 65536"/>
                  <a:gd name="T21" fmla="*/ 0 w 424"/>
                  <a:gd name="T22" fmla="*/ 0 h 1261"/>
                  <a:gd name="T23" fmla="*/ 424 w 424"/>
                  <a:gd name="T24" fmla="*/ 1261 h 12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4" h="1261">
                    <a:moveTo>
                      <a:pt x="424" y="586"/>
                    </a:moveTo>
                    <a:lnTo>
                      <a:pt x="323" y="752"/>
                    </a:lnTo>
                    <a:lnTo>
                      <a:pt x="252" y="1261"/>
                    </a:lnTo>
                    <a:lnTo>
                      <a:pt x="0" y="1261"/>
                    </a:lnTo>
                    <a:lnTo>
                      <a:pt x="12" y="526"/>
                    </a:lnTo>
                    <a:lnTo>
                      <a:pt x="424" y="0"/>
                    </a:lnTo>
                    <a:lnTo>
                      <a:pt x="424" y="586"/>
                    </a:lnTo>
                    <a:close/>
                  </a:path>
                </a:pathLst>
              </a:custGeom>
              <a:solidFill>
                <a:srgbClr val="B2D8E5"/>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7693" name="Freeform 6"/>
              <p:cNvSpPr/>
              <p:nvPr/>
            </p:nvSpPr>
            <p:spPr bwMode="auto">
              <a:xfrm>
                <a:off x="30" y="275"/>
                <a:ext cx="103" cy="235"/>
              </a:xfrm>
              <a:custGeom>
                <a:avLst/>
                <a:gdLst>
                  <a:gd name="T0" fmla="*/ 0 w 424"/>
                  <a:gd name="T1" fmla="*/ 0 h 1261"/>
                  <a:gd name="T2" fmla="*/ 0 w 424"/>
                  <a:gd name="T3" fmla="*/ 0 h 1261"/>
                  <a:gd name="T4" fmla="*/ 0 w 424"/>
                  <a:gd name="T5" fmla="*/ 0 h 1261"/>
                  <a:gd name="T6" fmla="*/ 0 w 424"/>
                  <a:gd name="T7" fmla="*/ 0 h 1261"/>
                  <a:gd name="T8" fmla="*/ 0 w 424"/>
                  <a:gd name="T9" fmla="*/ 0 h 1261"/>
                  <a:gd name="T10" fmla="*/ 0 w 424"/>
                  <a:gd name="T11" fmla="*/ 0 h 1261"/>
                  <a:gd name="T12" fmla="*/ 0 60000 65536"/>
                  <a:gd name="T13" fmla="*/ 0 60000 65536"/>
                  <a:gd name="T14" fmla="*/ 0 60000 65536"/>
                  <a:gd name="T15" fmla="*/ 0 60000 65536"/>
                  <a:gd name="T16" fmla="*/ 0 60000 65536"/>
                  <a:gd name="T17" fmla="*/ 0 60000 65536"/>
                  <a:gd name="T18" fmla="*/ 0 w 424"/>
                  <a:gd name="T19" fmla="*/ 0 h 1261"/>
                  <a:gd name="T20" fmla="*/ 424 w 424"/>
                  <a:gd name="T21" fmla="*/ 1261 h 1261"/>
                </a:gdLst>
                <a:ahLst/>
                <a:cxnLst>
                  <a:cxn ang="T12">
                    <a:pos x="T0" y="T1"/>
                  </a:cxn>
                  <a:cxn ang="T13">
                    <a:pos x="T2" y="T3"/>
                  </a:cxn>
                  <a:cxn ang="T14">
                    <a:pos x="T4" y="T5"/>
                  </a:cxn>
                  <a:cxn ang="T15">
                    <a:pos x="T6" y="T7"/>
                  </a:cxn>
                  <a:cxn ang="T16">
                    <a:pos x="T8" y="T9"/>
                  </a:cxn>
                  <a:cxn ang="T17">
                    <a:pos x="T10" y="T11"/>
                  </a:cxn>
                </a:cxnLst>
                <a:rect l="T18" t="T19" r="T20" b="T21"/>
                <a:pathLst>
                  <a:path w="424" h="1261">
                    <a:moveTo>
                      <a:pt x="424" y="586"/>
                    </a:moveTo>
                    <a:lnTo>
                      <a:pt x="323" y="752"/>
                    </a:lnTo>
                    <a:lnTo>
                      <a:pt x="252" y="1261"/>
                    </a:lnTo>
                    <a:lnTo>
                      <a:pt x="0" y="1261"/>
                    </a:lnTo>
                    <a:lnTo>
                      <a:pt x="12" y="526"/>
                    </a:lnTo>
                    <a:lnTo>
                      <a:pt x="424" y="0"/>
                    </a:lnTo>
                  </a:path>
                </a:pathLst>
              </a:custGeom>
              <a:noFill/>
              <a:ln w="0" cmpd="sng">
                <a:solidFill>
                  <a:srgbClr val="000000"/>
                </a:solidFill>
                <a:rou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7694" name="Freeform 7"/>
              <p:cNvSpPr/>
              <p:nvPr/>
            </p:nvSpPr>
            <p:spPr bwMode="auto">
              <a:xfrm>
                <a:off x="155" y="48"/>
                <a:ext cx="221" cy="223"/>
              </a:xfrm>
              <a:custGeom>
                <a:avLst/>
                <a:gdLst>
                  <a:gd name="T0" fmla="*/ 0 w 907"/>
                  <a:gd name="T1" fmla="*/ 0 h 1201"/>
                  <a:gd name="T2" fmla="*/ 0 w 907"/>
                  <a:gd name="T3" fmla="*/ 0 h 1201"/>
                  <a:gd name="T4" fmla="*/ 0 w 907"/>
                  <a:gd name="T5" fmla="*/ 0 h 1201"/>
                  <a:gd name="T6" fmla="*/ 0 w 907"/>
                  <a:gd name="T7" fmla="*/ 0 h 1201"/>
                  <a:gd name="T8" fmla="*/ 0 w 907"/>
                  <a:gd name="T9" fmla="*/ 0 h 1201"/>
                  <a:gd name="T10" fmla="*/ 0 w 907"/>
                  <a:gd name="T11" fmla="*/ 0 h 1201"/>
                  <a:gd name="T12" fmla="*/ 0 w 907"/>
                  <a:gd name="T13" fmla="*/ 0 h 1201"/>
                  <a:gd name="T14" fmla="*/ 0 w 907"/>
                  <a:gd name="T15" fmla="*/ 0 h 1201"/>
                  <a:gd name="T16" fmla="*/ 0 w 907"/>
                  <a:gd name="T17" fmla="*/ 0 h 1201"/>
                  <a:gd name="T18" fmla="*/ 0 w 907"/>
                  <a:gd name="T19" fmla="*/ 0 h 1201"/>
                  <a:gd name="T20" fmla="*/ 0 w 907"/>
                  <a:gd name="T21" fmla="*/ 0 h 1201"/>
                  <a:gd name="T22" fmla="*/ 0 w 907"/>
                  <a:gd name="T23" fmla="*/ 0 h 1201"/>
                  <a:gd name="T24" fmla="*/ 0 w 907"/>
                  <a:gd name="T25" fmla="*/ 0 h 1201"/>
                  <a:gd name="T26" fmla="*/ 0 w 907"/>
                  <a:gd name="T27" fmla="*/ 0 h 1201"/>
                  <a:gd name="T28" fmla="*/ 0 w 907"/>
                  <a:gd name="T29" fmla="*/ 0 h 1201"/>
                  <a:gd name="T30" fmla="*/ 0 w 907"/>
                  <a:gd name="T31" fmla="*/ 0 h 1201"/>
                  <a:gd name="T32" fmla="*/ 0 w 907"/>
                  <a:gd name="T33" fmla="*/ 0 h 1201"/>
                  <a:gd name="T34" fmla="*/ 0 w 907"/>
                  <a:gd name="T35" fmla="*/ 0 h 1201"/>
                  <a:gd name="T36" fmla="*/ 0 w 907"/>
                  <a:gd name="T37" fmla="*/ 0 h 1201"/>
                  <a:gd name="T38" fmla="*/ 0 w 907"/>
                  <a:gd name="T39" fmla="*/ 0 h 1201"/>
                  <a:gd name="T40" fmla="*/ 0 w 907"/>
                  <a:gd name="T41" fmla="*/ 0 h 1201"/>
                  <a:gd name="T42" fmla="*/ 0 w 907"/>
                  <a:gd name="T43" fmla="*/ 0 h 1201"/>
                  <a:gd name="T44" fmla="*/ 0 w 907"/>
                  <a:gd name="T45" fmla="*/ 0 h 1201"/>
                  <a:gd name="T46" fmla="*/ 0 w 907"/>
                  <a:gd name="T47" fmla="*/ 0 h 1201"/>
                  <a:gd name="T48" fmla="*/ 0 w 907"/>
                  <a:gd name="T49" fmla="*/ 0 h 1201"/>
                  <a:gd name="T50" fmla="*/ 0 w 907"/>
                  <a:gd name="T51" fmla="*/ 0 h 1201"/>
                  <a:gd name="T52" fmla="*/ 0 w 907"/>
                  <a:gd name="T53" fmla="*/ 0 h 1201"/>
                  <a:gd name="T54" fmla="*/ 0 w 907"/>
                  <a:gd name="T55" fmla="*/ 0 h 1201"/>
                  <a:gd name="T56" fmla="*/ 0 w 907"/>
                  <a:gd name="T57" fmla="*/ 0 h 1201"/>
                  <a:gd name="T58" fmla="*/ 0 w 907"/>
                  <a:gd name="T59" fmla="*/ 0 h 1201"/>
                  <a:gd name="T60" fmla="*/ 0 w 907"/>
                  <a:gd name="T61" fmla="*/ 0 h 1201"/>
                  <a:gd name="T62" fmla="*/ 0 w 907"/>
                  <a:gd name="T63" fmla="*/ 0 h 1201"/>
                  <a:gd name="T64" fmla="*/ 0 w 907"/>
                  <a:gd name="T65" fmla="*/ 0 h 1201"/>
                  <a:gd name="T66" fmla="*/ 0 w 907"/>
                  <a:gd name="T67" fmla="*/ 0 h 1201"/>
                  <a:gd name="T68" fmla="*/ 0 w 907"/>
                  <a:gd name="T69" fmla="*/ 0 h 120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07"/>
                  <a:gd name="T106" fmla="*/ 0 h 1201"/>
                  <a:gd name="T107" fmla="*/ 907 w 907"/>
                  <a:gd name="T108" fmla="*/ 1201 h 120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07" h="1201">
                    <a:moveTo>
                      <a:pt x="907" y="740"/>
                    </a:moveTo>
                    <a:lnTo>
                      <a:pt x="899" y="834"/>
                    </a:lnTo>
                    <a:lnTo>
                      <a:pt x="869" y="919"/>
                    </a:lnTo>
                    <a:lnTo>
                      <a:pt x="827" y="1000"/>
                    </a:lnTo>
                    <a:lnTo>
                      <a:pt x="773" y="1064"/>
                    </a:lnTo>
                    <a:lnTo>
                      <a:pt x="706" y="1124"/>
                    </a:lnTo>
                    <a:lnTo>
                      <a:pt x="630" y="1167"/>
                    </a:lnTo>
                    <a:lnTo>
                      <a:pt x="546" y="1193"/>
                    </a:lnTo>
                    <a:lnTo>
                      <a:pt x="458" y="1201"/>
                    </a:lnTo>
                    <a:lnTo>
                      <a:pt x="366" y="1193"/>
                    </a:lnTo>
                    <a:lnTo>
                      <a:pt x="282" y="1167"/>
                    </a:lnTo>
                    <a:lnTo>
                      <a:pt x="202" y="1124"/>
                    </a:lnTo>
                    <a:lnTo>
                      <a:pt x="135" y="1064"/>
                    </a:lnTo>
                    <a:lnTo>
                      <a:pt x="80" y="1000"/>
                    </a:lnTo>
                    <a:lnTo>
                      <a:pt x="38" y="919"/>
                    </a:lnTo>
                    <a:lnTo>
                      <a:pt x="9" y="834"/>
                    </a:lnTo>
                    <a:lnTo>
                      <a:pt x="0" y="740"/>
                    </a:lnTo>
                    <a:lnTo>
                      <a:pt x="0" y="462"/>
                    </a:lnTo>
                    <a:lnTo>
                      <a:pt x="9" y="368"/>
                    </a:lnTo>
                    <a:lnTo>
                      <a:pt x="38" y="282"/>
                    </a:lnTo>
                    <a:lnTo>
                      <a:pt x="80" y="201"/>
                    </a:lnTo>
                    <a:lnTo>
                      <a:pt x="135" y="133"/>
                    </a:lnTo>
                    <a:lnTo>
                      <a:pt x="202" y="77"/>
                    </a:lnTo>
                    <a:lnTo>
                      <a:pt x="282" y="35"/>
                    </a:lnTo>
                    <a:lnTo>
                      <a:pt x="366" y="9"/>
                    </a:lnTo>
                    <a:lnTo>
                      <a:pt x="458" y="0"/>
                    </a:lnTo>
                    <a:lnTo>
                      <a:pt x="546" y="9"/>
                    </a:lnTo>
                    <a:lnTo>
                      <a:pt x="630" y="35"/>
                    </a:lnTo>
                    <a:lnTo>
                      <a:pt x="706" y="77"/>
                    </a:lnTo>
                    <a:lnTo>
                      <a:pt x="773" y="133"/>
                    </a:lnTo>
                    <a:lnTo>
                      <a:pt x="827" y="201"/>
                    </a:lnTo>
                    <a:lnTo>
                      <a:pt x="869" y="282"/>
                    </a:lnTo>
                    <a:lnTo>
                      <a:pt x="899" y="368"/>
                    </a:lnTo>
                    <a:lnTo>
                      <a:pt x="907" y="462"/>
                    </a:lnTo>
                    <a:lnTo>
                      <a:pt x="907" y="740"/>
                    </a:lnTo>
                    <a:close/>
                  </a:path>
                </a:pathLst>
              </a:custGeom>
              <a:solidFill>
                <a:srgbClr val="FFD8CC"/>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7695" name="Freeform 8"/>
              <p:cNvSpPr/>
              <p:nvPr/>
            </p:nvSpPr>
            <p:spPr bwMode="auto">
              <a:xfrm>
                <a:off x="155" y="48"/>
                <a:ext cx="221" cy="223"/>
              </a:xfrm>
              <a:custGeom>
                <a:avLst/>
                <a:gdLst>
                  <a:gd name="T0" fmla="*/ 0 w 907"/>
                  <a:gd name="T1" fmla="*/ 0 h 1201"/>
                  <a:gd name="T2" fmla="*/ 0 w 907"/>
                  <a:gd name="T3" fmla="*/ 0 h 1201"/>
                  <a:gd name="T4" fmla="*/ 0 w 907"/>
                  <a:gd name="T5" fmla="*/ 0 h 1201"/>
                  <a:gd name="T6" fmla="*/ 0 w 907"/>
                  <a:gd name="T7" fmla="*/ 0 h 1201"/>
                  <a:gd name="T8" fmla="*/ 0 w 907"/>
                  <a:gd name="T9" fmla="*/ 0 h 1201"/>
                  <a:gd name="T10" fmla="*/ 0 w 907"/>
                  <a:gd name="T11" fmla="*/ 0 h 1201"/>
                  <a:gd name="T12" fmla="*/ 0 w 907"/>
                  <a:gd name="T13" fmla="*/ 0 h 1201"/>
                  <a:gd name="T14" fmla="*/ 0 w 907"/>
                  <a:gd name="T15" fmla="*/ 0 h 1201"/>
                  <a:gd name="T16" fmla="*/ 0 w 907"/>
                  <a:gd name="T17" fmla="*/ 0 h 1201"/>
                  <a:gd name="T18" fmla="*/ 0 w 907"/>
                  <a:gd name="T19" fmla="*/ 0 h 1201"/>
                  <a:gd name="T20" fmla="*/ 0 w 907"/>
                  <a:gd name="T21" fmla="*/ 0 h 1201"/>
                  <a:gd name="T22" fmla="*/ 0 w 907"/>
                  <a:gd name="T23" fmla="*/ 0 h 1201"/>
                  <a:gd name="T24" fmla="*/ 0 w 907"/>
                  <a:gd name="T25" fmla="*/ 0 h 1201"/>
                  <a:gd name="T26" fmla="*/ 0 w 907"/>
                  <a:gd name="T27" fmla="*/ 0 h 1201"/>
                  <a:gd name="T28" fmla="*/ 0 w 907"/>
                  <a:gd name="T29" fmla="*/ 0 h 1201"/>
                  <a:gd name="T30" fmla="*/ 0 w 907"/>
                  <a:gd name="T31" fmla="*/ 0 h 1201"/>
                  <a:gd name="T32" fmla="*/ 0 w 907"/>
                  <a:gd name="T33" fmla="*/ 0 h 1201"/>
                  <a:gd name="T34" fmla="*/ 0 w 907"/>
                  <a:gd name="T35" fmla="*/ 0 h 1201"/>
                  <a:gd name="T36" fmla="*/ 0 w 907"/>
                  <a:gd name="T37" fmla="*/ 0 h 1201"/>
                  <a:gd name="T38" fmla="*/ 0 w 907"/>
                  <a:gd name="T39" fmla="*/ 0 h 1201"/>
                  <a:gd name="T40" fmla="*/ 0 w 907"/>
                  <a:gd name="T41" fmla="*/ 0 h 1201"/>
                  <a:gd name="T42" fmla="*/ 0 w 907"/>
                  <a:gd name="T43" fmla="*/ 0 h 1201"/>
                  <a:gd name="T44" fmla="*/ 0 w 907"/>
                  <a:gd name="T45" fmla="*/ 0 h 1201"/>
                  <a:gd name="T46" fmla="*/ 0 w 907"/>
                  <a:gd name="T47" fmla="*/ 0 h 1201"/>
                  <a:gd name="T48" fmla="*/ 0 w 907"/>
                  <a:gd name="T49" fmla="*/ 0 h 1201"/>
                  <a:gd name="T50" fmla="*/ 0 w 907"/>
                  <a:gd name="T51" fmla="*/ 0 h 1201"/>
                  <a:gd name="T52" fmla="*/ 0 w 907"/>
                  <a:gd name="T53" fmla="*/ 0 h 1201"/>
                  <a:gd name="T54" fmla="*/ 0 w 907"/>
                  <a:gd name="T55" fmla="*/ 0 h 1201"/>
                  <a:gd name="T56" fmla="*/ 0 w 907"/>
                  <a:gd name="T57" fmla="*/ 0 h 1201"/>
                  <a:gd name="T58" fmla="*/ 0 w 907"/>
                  <a:gd name="T59" fmla="*/ 0 h 1201"/>
                  <a:gd name="T60" fmla="*/ 0 w 907"/>
                  <a:gd name="T61" fmla="*/ 0 h 1201"/>
                  <a:gd name="T62" fmla="*/ 0 w 907"/>
                  <a:gd name="T63" fmla="*/ 0 h 1201"/>
                  <a:gd name="T64" fmla="*/ 0 w 907"/>
                  <a:gd name="T65" fmla="*/ 0 h 1201"/>
                  <a:gd name="T66" fmla="*/ 0 w 907"/>
                  <a:gd name="T67" fmla="*/ 0 h 1201"/>
                  <a:gd name="T68" fmla="*/ 0 w 907"/>
                  <a:gd name="T69" fmla="*/ 0 h 1201"/>
                  <a:gd name="T70" fmla="*/ 0 w 907"/>
                  <a:gd name="T71" fmla="*/ 0 h 120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07"/>
                  <a:gd name="T109" fmla="*/ 0 h 1201"/>
                  <a:gd name="T110" fmla="*/ 907 w 907"/>
                  <a:gd name="T111" fmla="*/ 1201 h 120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07" h="1201">
                    <a:moveTo>
                      <a:pt x="907" y="740"/>
                    </a:moveTo>
                    <a:lnTo>
                      <a:pt x="907" y="740"/>
                    </a:lnTo>
                    <a:lnTo>
                      <a:pt x="899" y="834"/>
                    </a:lnTo>
                    <a:lnTo>
                      <a:pt x="869" y="919"/>
                    </a:lnTo>
                    <a:lnTo>
                      <a:pt x="827" y="1000"/>
                    </a:lnTo>
                    <a:lnTo>
                      <a:pt x="773" y="1064"/>
                    </a:lnTo>
                    <a:lnTo>
                      <a:pt x="706" y="1124"/>
                    </a:lnTo>
                    <a:lnTo>
                      <a:pt x="630" y="1167"/>
                    </a:lnTo>
                    <a:lnTo>
                      <a:pt x="546" y="1193"/>
                    </a:lnTo>
                    <a:lnTo>
                      <a:pt x="458" y="1201"/>
                    </a:lnTo>
                    <a:lnTo>
                      <a:pt x="366" y="1193"/>
                    </a:lnTo>
                    <a:lnTo>
                      <a:pt x="282" y="1167"/>
                    </a:lnTo>
                    <a:lnTo>
                      <a:pt x="202" y="1124"/>
                    </a:lnTo>
                    <a:lnTo>
                      <a:pt x="135" y="1064"/>
                    </a:lnTo>
                    <a:lnTo>
                      <a:pt x="80" y="1000"/>
                    </a:lnTo>
                    <a:lnTo>
                      <a:pt x="38" y="919"/>
                    </a:lnTo>
                    <a:lnTo>
                      <a:pt x="9" y="834"/>
                    </a:lnTo>
                    <a:lnTo>
                      <a:pt x="0" y="740"/>
                    </a:lnTo>
                    <a:lnTo>
                      <a:pt x="0" y="462"/>
                    </a:lnTo>
                    <a:lnTo>
                      <a:pt x="9" y="368"/>
                    </a:lnTo>
                    <a:lnTo>
                      <a:pt x="38" y="282"/>
                    </a:lnTo>
                    <a:lnTo>
                      <a:pt x="80" y="201"/>
                    </a:lnTo>
                    <a:lnTo>
                      <a:pt x="135" y="133"/>
                    </a:lnTo>
                    <a:lnTo>
                      <a:pt x="202" y="77"/>
                    </a:lnTo>
                    <a:lnTo>
                      <a:pt x="282" y="35"/>
                    </a:lnTo>
                    <a:lnTo>
                      <a:pt x="366" y="9"/>
                    </a:lnTo>
                    <a:lnTo>
                      <a:pt x="458" y="0"/>
                    </a:lnTo>
                    <a:lnTo>
                      <a:pt x="546" y="9"/>
                    </a:lnTo>
                    <a:lnTo>
                      <a:pt x="630" y="35"/>
                    </a:lnTo>
                    <a:lnTo>
                      <a:pt x="706" y="77"/>
                    </a:lnTo>
                    <a:lnTo>
                      <a:pt x="773" y="133"/>
                    </a:lnTo>
                    <a:lnTo>
                      <a:pt x="827" y="201"/>
                    </a:lnTo>
                    <a:lnTo>
                      <a:pt x="869" y="282"/>
                    </a:lnTo>
                    <a:lnTo>
                      <a:pt x="899" y="368"/>
                    </a:lnTo>
                    <a:lnTo>
                      <a:pt x="907" y="462"/>
                    </a:lnTo>
                    <a:lnTo>
                      <a:pt x="907" y="740"/>
                    </a:lnTo>
                  </a:path>
                </a:pathLst>
              </a:custGeom>
              <a:noFill/>
              <a:ln w="0" cmpd="sng">
                <a:solidFill>
                  <a:srgbClr val="000000"/>
                </a:solidFill>
                <a:rou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7696" name="Rectangle 9"/>
              <p:cNvSpPr>
                <a:spLocks noChangeArrowheads="1"/>
              </p:cNvSpPr>
              <p:nvPr/>
            </p:nvSpPr>
            <p:spPr bwMode="auto">
              <a:xfrm>
                <a:off x="133" y="271"/>
                <a:ext cx="277" cy="243"/>
              </a:xfrm>
              <a:prstGeom prst="rect">
                <a:avLst/>
              </a:prstGeom>
              <a:solidFill>
                <a:srgbClr val="B2D8E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fontAlgn="base">
                  <a:spcBef>
                    <a:spcPct val="0"/>
                  </a:spcBef>
                  <a:spcAft>
                    <a:spcPct val="0"/>
                  </a:spcAft>
                </a:pPr>
                <a:endParaRPr lang="zh-CN" altLang="en-US" sz="1350">
                  <a:solidFill>
                    <a:prstClr val="black"/>
                  </a:solidFill>
                  <a:latin typeface="微软雅黑" panose="020B0503020204020204" pitchFamily="34" charset="-122"/>
                  <a:ea typeface="微软雅黑" panose="020B0503020204020204" pitchFamily="34" charset="-122"/>
                </a:endParaRPr>
              </a:p>
            </p:txBody>
          </p:sp>
          <p:sp>
            <p:nvSpPr>
              <p:cNvPr id="27697" name="Rectangle 10"/>
              <p:cNvSpPr>
                <a:spLocks noChangeArrowheads="1"/>
              </p:cNvSpPr>
              <p:nvPr/>
            </p:nvSpPr>
            <p:spPr bwMode="auto">
              <a:xfrm>
                <a:off x="133" y="271"/>
                <a:ext cx="277" cy="243"/>
              </a:xfrm>
              <a:prstGeom prst="rect">
                <a:avLst/>
              </a:prstGeom>
              <a:noFill/>
              <a:ln w="0">
                <a:solidFill>
                  <a:srgbClr val="000000"/>
                </a:solidFill>
                <a:miter lim="800000"/>
              </a:ln>
              <a:extLst>
                <a:ext uri="{909E8E84-426E-40DD-AFC4-6F175D3DCCD1}">
                  <a14:hiddenFill xmlns:a14="http://schemas.microsoft.com/office/drawing/2010/main">
                    <a:solidFill>
                      <a:srgbClr val="FFFFFF"/>
                    </a:solidFill>
                  </a14:hiddenFill>
                </a:ext>
              </a:extLst>
            </p:spPr>
            <p:txBody>
              <a:bodyP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fontAlgn="base">
                  <a:spcBef>
                    <a:spcPct val="0"/>
                  </a:spcBef>
                  <a:spcAft>
                    <a:spcPct val="0"/>
                  </a:spcAft>
                </a:pPr>
                <a:endParaRPr lang="zh-CN" altLang="en-US" sz="1350">
                  <a:solidFill>
                    <a:prstClr val="black"/>
                  </a:solidFill>
                  <a:latin typeface="微软雅黑" panose="020B0503020204020204" pitchFamily="34" charset="-122"/>
                  <a:ea typeface="微软雅黑" panose="020B0503020204020204" pitchFamily="34" charset="-122"/>
                </a:endParaRPr>
              </a:p>
            </p:txBody>
          </p:sp>
          <p:sp>
            <p:nvSpPr>
              <p:cNvPr id="27698" name="Freeform 11"/>
              <p:cNvSpPr/>
              <p:nvPr/>
            </p:nvSpPr>
            <p:spPr bwMode="auto">
              <a:xfrm>
                <a:off x="133" y="514"/>
                <a:ext cx="277" cy="359"/>
              </a:xfrm>
              <a:custGeom>
                <a:avLst/>
                <a:gdLst>
                  <a:gd name="T0" fmla="*/ 0 w 1134"/>
                  <a:gd name="T1" fmla="*/ 0 h 1923"/>
                  <a:gd name="T2" fmla="*/ 0 w 1134"/>
                  <a:gd name="T3" fmla="*/ 0 h 1923"/>
                  <a:gd name="T4" fmla="*/ 0 w 1134"/>
                  <a:gd name="T5" fmla="*/ 0 h 1923"/>
                  <a:gd name="T6" fmla="*/ 0 w 1134"/>
                  <a:gd name="T7" fmla="*/ 0 h 1923"/>
                  <a:gd name="T8" fmla="*/ 0 w 1134"/>
                  <a:gd name="T9" fmla="*/ 0 h 1923"/>
                  <a:gd name="T10" fmla="*/ 0 60000 65536"/>
                  <a:gd name="T11" fmla="*/ 0 60000 65536"/>
                  <a:gd name="T12" fmla="*/ 0 60000 65536"/>
                  <a:gd name="T13" fmla="*/ 0 60000 65536"/>
                  <a:gd name="T14" fmla="*/ 0 60000 65536"/>
                  <a:gd name="T15" fmla="*/ 0 w 1134"/>
                  <a:gd name="T16" fmla="*/ 0 h 1923"/>
                  <a:gd name="T17" fmla="*/ 1134 w 1134"/>
                  <a:gd name="T18" fmla="*/ 1923 h 1923"/>
                </a:gdLst>
                <a:ahLst/>
                <a:cxnLst>
                  <a:cxn ang="T10">
                    <a:pos x="T0" y="T1"/>
                  </a:cxn>
                  <a:cxn ang="T11">
                    <a:pos x="T2" y="T3"/>
                  </a:cxn>
                  <a:cxn ang="T12">
                    <a:pos x="T4" y="T5"/>
                  </a:cxn>
                  <a:cxn ang="T13">
                    <a:pos x="T6" y="T7"/>
                  </a:cxn>
                  <a:cxn ang="T14">
                    <a:pos x="T8" y="T9"/>
                  </a:cxn>
                </a:cxnLst>
                <a:rect l="T15" t="T16" r="T17" b="T18"/>
                <a:pathLst>
                  <a:path w="1134" h="1923">
                    <a:moveTo>
                      <a:pt x="928" y="1923"/>
                    </a:moveTo>
                    <a:lnTo>
                      <a:pt x="1134" y="0"/>
                    </a:lnTo>
                    <a:lnTo>
                      <a:pt x="0" y="0"/>
                    </a:lnTo>
                    <a:lnTo>
                      <a:pt x="223" y="1923"/>
                    </a:lnTo>
                    <a:lnTo>
                      <a:pt x="928" y="1923"/>
                    </a:lnTo>
                    <a:close/>
                  </a:path>
                </a:pathLst>
              </a:custGeom>
              <a:solidFill>
                <a:srgbClr val="333399"/>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7699" name="Freeform 12"/>
              <p:cNvSpPr/>
              <p:nvPr/>
            </p:nvSpPr>
            <p:spPr bwMode="auto">
              <a:xfrm>
                <a:off x="104" y="873"/>
                <a:ext cx="339" cy="84"/>
              </a:xfrm>
              <a:custGeom>
                <a:avLst/>
                <a:gdLst>
                  <a:gd name="T0" fmla="*/ 0 w 1386"/>
                  <a:gd name="T1" fmla="*/ 0 h 453"/>
                  <a:gd name="T2" fmla="*/ 0 w 1386"/>
                  <a:gd name="T3" fmla="*/ 0 h 453"/>
                  <a:gd name="T4" fmla="*/ 0 w 1386"/>
                  <a:gd name="T5" fmla="*/ 0 h 453"/>
                  <a:gd name="T6" fmla="*/ 0 w 1386"/>
                  <a:gd name="T7" fmla="*/ 0 h 453"/>
                  <a:gd name="T8" fmla="*/ 0 w 1386"/>
                  <a:gd name="T9" fmla="*/ 0 h 453"/>
                  <a:gd name="T10" fmla="*/ 0 w 1386"/>
                  <a:gd name="T11" fmla="*/ 0 h 453"/>
                  <a:gd name="T12" fmla="*/ 0 w 1386"/>
                  <a:gd name="T13" fmla="*/ 0 h 453"/>
                  <a:gd name="T14" fmla="*/ 0 w 1386"/>
                  <a:gd name="T15" fmla="*/ 0 h 453"/>
                  <a:gd name="T16" fmla="*/ 0 w 1386"/>
                  <a:gd name="T17" fmla="*/ 0 h 453"/>
                  <a:gd name="T18" fmla="*/ 0 w 1386"/>
                  <a:gd name="T19" fmla="*/ 0 h 4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86"/>
                  <a:gd name="T31" fmla="*/ 0 h 453"/>
                  <a:gd name="T32" fmla="*/ 1386 w 1386"/>
                  <a:gd name="T33" fmla="*/ 453 h 4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86" h="453">
                    <a:moveTo>
                      <a:pt x="1017" y="0"/>
                    </a:moveTo>
                    <a:lnTo>
                      <a:pt x="1386" y="299"/>
                    </a:lnTo>
                    <a:lnTo>
                      <a:pt x="1386" y="453"/>
                    </a:lnTo>
                    <a:lnTo>
                      <a:pt x="735" y="453"/>
                    </a:lnTo>
                    <a:lnTo>
                      <a:pt x="693" y="167"/>
                    </a:lnTo>
                    <a:lnTo>
                      <a:pt x="651" y="453"/>
                    </a:lnTo>
                    <a:lnTo>
                      <a:pt x="0" y="453"/>
                    </a:lnTo>
                    <a:lnTo>
                      <a:pt x="0" y="299"/>
                    </a:lnTo>
                    <a:lnTo>
                      <a:pt x="370" y="0"/>
                    </a:lnTo>
                    <a:lnTo>
                      <a:pt x="1017"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7700" name="Freeform 13"/>
              <p:cNvSpPr/>
              <p:nvPr/>
            </p:nvSpPr>
            <p:spPr bwMode="auto">
              <a:xfrm>
                <a:off x="104" y="873"/>
                <a:ext cx="339" cy="84"/>
              </a:xfrm>
              <a:custGeom>
                <a:avLst/>
                <a:gdLst>
                  <a:gd name="T0" fmla="*/ 0 w 1386"/>
                  <a:gd name="T1" fmla="*/ 0 h 453"/>
                  <a:gd name="T2" fmla="*/ 0 w 1386"/>
                  <a:gd name="T3" fmla="*/ 0 h 453"/>
                  <a:gd name="T4" fmla="*/ 0 w 1386"/>
                  <a:gd name="T5" fmla="*/ 0 h 453"/>
                  <a:gd name="T6" fmla="*/ 0 w 1386"/>
                  <a:gd name="T7" fmla="*/ 0 h 453"/>
                  <a:gd name="T8" fmla="*/ 0 w 1386"/>
                  <a:gd name="T9" fmla="*/ 0 h 453"/>
                  <a:gd name="T10" fmla="*/ 0 w 1386"/>
                  <a:gd name="T11" fmla="*/ 0 h 453"/>
                  <a:gd name="T12" fmla="*/ 0 w 1386"/>
                  <a:gd name="T13" fmla="*/ 0 h 453"/>
                  <a:gd name="T14" fmla="*/ 0 w 1386"/>
                  <a:gd name="T15" fmla="*/ 0 h 453"/>
                  <a:gd name="T16" fmla="*/ 0 w 1386"/>
                  <a:gd name="T17" fmla="*/ 0 h 453"/>
                  <a:gd name="T18" fmla="*/ 0 w 1386"/>
                  <a:gd name="T19" fmla="*/ 0 h 4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86"/>
                  <a:gd name="T31" fmla="*/ 0 h 453"/>
                  <a:gd name="T32" fmla="*/ 1386 w 1386"/>
                  <a:gd name="T33" fmla="*/ 453 h 4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86" h="453">
                    <a:moveTo>
                      <a:pt x="1017" y="0"/>
                    </a:moveTo>
                    <a:lnTo>
                      <a:pt x="1386" y="299"/>
                    </a:lnTo>
                    <a:lnTo>
                      <a:pt x="1386" y="453"/>
                    </a:lnTo>
                    <a:lnTo>
                      <a:pt x="735" y="453"/>
                    </a:lnTo>
                    <a:lnTo>
                      <a:pt x="693" y="167"/>
                    </a:lnTo>
                    <a:lnTo>
                      <a:pt x="651" y="453"/>
                    </a:lnTo>
                    <a:lnTo>
                      <a:pt x="0" y="453"/>
                    </a:lnTo>
                    <a:lnTo>
                      <a:pt x="0" y="299"/>
                    </a:lnTo>
                    <a:lnTo>
                      <a:pt x="370" y="0"/>
                    </a:lnTo>
                    <a:lnTo>
                      <a:pt x="1017" y="0"/>
                    </a:lnTo>
                  </a:path>
                </a:pathLst>
              </a:custGeom>
              <a:noFill/>
              <a:ln w="0" cmpd="sng">
                <a:solidFill>
                  <a:srgbClr val="000000"/>
                </a:solidFill>
                <a:rou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7701" name="Freeform 14"/>
              <p:cNvSpPr/>
              <p:nvPr/>
            </p:nvSpPr>
            <p:spPr bwMode="auto">
              <a:xfrm>
                <a:off x="0" y="505"/>
                <a:ext cx="113" cy="87"/>
              </a:xfrm>
              <a:custGeom>
                <a:avLst/>
                <a:gdLst>
                  <a:gd name="T0" fmla="*/ 0 w 462"/>
                  <a:gd name="T1" fmla="*/ 0 h 466"/>
                  <a:gd name="T2" fmla="*/ 0 w 462"/>
                  <a:gd name="T3" fmla="*/ 0 h 466"/>
                  <a:gd name="T4" fmla="*/ 0 w 462"/>
                  <a:gd name="T5" fmla="*/ 0 h 466"/>
                  <a:gd name="T6" fmla="*/ 0 w 462"/>
                  <a:gd name="T7" fmla="*/ 0 h 466"/>
                  <a:gd name="T8" fmla="*/ 0 w 462"/>
                  <a:gd name="T9" fmla="*/ 0 h 466"/>
                  <a:gd name="T10" fmla="*/ 0 w 462"/>
                  <a:gd name="T11" fmla="*/ 0 h 466"/>
                  <a:gd name="T12" fmla="*/ 0 w 462"/>
                  <a:gd name="T13" fmla="*/ 0 h 466"/>
                  <a:gd name="T14" fmla="*/ 0 w 462"/>
                  <a:gd name="T15" fmla="*/ 0 h 466"/>
                  <a:gd name="T16" fmla="*/ 0 w 462"/>
                  <a:gd name="T17" fmla="*/ 0 h 466"/>
                  <a:gd name="T18" fmla="*/ 0 w 462"/>
                  <a:gd name="T19" fmla="*/ 0 h 466"/>
                  <a:gd name="T20" fmla="*/ 0 w 462"/>
                  <a:gd name="T21" fmla="*/ 0 h 466"/>
                  <a:gd name="T22" fmla="*/ 0 w 462"/>
                  <a:gd name="T23" fmla="*/ 0 h 466"/>
                  <a:gd name="T24" fmla="*/ 0 w 462"/>
                  <a:gd name="T25" fmla="*/ 0 h 466"/>
                  <a:gd name="T26" fmla="*/ 0 w 462"/>
                  <a:gd name="T27" fmla="*/ 0 h 466"/>
                  <a:gd name="T28" fmla="*/ 0 w 462"/>
                  <a:gd name="T29" fmla="*/ 0 h 466"/>
                  <a:gd name="T30" fmla="*/ 0 w 462"/>
                  <a:gd name="T31" fmla="*/ 0 h 466"/>
                  <a:gd name="T32" fmla="*/ 0 w 462"/>
                  <a:gd name="T33" fmla="*/ 0 h 466"/>
                  <a:gd name="T34" fmla="*/ 0 w 462"/>
                  <a:gd name="T35" fmla="*/ 0 h 466"/>
                  <a:gd name="T36" fmla="*/ 0 w 462"/>
                  <a:gd name="T37" fmla="*/ 0 h 466"/>
                  <a:gd name="T38" fmla="*/ 0 w 462"/>
                  <a:gd name="T39" fmla="*/ 0 h 466"/>
                  <a:gd name="T40" fmla="*/ 0 w 462"/>
                  <a:gd name="T41" fmla="*/ 0 h 466"/>
                  <a:gd name="T42" fmla="*/ 0 w 462"/>
                  <a:gd name="T43" fmla="*/ 0 h 466"/>
                  <a:gd name="T44" fmla="*/ 0 w 462"/>
                  <a:gd name="T45" fmla="*/ 0 h 466"/>
                  <a:gd name="T46" fmla="*/ 0 w 462"/>
                  <a:gd name="T47" fmla="*/ 0 h 466"/>
                  <a:gd name="T48" fmla="*/ 0 w 462"/>
                  <a:gd name="T49" fmla="*/ 0 h 466"/>
                  <a:gd name="T50" fmla="*/ 0 w 462"/>
                  <a:gd name="T51" fmla="*/ 0 h 466"/>
                  <a:gd name="T52" fmla="*/ 0 w 462"/>
                  <a:gd name="T53" fmla="*/ 0 h 466"/>
                  <a:gd name="T54" fmla="*/ 0 w 462"/>
                  <a:gd name="T55" fmla="*/ 0 h 466"/>
                  <a:gd name="T56" fmla="*/ 0 w 462"/>
                  <a:gd name="T57" fmla="*/ 0 h 466"/>
                  <a:gd name="T58" fmla="*/ 0 w 462"/>
                  <a:gd name="T59" fmla="*/ 0 h 466"/>
                  <a:gd name="T60" fmla="*/ 0 w 462"/>
                  <a:gd name="T61" fmla="*/ 0 h 466"/>
                  <a:gd name="T62" fmla="*/ 0 w 462"/>
                  <a:gd name="T63" fmla="*/ 0 h 4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2"/>
                  <a:gd name="T97" fmla="*/ 0 h 466"/>
                  <a:gd name="T98" fmla="*/ 462 w 462"/>
                  <a:gd name="T99" fmla="*/ 466 h 46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2" h="466">
                    <a:moveTo>
                      <a:pt x="202" y="466"/>
                    </a:moveTo>
                    <a:lnTo>
                      <a:pt x="202" y="171"/>
                    </a:lnTo>
                    <a:lnTo>
                      <a:pt x="340" y="171"/>
                    </a:lnTo>
                    <a:lnTo>
                      <a:pt x="340" y="436"/>
                    </a:lnTo>
                    <a:lnTo>
                      <a:pt x="391" y="402"/>
                    </a:lnTo>
                    <a:lnTo>
                      <a:pt x="428" y="350"/>
                    </a:lnTo>
                    <a:lnTo>
                      <a:pt x="454" y="295"/>
                    </a:lnTo>
                    <a:lnTo>
                      <a:pt x="462" y="231"/>
                    </a:lnTo>
                    <a:lnTo>
                      <a:pt x="458" y="184"/>
                    </a:lnTo>
                    <a:lnTo>
                      <a:pt x="445" y="141"/>
                    </a:lnTo>
                    <a:lnTo>
                      <a:pt x="424" y="103"/>
                    </a:lnTo>
                    <a:lnTo>
                      <a:pt x="395" y="68"/>
                    </a:lnTo>
                    <a:lnTo>
                      <a:pt x="361" y="38"/>
                    </a:lnTo>
                    <a:lnTo>
                      <a:pt x="319" y="17"/>
                    </a:lnTo>
                    <a:lnTo>
                      <a:pt x="277" y="4"/>
                    </a:lnTo>
                    <a:lnTo>
                      <a:pt x="231" y="0"/>
                    </a:lnTo>
                    <a:lnTo>
                      <a:pt x="185" y="4"/>
                    </a:lnTo>
                    <a:lnTo>
                      <a:pt x="143" y="17"/>
                    </a:lnTo>
                    <a:lnTo>
                      <a:pt x="101" y="38"/>
                    </a:lnTo>
                    <a:lnTo>
                      <a:pt x="67" y="68"/>
                    </a:lnTo>
                    <a:lnTo>
                      <a:pt x="38" y="103"/>
                    </a:lnTo>
                    <a:lnTo>
                      <a:pt x="17" y="141"/>
                    </a:lnTo>
                    <a:lnTo>
                      <a:pt x="4" y="184"/>
                    </a:lnTo>
                    <a:lnTo>
                      <a:pt x="0" y="231"/>
                    </a:lnTo>
                    <a:lnTo>
                      <a:pt x="4" y="273"/>
                    </a:lnTo>
                    <a:lnTo>
                      <a:pt x="17" y="316"/>
                    </a:lnTo>
                    <a:lnTo>
                      <a:pt x="34" y="355"/>
                    </a:lnTo>
                    <a:lnTo>
                      <a:pt x="59" y="385"/>
                    </a:lnTo>
                    <a:lnTo>
                      <a:pt x="88" y="414"/>
                    </a:lnTo>
                    <a:lnTo>
                      <a:pt x="122" y="440"/>
                    </a:lnTo>
                    <a:lnTo>
                      <a:pt x="160" y="457"/>
                    </a:lnTo>
                    <a:lnTo>
                      <a:pt x="202" y="466"/>
                    </a:lnTo>
                    <a:close/>
                  </a:path>
                </a:pathLst>
              </a:custGeom>
              <a:solidFill>
                <a:srgbClr val="FFD8CC"/>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7702" name="Freeform 15"/>
              <p:cNvSpPr/>
              <p:nvPr/>
            </p:nvSpPr>
            <p:spPr bwMode="auto">
              <a:xfrm>
                <a:off x="0" y="505"/>
                <a:ext cx="113" cy="87"/>
              </a:xfrm>
              <a:custGeom>
                <a:avLst/>
                <a:gdLst>
                  <a:gd name="T0" fmla="*/ 0 w 462"/>
                  <a:gd name="T1" fmla="*/ 0 h 466"/>
                  <a:gd name="T2" fmla="*/ 0 w 462"/>
                  <a:gd name="T3" fmla="*/ 0 h 466"/>
                  <a:gd name="T4" fmla="*/ 0 w 462"/>
                  <a:gd name="T5" fmla="*/ 0 h 466"/>
                  <a:gd name="T6" fmla="*/ 0 w 462"/>
                  <a:gd name="T7" fmla="*/ 0 h 466"/>
                  <a:gd name="T8" fmla="*/ 0 w 462"/>
                  <a:gd name="T9" fmla="*/ 0 h 466"/>
                  <a:gd name="T10" fmla="*/ 0 w 462"/>
                  <a:gd name="T11" fmla="*/ 0 h 466"/>
                  <a:gd name="T12" fmla="*/ 0 w 462"/>
                  <a:gd name="T13" fmla="*/ 0 h 466"/>
                  <a:gd name="T14" fmla="*/ 0 w 462"/>
                  <a:gd name="T15" fmla="*/ 0 h 466"/>
                  <a:gd name="T16" fmla="*/ 0 w 462"/>
                  <a:gd name="T17" fmla="*/ 0 h 466"/>
                  <a:gd name="T18" fmla="*/ 0 w 462"/>
                  <a:gd name="T19" fmla="*/ 0 h 466"/>
                  <a:gd name="T20" fmla="*/ 0 w 462"/>
                  <a:gd name="T21" fmla="*/ 0 h 466"/>
                  <a:gd name="T22" fmla="*/ 0 w 462"/>
                  <a:gd name="T23" fmla="*/ 0 h 466"/>
                  <a:gd name="T24" fmla="*/ 0 w 462"/>
                  <a:gd name="T25" fmla="*/ 0 h 466"/>
                  <a:gd name="T26" fmla="*/ 0 w 462"/>
                  <a:gd name="T27" fmla="*/ 0 h 466"/>
                  <a:gd name="T28" fmla="*/ 0 w 462"/>
                  <a:gd name="T29" fmla="*/ 0 h 466"/>
                  <a:gd name="T30" fmla="*/ 0 w 462"/>
                  <a:gd name="T31" fmla="*/ 0 h 466"/>
                  <a:gd name="T32" fmla="*/ 0 w 462"/>
                  <a:gd name="T33" fmla="*/ 0 h 466"/>
                  <a:gd name="T34" fmla="*/ 0 w 462"/>
                  <a:gd name="T35" fmla="*/ 0 h 466"/>
                  <a:gd name="T36" fmla="*/ 0 w 462"/>
                  <a:gd name="T37" fmla="*/ 0 h 466"/>
                  <a:gd name="T38" fmla="*/ 0 w 462"/>
                  <a:gd name="T39" fmla="*/ 0 h 466"/>
                  <a:gd name="T40" fmla="*/ 0 w 462"/>
                  <a:gd name="T41" fmla="*/ 0 h 466"/>
                  <a:gd name="T42" fmla="*/ 0 w 462"/>
                  <a:gd name="T43" fmla="*/ 0 h 466"/>
                  <a:gd name="T44" fmla="*/ 0 w 462"/>
                  <a:gd name="T45" fmla="*/ 0 h 466"/>
                  <a:gd name="T46" fmla="*/ 0 w 462"/>
                  <a:gd name="T47" fmla="*/ 0 h 466"/>
                  <a:gd name="T48" fmla="*/ 0 w 462"/>
                  <a:gd name="T49" fmla="*/ 0 h 466"/>
                  <a:gd name="T50" fmla="*/ 0 w 462"/>
                  <a:gd name="T51" fmla="*/ 0 h 466"/>
                  <a:gd name="T52" fmla="*/ 0 w 462"/>
                  <a:gd name="T53" fmla="*/ 0 h 466"/>
                  <a:gd name="T54" fmla="*/ 0 w 462"/>
                  <a:gd name="T55" fmla="*/ 0 h 466"/>
                  <a:gd name="T56" fmla="*/ 0 w 462"/>
                  <a:gd name="T57" fmla="*/ 0 h 466"/>
                  <a:gd name="T58" fmla="*/ 0 w 462"/>
                  <a:gd name="T59" fmla="*/ 0 h 466"/>
                  <a:gd name="T60" fmla="*/ 0 w 462"/>
                  <a:gd name="T61" fmla="*/ 0 h 466"/>
                  <a:gd name="T62" fmla="*/ 0 w 462"/>
                  <a:gd name="T63" fmla="*/ 0 h 4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2"/>
                  <a:gd name="T97" fmla="*/ 0 h 466"/>
                  <a:gd name="T98" fmla="*/ 462 w 462"/>
                  <a:gd name="T99" fmla="*/ 466 h 46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2" h="466">
                    <a:moveTo>
                      <a:pt x="202" y="466"/>
                    </a:moveTo>
                    <a:lnTo>
                      <a:pt x="202" y="171"/>
                    </a:lnTo>
                    <a:lnTo>
                      <a:pt x="340" y="171"/>
                    </a:lnTo>
                    <a:lnTo>
                      <a:pt x="340" y="436"/>
                    </a:lnTo>
                    <a:lnTo>
                      <a:pt x="391" y="402"/>
                    </a:lnTo>
                    <a:lnTo>
                      <a:pt x="428" y="350"/>
                    </a:lnTo>
                    <a:lnTo>
                      <a:pt x="454" y="295"/>
                    </a:lnTo>
                    <a:lnTo>
                      <a:pt x="462" y="231"/>
                    </a:lnTo>
                    <a:lnTo>
                      <a:pt x="458" y="184"/>
                    </a:lnTo>
                    <a:lnTo>
                      <a:pt x="445" y="141"/>
                    </a:lnTo>
                    <a:lnTo>
                      <a:pt x="424" y="103"/>
                    </a:lnTo>
                    <a:lnTo>
                      <a:pt x="395" y="68"/>
                    </a:lnTo>
                    <a:lnTo>
                      <a:pt x="361" y="38"/>
                    </a:lnTo>
                    <a:lnTo>
                      <a:pt x="319" y="17"/>
                    </a:lnTo>
                    <a:lnTo>
                      <a:pt x="277" y="4"/>
                    </a:lnTo>
                    <a:lnTo>
                      <a:pt x="231" y="0"/>
                    </a:lnTo>
                    <a:lnTo>
                      <a:pt x="185" y="4"/>
                    </a:lnTo>
                    <a:lnTo>
                      <a:pt x="143" y="17"/>
                    </a:lnTo>
                    <a:lnTo>
                      <a:pt x="101" y="38"/>
                    </a:lnTo>
                    <a:lnTo>
                      <a:pt x="67" y="68"/>
                    </a:lnTo>
                    <a:lnTo>
                      <a:pt x="38" y="103"/>
                    </a:lnTo>
                    <a:lnTo>
                      <a:pt x="17" y="141"/>
                    </a:lnTo>
                    <a:lnTo>
                      <a:pt x="4" y="184"/>
                    </a:lnTo>
                    <a:lnTo>
                      <a:pt x="0" y="231"/>
                    </a:lnTo>
                    <a:lnTo>
                      <a:pt x="4" y="273"/>
                    </a:lnTo>
                    <a:lnTo>
                      <a:pt x="17" y="316"/>
                    </a:lnTo>
                    <a:lnTo>
                      <a:pt x="34" y="355"/>
                    </a:lnTo>
                    <a:lnTo>
                      <a:pt x="59" y="385"/>
                    </a:lnTo>
                    <a:lnTo>
                      <a:pt x="88" y="414"/>
                    </a:lnTo>
                    <a:lnTo>
                      <a:pt x="122" y="440"/>
                    </a:lnTo>
                    <a:lnTo>
                      <a:pt x="160" y="457"/>
                    </a:lnTo>
                    <a:lnTo>
                      <a:pt x="202" y="466"/>
                    </a:lnTo>
                  </a:path>
                </a:pathLst>
              </a:custGeom>
              <a:noFill/>
              <a:ln w="0" cmpd="sng">
                <a:solidFill>
                  <a:srgbClr val="000000"/>
                </a:solidFill>
                <a:rou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grpSp>
            <p:nvGrpSpPr>
              <p:cNvPr id="27703" name="Group 21"/>
              <p:cNvGrpSpPr/>
              <p:nvPr/>
            </p:nvGrpSpPr>
            <p:grpSpPr bwMode="auto">
              <a:xfrm flipV="1">
                <a:off x="403" y="14"/>
                <a:ext cx="141" cy="361"/>
                <a:chOff x="0" y="0"/>
                <a:chExt cx="141" cy="361"/>
              </a:xfrm>
            </p:grpSpPr>
            <p:sp>
              <p:nvSpPr>
                <p:cNvPr id="27718" name="Freeform 17"/>
                <p:cNvSpPr/>
                <p:nvPr/>
              </p:nvSpPr>
              <p:spPr bwMode="auto">
                <a:xfrm>
                  <a:off x="7" y="0"/>
                  <a:ext cx="104" cy="235"/>
                </a:xfrm>
                <a:custGeom>
                  <a:avLst/>
                  <a:gdLst>
                    <a:gd name="T0" fmla="*/ 0 w 428"/>
                    <a:gd name="T1" fmla="*/ 0 h 1261"/>
                    <a:gd name="T2" fmla="*/ 0 w 428"/>
                    <a:gd name="T3" fmla="*/ 0 h 1261"/>
                    <a:gd name="T4" fmla="*/ 0 w 428"/>
                    <a:gd name="T5" fmla="*/ 0 h 1261"/>
                    <a:gd name="T6" fmla="*/ 0 w 428"/>
                    <a:gd name="T7" fmla="*/ 0 h 1261"/>
                    <a:gd name="T8" fmla="*/ 0 w 428"/>
                    <a:gd name="T9" fmla="*/ 0 h 1261"/>
                    <a:gd name="T10" fmla="*/ 0 w 428"/>
                    <a:gd name="T11" fmla="*/ 0 h 1261"/>
                    <a:gd name="T12" fmla="*/ 0 w 428"/>
                    <a:gd name="T13" fmla="*/ 0 h 1261"/>
                    <a:gd name="T14" fmla="*/ 0 60000 65536"/>
                    <a:gd name="T15" fmla="*/ 0 60000 65536"/>
                    <a:gd name="T16" fmla="*/ 0 60000 65536"/>
                    <a:gd name="T17" fmla="*/ 0 60000 65536"/>
                    <a:gd name="T18" fmla="*/ 0 60000 65536"/>
                    <a:gd name="T19" fmla="*/ 0 60000 65536"/>
                    <a:gd name="T20" fmla="*/ 0 60000 65536"/>
                    <a:gd name="T21" fmla="*/ 0 w 428"/>
                    <a:gd name="T22" fmla="*/ 0 h 1261"/>
                    <a:gd name="T23" fmla="*/ 428 w 428"/>
                    <a:gd name="T24" fmla="*/ 1261 h 12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8" h="1261">
                      <a:moveTo>
                        <a:pt x="0" y="586"/>
                      </a:moveTo>
                      <a:lnTo>
                        <a:pt x="105" y="752"/>
                      </a:lnTo>
                      <a:lnTo>
                        <a:pt x="176" y="1261"/>
                      </a:lnTo>
                      <a:lnTo>
                        <a:pt x="428" y="1261"/>
                      </a:lnTo>
                      <a:lnTo>
                        <a:pt x="416" y="526"/>
                      </a:lnTo>
                      <a:lnTo>
                        <a:pt x="0" y="0"/>
                      </a:lnTo>
                      <a:lnTo>
                        <a:pt x="0" y="586"/>
                      </a:lnTo>
                      <a:close/>
                    </a:path>
                  </a:pathLst>
                </a:custGeom>
                <a:solidFill>
                  <a:srgbClr val="B2D8E5"/>
                </a:solidFill>
                <a:ln>
                  <a:noFill/>
                </a:ln>
                <a:extLst>
                  <a:ext uri="{91240B29-F687-4F45-9708-019B960494DF}">
                    <a14:hiddenLine xmlns:a14="http://schemas.microsoft.com/office/drawing/2010/main" w="9525">
                      <a:solidFill>
                        <a:srgbClr val="000000"/>
                      </a:solidFill>
                      <a:round/>
                    </a14:hiddenLine>
                  </a:ext>
                </a:extLst>
              </p:spPr>
              <p:txBody>
                <a:bodyPr rot="10800000"/>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7719" name="Freeform 18"/>
                <p:cNvSpPr/>
                <p:nvPr/>
              </p:nvSpPr>
              <p:spPr bwMode="auto">
                <a:xfrm>
                  <a:off x="7" y="0"/>
                  <a:ext cx="104" cy="235"/>
                </a:xfrm>
                <a:custGeom>
                  <a:avLst/>
                  <a:gdLst>
                    <a:gd name="T0" fmla="*/ 0 w 428"/>
                    <a:gd name="T1" fmla="*/ 0 h 1261"/>
                    <a:gd name="T2" fmla="*/ 0 w 428"/>
                    <a:gd name="T3" fmla="*/ 0 h 1261"/>
                    <a:gd name="T4" fmla="*/ 0 w 428"/>
                    <a:gd name="T5" fmla="*/ 0 h 1261"/>
                    <a:gd name="T6" fmla="*/ 0 w 428"/>
                    <a:gd name="T7" fmla="*/ 0 h 1261"/>
                    <a:gd name="T8" fmla="*/ 0 w 428"/>
                    <a:gd name="T9" fmla="*/ 0 h 1261"/>
                    <a:gd name="T10" fmla="*/ 0 w 428"/>
                    <a:gd name="T11" fmla="*/ 0 h 1261"/>
                    <a:gd name="T12" fmla="*/ 0 60000 65536"/>
                    <a:gd name="T13" fmla="*/ 0 60000 65536"/>
                    <a:gd name="T14" fmla="*/ 0 60000 65536"/>
                    <a:gd name="T15" fmla="*/ 0 60000 65536"/>
                    <a:gd name="T16" fmla="*/ 0 60000 65536"/>
                    <a:gd name="T17" fmla="*/ 0 60000 65536"/>
                    <a:gd name="T18" fmla="*/ 0 w 428"/>
                    <a:gd name="T19" fmla="*/ 0 h 1261"/>
                    <a:gd name="T20" fmla="*/ 428 w 428"/>
                    <a:gd name="T21" fmla="*/ 1261 h 1261"/>
                  </a:gdLst>
                  <a:ahLst/>
                  <a:cxnLst>
                    <a:cxn ang="T12">
                      <a:pos x="T0" y="T1"/>
                    </a:cxn>
                    <a:cxn ang="T13">
                      <a:pos x="T2" y="T3"/>
                    </a:cxn>
                    <a:cxn ang="T14">
                      <a:pos x="T4" y="T5"/>
                    </a:cxn>
                    <a:cxn ang="T15">
                      <a:pos x="T6" y="T7"/>
                    </a:cxn>
                    <a:cxn ang="T16">
                      <a:pos x="T8" y="T9"/>
                    </a:cxn>
                    <a:cxn ang="T17">
                      <a:pos x="T10" y="T11"/>
                    </a:cxn>
                  </a:cxnLst>
                  <a:rect l="T18" t="T19" r="T20" b="T21"/>
                  <a:pathLst>
                    <a:path w="428" h="1261">
                      <a:moveTo>
                        <a:pt x="0" y="586"/>
                      </a:moveTo>
                      <a:lnTo>
                        <a:pt x="105" y="752"/>
                      </a:lnTo>
                      <a:lnTo>
                        <a:pt x="176" y="1261"/>
                      </a:lnTo>
                      <a:lnTo>
                        <a:pt x="428" y="1261"/>
                      </a:lnTo>
                      <a:lnTo>
                        <a:pt x="416" y="526"/>
                      </a:lnTo>
                      <a:lnTo>
                        <a:pt x="0" y="0"/>
                      </a:lnTo>
                    </a:path>
                  </a:pathLst>
                </a:custGeom>
                <a:noFill/>
                <a:ln w="0" cmpd="sng">
                  <a:solidFill>
                    <a:srgbClr val="000000"/>
                  </a:solidFill>
                  <a:round/>
                </a:ln>
                <a:extLst>
                  <a:ext uri="{909E8E84-426E-40DD-AFC4-6F175D3DCCD1}">
                    <a14:hiddenFill xmlns:a14="http://schemas.microsoft.com/office/drawing/2010/main">
                      <a:solidFill>
                        <a:srgbClr val="FFFFFF"/>
                      </a:solidFill>
                    </a14:hiddenFill>
                  </a:ext>
                </a:extLst>
              </p:spPr>
              <p:txBody>
                <a:bodyPr rot="10800000"/>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7720" name="Freeform 19"/>
                <p:cNvSpPr/>
                <p:nvPr/>
              </p:nvSpPr>
              <p:spPr bwMode="auto">
                <a:xfrm>
                  <a:off x="0" y="241"/>
                  <a:ext cx="70" cy="120"/>
                </a:xfrm>
                <a:custGeom>
                  <a:avLst/>
                  <a:gdLst>
                    <a:gd name="T0" fmla="*/ 0 w 290"/>
                    <a:gd name="T1" fmla="*/ 0 h 645"/>
                    <a:gd name="T2" fmla="*/ 0 w 290"/>
                    <a:gd name="T3" fmla="*/ 0 h 645"/>
                    <a:gd name="T4" fmla="*/ 0 w 290"/>
                    <a:gd name="T5" fmla="*/ 0 h 645"/>
                    <a:gd name="T6" fmla="*/ 0 w 290"/>
                    <a:gd name="T7" fmla="*/ 0 h 645"/>
                    <a:gd name="T8" fmla="*/ 0 w 290"/>
                    <a:gd name="T9" fmla="*/ 0 h 645"/>
                    <a:gd name="T10" fmla="*/ 0 w 290"/>
                    <a:gd name="T11" fmla="*/ 0 h 645"/>
                    <a:gd name="T12" fmla="*/ 0 w 290"/>
                    <a:gd name="T13" fmla="*/ 0 h 645"/>
                    <a:gd name="T14" fmla="*/ 0 w 290"/>
                    <a:gd name="T15" fmla="*/ 0 h 645"/>
                    <a:gd name="T16" fmla="*/ 0 w 290"/>
                    <a:gd name="T17" fmla="*/ 0 h 645"/>
                    <a:gd name="T18" fmla="*/ 0 w 290"/>
                    <a:gd name="T19" fmla="*/ 0 h 645"/>
                    <a:gd name="T20" fmla="*/ 0 w 290"/>
                    <a:gd name="T21" fmla="*/ 0 h 645"/>
                    <a:gd name="T22" fmla="*/ 0 w 290"/>
                    <a:gd name="T23" fmla="*/ 0 h 645"/>
                    <a:gd name="T24" fmla="*/ 0 w 290"/>
                    <a:gd name="T25" fmla="*/ 0 h 645"/>
                    <a:gd name="T26" fmla="*/ 0 w 290"/>
                    <a:gd name="T27" fmla="*/ 0 h 645"/>
                    <a:gd name="T28" fmla="*/ 0 w 290"/>
                    <a:gd name="T29" fmla="*/ 0 h 645"/>
                    <a:gd name="T30" fmla="*/ 0 w 290"/>
                    <a:gd name="T31" fmla="*/ 0 h 6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0"/>
                    <a:gd name="T49" fmla="*/ 0 h 645"/>
                    <a:gd name="T50" fmla="*/ 290 w 290"/>
                    <a:gd name="T51" fmla="*/ 645 h 64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0" h="645">
                      <a:moveTo>
                        <a:pt x="17" y="68"/>
                      </a:moveTo>
                      <a:lnTo>
                        <a:pt x="194" y="0"/>
                      </a:lnTo>
                      <a:lnTo>
                        <a:pt x="290" y="478"/>
                      </a:lnTo>
                      <a:lnTo>
                        <a:pt x="244" y="504"/>
                      </a:lnTo>
                      <a:lnTo>
                        <a:pt x="118" y="226"/>
                      </a:lnTo>
                      <a:lnTo>
                        <a:pt x="223" y="478"/>
                      </a:lnTo>
                      <a:lnTo>
                        <a:pt x="135" y="645"/>
                      </a:lnTo>
                      <a:lnTo>
                        <a:pt x="51" y="239"/>
                      </a:lnTo>
                      <a:lnTo>
                        <a:pt x="42" y="248"/>
                      </a:lnTo>
                      <a:lnTo>
                        <a:pt x="30" y="265"/>
                      </a:lnTo>
                      <a:lnTo>
                        <a:pt x="13" y="278"/>
                      </a:lnTo>
                      <a:lnTo>
                        <a:pt x="0" y="269"/>
                      </a:lnTo>
                      <a:lnTo>
                        <a:pt x="0" y="226"/>
                      </a:lnTo>
                      <a:lnTo>
                        <a:pt x="5" y="158"/>
                      </a:lnTo>
                      <a:lnTo>
                        <a:pt x="13" y="94"/>
                      </a:lnTo>
                      <a:lnTo>
                        <a:pt x="17" y="6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rot="10800000"/>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7721" name="Freeform 20"/>
                <p:cNvSpPr/>
                <p:nvPr/>
              </p:nvSpPr>
              <p:spPr bwMode="auto">
                <a:xfrm>
                  <a:off x="28" y="230"/>
                  <a:ext cx="113" cy="87"/>
                </a:xfrm>
                <a:custGeom>
                  <a:avLst/>
                  <a:gdLst>
                    <a:gd name="T0" fmla="*/ 0 w 462"/>
                    <a:gd name="T1" fmla="*/ 0 h 466"/>
                    <a:gd name="T2" fmla="*/ 0 w 462"/>
                    <a:gd name="T3" fmla="*/ 0 h 466"/>
                    <a:gd name="T4" fmla="*/ 0 w 462"/>
                    <a:gd name="T5" fmla="*/ 0 h 466"/>
                    <a:gd name="T6" fmla="*/ 0 w 462"/>
                    <a:gd name="T7" fmla="*/ 0 h 466"/>
                    <a:gd name="T8" fmla="*/ 0 w 462"/>
                    <a:gd name="T9" fmla="*/ 0 h 466"/>
                    <a:gd name="T10" fmla="*/ 0 w 462"/>
                    <a:gd name="T11" fmla="*/ 0 h 466"/>
                    <a:gd name="T12" fmla="*/ 0 w 462"/>
                    <a:gd name="T13" fmla="*/ 0 h 466"/>
                    <a:gd name="T14" fmla="*/ 0 w 462"/>
                    <a:gd name="T15" fmla="*/ 0 h 466"/>
                    <a:gd name="T16" fmla="*/ 0 w 462"/>
                    <a:gd name="T17" fmla="*/ 0 h 466"/>
                    <a:gd name="T18" fmla="*/ 0 w 462"/>
                    <a:gd name="T19" fmla="*/ 0 h 466"/>
                    <a:gd name="T20" fmla="*/ 0 w 462"/>
                    <a:gd name="T21" fmla="*/ 0 h 466"/>
                    <a:gd name="T22" fmla="*/ 0 w 462"/>
                    <a:gd name="T23" fmla="*/ 0 h 466"/>
                    <a:gd name="T24" fmla="*/ 0 w 462"/>
                    <a:gd name="T25" fmla="*/ 0 h 466"/>
                    <a:gd name="T26" fmla="*/ 0 w 462"/>
                    <a:gd name="T27" fmla="*/ 0 h 466"/>
                    <a:gd name="T28" fmla="*/ 0 w 462"/>
                    <a:gd name="T29" fmla="*/ 0 h 466"/>
                    <a:gd name="T30" fmla="*/ 0 w 462"/>
                    <a:gd name="T31" fmla="*/ 0 h 466"/>
                    <a:gd name="T32" fmla="*/ 0 w 462"/>
                    <a:gd name="T33" fmla="*/ 0 h 466"/>
                    <a:gd name="T34" fmla="*/ 0 w 462"/>
                    <a:gd name="T35" fmla="*/ 0 h 466"/>
                    <a:gd name="T36" fmla="*/ 0 w 462"/>
                    <a:gd name="T37" fmla="*/ 0 h 466"/>
                    <a:gd name="T38" fmla="*/ 0 w 462"/>
                    <a:gd name="T39" fmla="*/ 0 h 466"/>
                    <a:gd name="T40" fmla="*/ 0 w 462"/>
                    <a:gd name="T41" fmla="*/ 0 h 466"/>
                    <a:gd name="T42" fmla="*/ 0 w 462"/>
                    <a:gd name="T43" fmla="*/ 0 h 466"/>
                    <a:gd name="T44" fmla="*/ 0 w 462"/>
                    <a:gd name="T45" fmla="*/ 0 h 466"/>
                    <a:gd name="T46" fmla="*/ 0 w 462"/>
                    <a:gd name="T47" fmla="*/ 0 h 466"/>
                    <a:gd name="T48" fmla="*/ 0 w 462"/>
                    <a:gd name="T49" fmla="*/ 0 h 466"/>
                    <a:gd name="T50" fmla="*/ 0 w 462"/>
                    <a:gd name="T51" fmla="*/ 0 h 466"/>
                    <a:gd name="T52" fmla="*/ 0 w 462"/>
                    <a:gd name="T53" fmla="*/ 0 h 466"/>
                    <a:gd name="T54" fmla="*/ 0 w 462"/>
                    <a:gd name="T55" fmla="*/ 0 h 466"/>
                    <a:gd name="T56" fmla="*/ 0 w 462"/>
                    <a:gd name="T57" fmla="*/ 0 h 466"/>
                    <a:gd name="T58" fmla="*/ 0 w 462"/>
                    <a:gd name="T59" fmla="*/ 0 h 466"/>
                    <a:gd name="T60" fmla="*/ 0 w 462"/>
                    <a:gd name="T61" fmla="*/ 0 h 466"/>
                    <a:gd name="T62" fmla="*/ 0 w 462"/>
                    <a:gd name="T63" fmla="*/ 0 h 466"/>
                    <a:gd name="T64" fmla="*/ 0 w 462"/>
                    <a:gd name="T65" fmla="*/ 0 h 4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62"/>
                    <a:gd name="T100" fmla="*/ 0 h 466"/>
                    <a:gd name="T101" fmla="*/ 462 w 462"/>
                    <a:gd name="T102" fmla="*/ 466 h 46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62" h="466">
                      <a:moveTo>
                        <a:pt x="260" y="466"/>
                      </a:moveTo>
                      <a:lnTo>
                        <a:pt x="260" y="171"/>
                      </a:lnTo>
                      <a:lnTo>
                        <a:pt x="122" y="171"/>
                      </a:lnTo>
                      <a:lnTo>
                        <a:pt x="122" y="436"/>
                      </a:lnTo>
                      <a:lnTo>
                        <a:pt x="118" y="436"/>
                      </a:lnTo>
                      <a:lnTo>
                        <a:pt x="71" y="402"/>
                      </a:lnTo>
                      <a:lnTo>
                        <a:pt x="34" y="350"/>
                      </a:lnTo>
                      <a:lnTo>
                        <a:pt x="8" y="295"/>
                      </a:lnTo>
                      <a:lnTo>
                        <a:pt x="0" y="231"/>
                      </a:lnTo>
                      <a:lnTo>
                        <a:pt x="4" y="184"/>
                      </a:lnTo>
                      <a:lnTo>
                        <a:pt x="17" y="141"/>
                      </a:lnTo>
                      <a:lnTo>
                        <a:pt x="38" y="103"/>
                      </a:lnTo>
                      <a:lnTo>
                        <a:pt x="67" y="68"/>
                      </a:lnTo>
                      <a:lnTo>
                        <a:pt x="101" y="38"/>
                      </a:lnTo>
                      <a:lnTo>
                        <a:pt x="143" y="17"/>
                      </a:lnTo>
                      <a:lnTo>
                        <a:pt x="185" y="4"/>
                      </a:lnTo>
                      <a:lnTo>
                        <a:pt x="231" y="0"/>
                      </a:lnTo>
                      <a:lnTo>
                        <a:pt x="277" y="4"/>
                      </a:lnTo>
                      <a:lnTo>
                        <a:pt x="319" y="17"/>
                      </a:lnTo>
                      <a:lnTo>
                        <a:pt x="361" y="38"/>
                      </a:lnTo>
                      <a:lnTo>
                        <a:pt x="395" y="68"/>
                      </a:lnTo>
                      <a:lnTo>
                        <a:pt x="424" y="103"/>
                      </a:lnTo>
                      <a:lnTo>
                        <a:pt x="445" y="141"/>
                      </a:lnTo>
                      <a:lnTo>
                        <a:pt x="458" y="184"/>
                      </a:lnTo>
                      <a:lnTo>
                        <a:pt x="462" y="231"/>
                      </a:lnTo>
                      <a:lnTo>
                        <a:pt x="458" y="273"/>
                      </a:lnTo>
                      <a:lnTo>
                        <a:pt x="445" y="316"/>
                      </a:lnTo>
                      <a:lnTo>
                        <a:pt x="428" y="355"/>
                      </a:lnTo>
                      <a:lnTo>
                        <a:pt x="403" y="385"/>
                      </a:lnTo>
                      <a:lnTo>
                        <a:pt x="374" y="414"/>
                      </a:lnTo>
                      <a:lnTo>
                        <a:pt x="340" y="440"/>
                      </a:lnTo>
                      <a:lnTo>
                        <a:pt x="302" y="457"/>
                      </a:lnTo>
                      <a:lnTo>
                        <a:pt x="260" y="466"/>
                      </a:lnTo>
                      <a:close/>
                    </a:path>
                  </a:pathLst>
                </a:custGeom>
                <a:solidFill>
                  <a:srgbClr val="FFD8CC"/>
                </a:solidFill>
                <a:ln>
                  <a:noFill/>
                </a:ln>
                <a:extLst>
                  <a:ext uri="{91240B29-F687-4F45-9708-019B960494DF}">
                    <a14:hiddenLine xmlns:a14="http://schemas.microsoft.com/office/drawing/2010/main" w="9525">
                      <a:solidFill>
                        <a:srgbClr val="000000"/>
                      </a:solidFill>
                      <a:round/>
                    </a14:hiddenLine>
                  </a:ext>
                </a:extLst>
              </p:spPr>
              <p:txBody>
                <a:bodyPr rot="10800000"/>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7722" name="Freeform 21"/>
                <p:cNvSpPr/>
                <p:nvPr/>
              </p:nvSpPr>
              <p:spPr bwMode="auto">
                <a:xfrm>
                  <a:off x="28" y="230"/>
                  <a:ext cx="113" cy="87"/>
                </a:xfrm>
                <a:custGeom>
                  <a:avLst/>
                  <a:gdLst>
                    <a:gd name="T0" fmla="*/ 0 w 462"/>
                    <a:gd name="T1" fmla="*/ 0 h 466"/>
                    <a:gd name="T2" fmla="*/ 0 w 462"/>
                    <a:gd name="T3" fmla="*/ 0 h 466"/>
                    <a:gd name="T4" fmla="*/ 0 w 462"/>
                    <a:gd name="T5" fmla="*/ 0 h 466"/>
                    <a:gd name="T6" fmla="*/ 0 w 462"/>
                    <a:gd name="T7" fmla="*/ 0 h 466"/>
                    <a:gd name="T8" fmla="*/ 0 w 462"/>
                    <a:gd name="T9" fmla="*/ 0 h 466"/>
                    <a:gd name="T10" fmla="*/ 0 w 462"/>
                    <a:gd name="T11" fmla="*/ 0 h 466"/>
                    <a:gd name="T12" fmla="*/ 0 w 462"/>
                    <a:gd name="T13" fmla="*/ 0 h 466"/>
                    <a:gd name="T14" fmla="*/ 0 w 462"/>
                    <a:gd name="T15" fmla="*/ 0 h 466"/>
                    <a:gd name="T16" fmla="*/ 0 w 462"/>
                    <a:gd name="T17" fmla="*/ 0 h 466"/>
                    <a:gd name="T18" fmla="*/ 0 w 462"/>
                    <a:gd name="T19" fmla="*/ 0 h 466"/>
                    <a:gd name="T20" fmla="*/ 0 w 462"/>
                    <a:gd name="T21" fmla="*/ 0 h 466"/>
                    <a:gd name="T22" fmla="*/ 0 w 462"/>
                    <a:gd name="T23" fmla="*/ 0 h 466"/>
                    <a:gd name="T24" fmla="*/ 0 w 462"/>
                    <a:gd name="T25" fmla="*/ 0 h 466"/>
                    <a:gd name="T26" fmla="*/ 0 w 462"/>
                    <a:gd name="T27" fmla="*/ 0 h 466"/>
                    <a:gd name="T28" fmla="*/ 0 w 462"/>
                    <a:gd name="T29" fmla="*/ 0 h 466"/>
                    <a:gd name="T30" fmla="*/ 0 w 462"/>
                    <a:gd name="T31" fmla="*/ 0 h 466"/>
                    <a:gd name="T32" fmla="*/ 0 w 462"/>
                    <a:gd name="T33" fmla="*/ 0 h 466"/>
                    <a:gd name="T34" fmla="*/ 0 w 462"/>
                    <a:gd name="T35" fmla="*/ 0 h 466"/>
                    <a:gd name="T36" fmla="*/ 0 w 462"/>
                    <a:gd name="T37" fmla="*/ 0 h 466"/>
                    <a:gd name="T38" fmla="*/ 0 w 462"/>
                    <a:gd name="T39" fmla="*/ 0 h 466"/>
                    <a:gd name="T40" fmla="*/ 0 w 462"/>
                    <a:gd name="T41" fmla="*/ 0 h 466"/>
                    <a:gd name="T42" fmla="*/ 0 w 462"/>
                    <a:gd name="T43" fmla="*/ 0 h 466"/>
                    <a:gd name="T44" fmla="*/ 0 w 462"/>
                    <a:gd name="T45" fmla="*/ 0 h 466"/>
                    <a:gd name="T46" fmla="*/ 0 w 462"/>
                    <a:gd name="T47" fmla="*/ 0 h 466"/>
                    <a:gd name="T48" fmla="*/ 0 w 462"/>
                    <a:gd name="T49" fmla="*/ 0 h 466"/>
                    <a:gd name="T50" fmla="*/ 0 w 462"/>
                    <a:gd name="T51" fmla="*/ 0 h 466"/>
                    <a:gd name="T52" fmla="*/ 0 w 462"/>
                    <a:gd name="T53" fmla="*/ 0 h 466"/>
                    <a:gd name="T54" fmla="*/ 0 w 462"/>
                    <a:gd name="T55" fmla="*/ 0 h 466"/>
                    <a:gd name="T56" fmla="*/ 0 w 462"/>
                    <a:gd name="T57" fmla="*/ 0 h 466"/>
                    <a:gd name="T58" fmla="*/ 0 w 462"/>
                    <a:gd name="T59" fmla="*/ 0 h 466"/>
                    <a:gd name="T60" fmla="*/ 0 w 462"/>
                    <a:gd name="T61" fmla="*/ 0 h 466"/>
                    <a:gd name="T62" fmla="*/ 0 w 462"/>
                    <a:gd name="T63" fmla="*/ 0 h 466"/>
                    <a:gd name="T64" fmla="*/ 0 w 462"/>
                    <a:gd name="T65" fmla="*/ 0 h 4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62"/>
                    <a:gd name="T100" fmla="*/ 0 h 466"/>
                    <a:gd name="T101" fmla="*/ 462 w 462"/>
                    <a:gd name="T102" fmla="*/ 466 h 46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62" h="466">
                      <a:moveTo>
                        <a:pt x="260" y="466"/>
                      </a:moveTo>
                      <a:lnTo>
                        <a:pt x="260" y="171"/>
                      </a:lnTo>
                      <a:lnTo>
                        <a:pt x="122" y="171"/>
                      </a:lnTo>
                      <a:lnTo>
                        <a:pt x="122" y="436"/>
                      </a:lnTo>
                      <a:lnTo>
                        <a:pt x="118" y="436"/>
                      </a:lnTo>
                      <a:lnTo>
                        <a:pt x="71" y="402"/>
                      </a:lnTo>
                      <a:lnTo>
                        <a:pt x="34" y="350"/>
                      </a:lnTo>
                      <a:lnTo>
                        <a:pt x="8" y="295"/>
                      </a:lnTo>
                      <a:lnTo>
                        <a:pt x="0" y="231"/>
                      </a:lnTo>
                      <a:lnTo>
                        <a:pt x="4" y="184"/>
                      </a:lnTo>
                      <a:lnTo>
                        <a:pt x="17" y="141"/>
                      </a:lnTo>
                      <a:lnTo>
                        <a:pt x="38" y="103"/>
                      </a:lnTo>
                      <a:lnTo>
                        <a:pt x="67" y="68"/>
                      </a:lnTo>
                      <a:lnTo>
                        <a:pt x="101" y="38"/>
                      </a:lnTo>
                      <a:lnTo>
                        <a:pt x="143" y="17"/>
                      </a:lnTo>
                      <a:lnTo>
                        <a:pt x="185" y="4"/>
                      </a:lnTo>
                      <a:lnTo>
                        <a:pt x="231" y="0"/>
                      </a:lnTo>
                      <a:lnTo>
                        <a:pt x="277" y="4"/>
                      </a:lnTo>
                      <a:lnTo>
                        <a:pt x="319" y="17"/>
                      </a:lnTo>
                      <a:lnTo>
                        <a:pt x="361" y="38"/>
                      </a:lnTo>
                      <a:lnTo>
                        <a:pt x="395" y="68"/>
                      </a:lnTo>
                      <a:lnTo>
                        <a:pt x="424" y="103"/>
                      </a:lnTo>
                      <a:lnTo>
                        <a:pt x="445" y="141"/>
                      </a:lnTo>
                      <a:lnTo>
                        <a:pt x="458" y="184"/>
                      </a:lnTo>
                      <a:lnTo>
                        <a:pt x="462" y="231"/>
                      </a:lnTo>
                      <a:lnTo>
                        <a:pt x="458" y="273"/>
                      </a:lnTo>
                      <a:lnTo>
                        <a:pt x="445" y="316"/>
                      </a:lnTo>
                      <a:lnTo>
                        <a:pt x="428" y="355"/>
                      </a:lnTo>
                      <a:lnTo>
                        <a:pt x="403" y="385"/>
                      </a:lnTo>
                      <a:lnTo>
                        <a:pt x="374" y="414"/>
                      </a:lnTo>
                      <a:lnTo>
                        <a:pt x="340" y="440"/>
                      </a:lnTo>
                      <a:lnTo>
                        <a:pt x="302" y="457"/>
                      </a:lnTo>
                      <a:lnTo>
                        <a:pt x="260" y="466"/>
                      </a:lnTo>
                    </a:path>
                  </a:pathLst>
                </a:custGeom>
                <a:noFill/>
                <a:ln w="0" cmpd="sng">
                  <a:solidFill>
                    <a:srgbClr val="000000"/>
                  </a:solidFill>
                  <a:round/>
                </a:ln>
                <a:extLst>
                  <a:ext uri="{909E8E84-426E-40DD-AFC4-6F175D3DCCD1}">
                    <a14:hiddenFill xmlns:a14="http://schemas.microsoft.com/office/drawing/2010/main">
                      <a:solidFill>
                        <a:srgbClr val="FFFFFF"/>
                      </a:solidFill>
                    </a14:hiddenFill>
                  </a:ext>
                </a:extLst>
              </p:spPr>
              <p:txBody>
                <a:bodyPr rot="10800000"/>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grpSp>
          <p:sp>
            <p:nvSpPr>
              <p:cNvPr id="27704" name="Freeform 22"/>
              <p:cNvSpPr/>
              <p:nvPr/>
            </p:nvSpPr>
            <p:spPr bwMode="auto">
              <a:xfrm>
                <a:off x="149" y="0"/>
                <a:ext cx="235" cy="117"/>
              </a:xfrm>
              <a:custGeom>
                <a:avLst/>
                <a:gdLst>
                  <a:gd name="T0" fmla="*/ 0 w 966"/>
                  <a:gd name="T1" fmla="*/ 0 h 628"/>
                  <a:gd name="T2" fmla="*/ 0 w 966"/>
                  <a:gd name="T3" fmla="*/ 0 h 628"/>
                  <a:gd name="T4" fmla="*/ 0 w 966"/>
                  <a:gd name="T5" fmla="*/ 0 h 628"/>
                  <a:gd name="T6" fmla="*/ 0 w 966"/>
                  <a:gd name="T7" fmla="*/ 0 h 628"/>
                  <a:gd name="T8" fmla="*/ 0 w 966"/>
                  <a:gd name="T9" fmla="*/ 0 h 628"/>
                  <a:gd name="T10" fmla="*/ 0 w 966"/>
                  <a:gd name="T11" fmla="*/ 0 h 628"/>
                  <a:gd name="T12" fmla="*/ 0 w 966"/>
                  <a:gd name="T13" fmla="*/ 0 h 628"/>
                  <a:gd name="T14" fmla="*/ 0 w 966"/>
                  <a:gd name="T15" fmla="*/ 0 h 628"/>
                  <a:gd name="T16" fmla="*/ 0 w 966"/>
                  <a:gd name="T17" fmla="*/ 0 h 628"/>
                  <a:gd name="T18" fmla="*/ 0 w 966"/>
                  <a:gd name="T19" fmla="*/ 0 h 628"/>
                  <a:gd name="T20" fmla="*/ 0 w 966"/>
                  <a:gd name="T21" fmla="*/ 0 h 628"/>
                  <a:gd name="T22" fmla="*/ 0 w 966"/>
                  <a:gd name="T23" fmla="*/ 0 h 628"/>
                  <a:gd name="T24" fmla="*/ 0 w 966"/>
                  <a:gd name="T25" fmla="*/ 0 h 628"/>
                  <a:gd name="T26" fmla="*/ 0 w 966"/>
                  <a:gd name="T27" fmla="*/ 0 h 628"/>
                  <a:gd name="T28" fmla="*/ 0 w 966"/>
                  <a:gd name="T29" fmla="*/ 0 h 628"/>
                  <a:gd name="T30" fmla="*/ 0 w 966"/>
                  <a:gd name="T31" fmla="*/ 0 h 628"/>
                  <a:gd name="T32" fmla="*/ 0 w 966"/>
                  <a:gd name="T33" fmla="*/ 0 h 628"/>
                  <a:gd name="T34" fmla="*/ 0 w 966"/>
                  <a:gd name="T35" fmla="*/ 0 h 628"/>
                  <a:gd name="T36" fmla="*/ 0 w 966"/>
                  <a:gd name="T37" fmla="*/ 0 h 628"/>
                  <a:gd name="T38" fmla="*/ 0 w 966"/>
                  <a:gd name="T39" fmla="*/ 0 h 62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66"/>
                  <a:gd name="T61" fmla="*/ 0 h 628"/>
                  <a:gd name="T62" fmla="*/ 966 w 966"/>
                  <a:gd name="T63" fmla="*/ 628 h 62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66" h="628">
                    <a:moveTo>
                      <a:pt x="966" y="547"/>
                    </a:moveTo>
                    <a:lnTo>
                      <a:pt x="957" y="436"/>
                    </a:lnTo>
                    <a:lnTo>
                      <a:pt x="928" y="333"/>
                    </a:lnTo>
                    <a:lnTo>
                      <a:pt x="882" y="239"/>
                    </a:lnTo>
                    <a:lnTo>
                      <a:pt x="823" y="158"/>
                    </a:lnTo>
                    <a:lnTo>
                      <a:pt x="752" y="94"/>
                    </a:lnTo>
                    <a:lnTo>
                      <a:pt x="672" y="43"/>
                    </a:lnTo>
                    <a:lnTo>
                      <a:pt x="579" y="13"/>
                    </a:lnTo>
                    <a:lnTo>
                      <a:pt x="483" y="0"/>
                    </a:lnTo>
                    <a:lnTo>
                      <a:pt x="386" y="13"/>
                    </a:lnTo>
                    <a:lnTo>
                      <a:pt x="294" y="43"/>
                    </a:lnTo>
                    <a:lnTo>
                      <a:pt x="214" y="94"/>
                    </a:lnTo>
                    <a:lnTo>
                      <a:pt x="143" y="158"/>
                    </a:lnTo>
                    <a:lnTo>
                      <a:pt x="84" y="239"/>
                    </a:lnTo>
                    <a:lnTo>
                      <a:pt x="38" y="333"/>
                    </a:lnTo>
                    <a:lnTo>
                      <a:pt x="8" y="436"/>
                    </a:lnTo>
                    <a:lnTo>
                      <a:pt x="0" y="547"/>
                    </a:lnTo>
                    <a:lnTo>
                      <a:pt x="0" y="628"/>
                    </a:lnTo>
                    <a:lnTo>
                      <a:pt x="966" y="628"/>
                    </a:lnTo>
                    <a:lnTo>
                      <a:pt x="966" y="547"/>
                    </a:lnTo>
                    <a:close/>
                  </a:path>
                </a:pathLst>
              </a:custGeom>
              <a:solidFill>
                <a:srgbClr val="FF33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7705" name="Freeform 23"/>
              <p:cNvSpPr/>
              <p:nvPr/>
            </p:nvSpPr>
            <p:spPr bwMode="auto">
              <a:xfrm>
                <a:off x="149" y="0"/>
                <a:ext cx="235" cy="117"/>
              </a:xfrm>
              <a:custGeom>
                <a:avLst/>
                <a:gdLst>
                  <a:gd name="T0" fmla="*/ 0 w 966"/>
                  <a:gd name="T1" fmla="*/ 0 h 628"/>
                  <a:gd name="T2" fmla="*/ 0 w 966"/>
                  <a:gd name="T3" fmla="*/ 0 h 628"/>
                  <a:gd name="T4" fmla="*/ 0 w 966"/>
                  <a:gd name="T5" fmla="*/ 0 h 628"/>
                  <a:gd name="T6" fmla="*/ 0 w 966"/>
                  <a:gd name="T7" fmla="*/ 0 h 628"/>
                  <a:gd name="T8" fmla="*/ 0 w 966"/>
                  <a:gd name="T9" fmla="*/ 0 h 628"/>
                  <a:gd name="T10" fmla="*/ 0 w 966"/>
                  <a:gd name="T11" fmla="*/ 0 h 628"/>
                  <a:gd name="T12" fmla="*/ 0 w 966"/>
                  <a:gd name="T13" fmla="*/ 0 h 628"/>
                  <a:gd name="T14" fmla="*/ 0 w 966"/>
                  <a:gd name="T15" fmla="*/ 0 h 628"/>
                  <a:gd name="T16" fmla="*/ 0 w 966"/>
                  <a:gd name="T17" fmla="*/ 0 h 628"/>
                  <a:gd name="T18" fmla="*/ 0 w 966"/>
                  <a:gd name="T19" fmla="*/ 0 h 628"/>
                  <a:gd name="T20" fmla="*/ 0 w 966"/>
                  <a:gd name="T21" fmla="*/ 0 h 628"/>
                  <a:gd name="T22" fmla="*/ 0 w 966"/>
                  <a:gd name="T23" fmla="*/ 0 h 628"/>
                  <a:gd name="T24" fmla="*/ 0 w 966"/>
                  <a:gd name="T25" fmla="*/ 0 h 628"/>
                  <a:gd name="T26" fmla="*/ 0 w 966"/>
                  <a:gd name="T27" fmla="*/ 0 h 628"/>
                  <a:gd name="T28" fmla="*/ 0 w 966"/>
                  <a:gd name="T29" fmla="*/ 0 h 628"/>
                  <a:gd name="T30" fmla="*/ 0 w 966"/>
                  <a:gd name="T31" fmla="*/ 0 h 628"/>
                  <a:gd name="T32" fmla="*/ 0 w 966"/>
                  <a:gd name="T33" fmla="*/ 0 h 628"/>
                  <a:gd name="T34" fmla="*/ 0 w 966"/>
                  <a:gd name="T35" fmla="*/ 0 h 628"/>
                  <a:gd name="T36" fmla="*/ 0 w 966"/>
                  <a:gd name="T37" fmla="*/ 0 h 628"/>
                  <a:gd name="T38" fmla="*/ 0 w 966"/>
                  <a:gd name="T39" fmla="*/ 0 h 628"/>
                  <a:gd name="T40" fmla="*/ 0 w 966"/>
                  <a:gd name="T41" fmla="*/ 0 h 6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66"/>
                  <a:gd name="T64" fmla="*/ 0 h 628"/>
                  <a:gd name="T65" fmla="*/ 966 w 966"/>
                  <a:gd name="T66" fmla="*/ 628 h 6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66" h="628">
                    <a:moveTo>
                      <a:pt x="966" y="547"/>
                    </a:moveTo>
                    <a:lnTo>
                      <a:pt x="966" y="547"/>
                    </a:lnTo>
                    <a:lnTo>
                      <a:pt x="957" y="436"/>
                    </a:lnTo>
                    <a:lnTo>
                      <a:pt x="928" y="333"/>
                    </a:lnTo>
                    <a:lnTo>
                      <a:pt x="882" y="239"/>
                    </a:lnTo>
                    <a:lnTo>
                      <a:pt x="823" y="158"/>
                    </a:lnTo>
                    <a:lnTo>
                      <a:pt x="752" y="94"/>
                    </a:lnTo>
                    <a:lnTo>
                      <a:pt x="672" y="43"/>
                    </a:lnTo>
                    <a:lnTo>
                      <a:pt x="579" y="13"/>
                    </a:lnTo>
                    <a:lnTo>
                      <a:pt x="483" y="0"/>
                    </a:lnTo>
                    <a:lnTo>
                      <a:pt x="386" y="13"/>
                    </a:lnTo>
                    <a:lnTo>
                      <a:pt x="294" y="43"/>
                    </a:lnTo>
                    <a:lnTo>
                      <a:pt x="214" y="94"/>
                    </a:lnTo>
                    <a:lnTo>
                      <a:pt x="143" y="158"/>
                    </a:lnTo>
                    <a:lnTo>
                      <a:pt x="84" y="239"/>
                    </a:lnTo>
                    <a:lnTo>
                      <a:pt x="38" y="333"/>
                    </a:lnTo>
                    <a:lnTo>
                      <a:pt x="8" y="436"/>
                    </a:lnTo>
                    <a:lnTo>
                      <a:pt x="0" y="547"/>
                    </a:lnTo>
                    <a:lnTo>
                      <a:pt x="0" y="628"/>
                    </a:lnTo>
                    <a:lnTo>
                      <a:pt x="966" y="628"/>
                    </a:lnTo>
                    <a:lnTo>
                      <a:pt x="966" y="547"/>
                    </a:lnTo>
                  </a:path>
                </a:pathLst>
              </a:custGeom>
              <a:solidFill>
                <a:srgbClr val="FF3300"/>
              </a:solidFill>
              <a:ln w="0" cmpd="sng">
                <a:solidFill>
                  <a:srgbClr val="000000"/>
                </a:solidFill>
                <a:round/>
              </a:ln>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7706" name="Rectangle 24"/>
              <p:cNvSpPr>
                <a:spLocks noChangeArrowheads="1"/>
              </p:cNvSpPr>
              <p:nvPr/>
            </p:nvSpPr>
            <p:spPr bwMode="auto">
              <a:xfrm>
                <a:off x="137" y="101"/>
                <a:ext cx="263" cy="19"/>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fontAlgn="base">
                  <a:spcBef>
                    <a:spcPct val="0"/>
                  </a:spcBef>
                  <a:spcAft>
                    <a:spcPct val="0"/>
                  </a:spcAft>
                </a:pPr>
                <a:endParaRPr lang="zh-CN" altLang="en-US" sz="1350">
                  <a:solidFill>
                    <a:prstClr val="black"/>
                  </a:solidFill>
                  <a:latin typeface="微软雅黑" panose="020B0503020204020204" pitchFamily="34" charset="-122"/>
                  <a:ea typeface="微软雅黑" panose="020B0503020204020204" pitchFamily="34" charset="-122"/>
                </a:endParaRPr>
              </a:p>
            </p:txBody>
          </p:sp>
          <p:sp>
            <p:nvSpPr>
              <p:cNvPr id="27707" name="Rectangle 25"/>
              <p:cNvSpPr>
                <a:spLocks noChangeArrowheads="1"/>
              </p:cNvSpPr>
              <p:nvPr/>
            </p:nvSpPr>
            <p:spPr bwMode="auto">
              <a:xfrm>
                <a:off x="137" y="101"/>
                <a:ext cx="263" cy="19"/>
              </a:xfrm>
              <a:prstGeom prst="rect">
                <a:avLst/>
              </a:prstGeom>
              <a:solidFill>
                <a:srgbClr val="FF3300"/>
              </a:solidFill>
              <a:ln w="0">
                <a:solidFill>
                  <a:srgbClr val="000000"/>
                </a:solidFill>
                <a:miter lim="800000"/>
              </a:ln>
            </p:spPr>
            <p:txBody>
              <a:bodyP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fontAlgn="base">
                  <a:spcBef>
                    <a:spcPct val="0"/>
                  </a:spcBef>
                  <a:spcAft>
                    <a:spcPct val="0"/>
                  </a:spcAft>
                </a:pPr>
                <a:endParaRPr lang="zh-CN" altLang="en-US" sz="1350">
                  <a:solidFill>
                    <a:prstClr val="black"/>
                  </a:solidFill>
                  <a:latin typeface="微软雅黑" panose="020B0503020204020204" pitchFamily="34" charset="-122"/>
                  <a:ea typeface="微软雅黑" panose="020B0503020204020204" pitchFamily="34" charset="-122"/>
                </a:endParaRPr>
              </a:p>
            </p:txBody>
          </p:sp>
          <p:sp>
            <p:nvSpPr>
              <p:cNvPr id="27708" name="Freeform 26"/>
              <p:cNvSpPr/>
              <p:nvPr/>
            </p:nvSpPr>
            <p:spPr bwMode="auto">
              <a:xfrm>
                <a:off x="160" y="7"/>
                <a:ext cx="94" cy="89"/>
              </a:xfrm>
              <a:custGeom>
                <a:avLst/>
                <a:gdLst>
                  <a:gd name="T0" fmla="*/ 0 w 387"/>
                  <a:gd name="T1" fmla="*/ 0 h 475"/>
                  <a:gd name="T2" fmla="*/ 0 w 387"/>
                  <a:gd name="T3" fmla="*/ 0 h 475"/>
                  <a:gd name="T4" fmla="*/ 0 w 387"/>
                  <a:gd name="T5" fmla="*/ 0 h 475"/>
                  <a:gd name="T6" fmla="*/ 0 w 387"/>
                  <a:gd name="T7" fmla="*/ 0 h 475"/>
                  <a:gd name="T8" fmla="*/ 0 w 387"/>
                  <a:gd name="T9" fmla="*/ 0 h 475"/>
                  <a:gd name="T10" fmla="*/ 0 w 387"/>
                  <a:gd name="T11" fmla="*/ 0 h 475"/>
                  <a:gd name="T12" fmla="*/ 0 w 387"/>
                  <a:gd name="T13" fmla="*/ 0 h 475"/>
                  <a:gd name="T14" fmla="*/ 0 w 387"/>
                  <a:gd name="T15" fmla="*/ 0 h 475"/>
                  <a:gd name="T16" fmla="*/ 0 w 387"/>
                  <a:gd name="T17" fmla="*/ 0 h 475"/>
                  <a:gd name="T18" fmla="*/ 0 w 387"/>
                  <a:gd name="T19" fmla="*/ 0 h 475"/>
                  <a:gd name="T20" fmla="*/ 0 w 387"/>
                  <a:gd name="T21" fmla="*/ 0 h 475"/>
                  <a:gd name="T22" fmla="*/ 0 w 387"/>
                  <a:gd name="T23" fmla="*/ 0 h 475"/>
                  <a:gd name="T24" fmla="*/ 0 w 387"/>
                  <a:gd name="T25" fmla="*/ 0 h 475"/>
                  <a:gd name="T26" fmla="*/ 0 w 387"/>
                  <a:gd name="T27" fmla="*/ 0 h 475"/>
                  <a:gd name="T28" fmla="*/ 0 w 387"/>
                  <a:gd name="T29" fmla="*/ 0 h 475"/>
                  <a:gd name="T30" fmla="*/ 0 w 387"/>
                  <a:gd name="T31" fmla="*/ 0 h 475"/>
                  <a:gd name="T32" fmla="*/ 0 w 387"/>
                  <a:gd name="T33" fmla="*/ 0 h 475"/>
                  <a:gd name="T34" fmla="*/ 0 w 387"/>
                  <a:gd name="T35" fmla="*/ 0 h 4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87"/>
                  <a:gd name="T55" fmla="*/ 0 h 475"/>
                  <a:gd name="T56" fmla="*/ 387 w 387"/>
                  <a:gd name="T57" fmla="*/ 475 h 4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87" h="475">
                    <a:moveTo>
                      <a:pt x="206" y="475"/>
                    </a:moveTo>
                    <a:lnTo>
                      <a:pt x="214" y="381"/>
                    </a:lnTo>
                    <a:lnTo>
                      <a:pt x="231" y="291"/>
                    </a:lnTo>
                    <a:lnTo>
                      <a:pt x="261" y="210"/>
                    </a:lnTo>
                    <a:lnTo>
                      <a:pt x="294" y="141"/>
                    </a:lnTo>
                    <a:lnTo>
                      <a:pt x="328" y="82"/>
                    </a:lnTo>
                    <a:lnTo>
                      <a:pt x="357" y="39"/>
                    </a:lnTo>
                    <a:lnTo>
                      <a:pt x="378" y="9"/>
                    </a:lnTo>
                    <a:lnTo>
                      <a:pt x="387" y="0"/>
                    </a:lnTo>
                    <a:lnTo>
                      <a:pt x="265" y="43"/>
                    </a:lnTo>
                    <a:lnTo>
                      <a:pt x="172" y="107"/>
                    </a:lnTo>
                    <a:lnTo>
                      <a:pt x="105" y="184"/>
                    </a:lnTo>
                    <a:lnTo>
                      <a:pt x="59" y="265"/>
                    </a:lnTo>
                    <a:lnTo>
                      <a:pt x="25" y="342"/>
                    </a:lnTo>
                    <a:lnTo>
                      <a:pt x="9" y="411"/>
                    </a:lnTo>
                    <a:lnTo>
                      <a:pt x="0" y="458"/>
                    </a:lnTo>
                    <a:lnTo>
                      <a:pt x="0" y="475"/>
                    </a:lnTo>
                    <a:lnTo>
                      <a:pt x="206" y="475"/>
                    </a:lnTo>
                    <a:close/>
                  </a:path>
                </a:pathLst>
              </a:custGeom>
              <a:solidFill>
                <a:srgbClr val="FF33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7709" name="Freeform 27"/>
              <p:cNvSpPr/>
              <p:nvPr/>
            </p:nvSpPr>
            <p:spPr bwMode="auto">
              <a:xfrm>
                <a:off x="160" y="7"/>
                <a:ext cx="94" cy="89"/>
              </a:xfrm>
              <a:custGeom>
                <a:avLst/>
                <a:gdLst>
                  <a:gd name="T0" fmla="*/ 0 w 387"/>
                  <a:gd name="T1" fmla="*/ 0 h 475"/>
                  <a:gd name="T2" fmla="*/ 0 w 387"/>
                  <a:gd name="T3" fmla="*/ 0 h 475"/>
                  <a:gd name="T4" fmla="*/ 0 w 387"/>
                  <a:gd name="T5" fmla="*/ 0 h 475"/>
                  <a:gd name="T6" fmla="*/ 0 w 387"/>
                  <a:gd name="T7" fmla="*/ 0 h 475"/>
                  <a:gd name="T8" fmla="*/ 0 w 387"/>
                  <a:gd name="T9" fmla="*/ 0 h 475"/>
                  <a:gd name="T10" fmla="*/ 0 w 387"/>
                  <a:gd name="T11" fmla="*/ 0 h 475"/>
                  <a:gd name="T12" fmla="*/ 0 w 387"/>
                  <a:gd name="T13" fmla="*/ 0 h 475"/>
                  <a:gd name="T14" fmla="*/ 0 w 387"/>
                  <a:gd name="T15" fmla="*/ 0 h 475"/>
                  <a:gd name="T16" fmla="*/ 0 w 387"/>
                  <a:gd name="T17" fmla="*/ 0 h 475"/>
                  <a:gd name="T18" fmla="*/ 0 w 387"/>
                  <a:gd name="T19" fmla="*/ 0 h 475"/>
                  <a:gd name="T20" fmla="*/ 0 w 387"/>
                  <a:gd name="T21" fmla="*/ 0 h 475"/>
                  <a:gd name="T22" fmla="*/ 0 w 387"/>
                  <a:gd name="T23" fmla="*/ 0 h 475"/>
                  <a:gd name="T24" fmla="*/ 0 w 387"/>
                  <a:gd name="T25" fmla="*/ 0 h 475"/>
                  <a:gd name="T26" fmla="*/ 0 w 387"/>
                  <a:gd name="T27" fmla="*/ 0 h 475"/>
                  <a:gd name="T28" fmla="*/ 0 w 387"/>
                  <a:gd name="T29" fmla="*/ 0 h 475"/>
                  <a:gd name="T30" fmla="*/ 0 w 387"/>
                  <a:gd name="T31" fmla="*/ 0 h 475"/>
                  <a:gd name="T32" fmla="*/ 0 w 387"/>
                  <a:gd name="T33" fmla="*/ 0 h 475"/>
                  <a:gd name="T34" fmla="*/ 0 w 387"/>
                  <a:gd name="T35" fmla="*/ 0 h 475"/>
                  <a:gd name="T36" fmla="*/ 0 w 387"/>
                  <a:gd name="T37" fmla="*/ 0 h 4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87"/>
                  <a:gd name="T58" fmla="*/ 0 h 475"/>
                  <a:gd name="T59" fmla="*/ 387 w 387"/>
                  <a:gd name="T60" fmla="*/ 475 h 47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87" h="475">
                    <a:moveTo>
                      <a:pt x="206" y="475"/>
                    </a:moveTo>
                    <a:lnTo>
                      <a:pt x="206" y="475"/>
                    </a:lnTo>
                    <a:lnTo>
                      <a:pt x="214" y="381"/>
                    </a:lnTo>
                    <a:lnTo>
                      <a:pt x="231" y="291"/>
                    </a:lnTo>
                    <a:lnTo>
                      <a:pt x="261" y="210"/>
                    </a:lnTo>
                    <a:lnTo>
                      <a:pt x="294" y="141"/>
                    </a:lnTo>
                    <a:lnTo>
                      <a:pt x="328" y="82"/>
                    </a:lnTo>
                    <a:lnTo>
                      <a:pt x="357" y="39"/>
                    </a:lnTo>
                    <a:lnTo>
                      <a:pt x="378" y="9"/>
                    </a:lnTo>
                    <a:lnTo>
                      <a:pt x="387" y="0"/>
                    </a:lnTo>
                    <a:lnTo>
                      <a:pt x="265" y="43"/>
                    </a:lnTo>
                    <a:lnTo>
                      <a:pt x="172" y="107"/>
                    </a:lnTo>
                    <a:lnTo>
                      <a:pt x="105" y="184"/>
                    </a:lnTo>
                    <a:lnTo>
                      <a:pt x="59" y="265"/>
                    </a:lnTo>
                    <a:lnTo>
                      <a:pt x="25" y="342"/>
                    </a:lnTo>
                    <a:lnTo>
                      <a:pt x="9" y="411"/>
                    </a:lnTo>
                    <a:lnTo>
                      <a:pt x="0" y="458"/>
                    </a:lnTo>
                    <a:lnTo>
                      <a:pt x="0" y="475"/>
                    </a:lnTo>
                    <a:lnTo>
                      <a:pt x="206" y="475"/>
                    </a:lnTo>
                  </a:path>
                </a:pathLst>
              </a:custGeom>
              <a:solidFill>
                <a:srgbClr val="FF3300"/>
              </a:solidFill>
              <a:ln w="0" cmpd="sng">
                <a:solidFill>
                  <a:srgbClr val="000000"/>
                </a:solidFill>
                <a:round/>
              </a:ln>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7710" name="Freeform 28"/>
              <p:cNvSpPr/>
              <p:nvPr/>
            </p:nvSpPr>
            <p:spPr bwMode="auto">
              <a:xfrm>
                <a:off x="274" y="7"/>
                <a:ext cx="98" cy="89"/>
              </a:xfrm>
              <a:custGeom>
                <a:avLst/>
                <a:gdLst>
                  <a:gd name="T0" fmla="*/ 0 w 399"/>
                  <a:gd name="T1" fmla="*/ 0 h 475"/>
                  <a:gd name="T2" fmla="*/ 0 w 399"/>
                  <a:gd name="T3" fmla="*/ 0 h 475"/>
                  <a:gd name="T4" fmla="*/ 0 w 399"/>
                  <a:gd name="T5" fmla="*/ 0 h 475"/>
                  <a:gd name="T6" fmla="*/ 0 w 399"/>
                  <a:gd name="T7" fmla="*/ 0 h 475"/>
                  <a:gd name="T8" fmla="*/ 0 w 399"/>
                  <a:gd name="T9" fmla="*/ 0 h 475"/>
                  <a:gd name="T10" fmla="*/ 0 w 399"/>
                  <a:gd name="T11" fmla="*/ 0 h 475"/>
                  <a:gd name="T12" fmla="*/ 0 w 399"/>
                  <a:gd name="T13" fmla="*/ 0 h 475"/>
                  <a:gd name="T14" fmla="*/ 0 w 399"/>
                  <a:gd name="T15" fmla="*/ 0 h 475"/>
                  <a:gd name="T16" fmla="*/ 0 w 399"/>
                  <a:gd name="T17" fmla="*/ 0 h 475"/>
                  <a:gd name="T18" fmla="*/ 0 w 399"/>
                  <a:gd name="T19" fmla="*/ 0 h 475"/>
                  <a:gd name="T20" fmla="*/ 0 w 399"/>
                  <a:gd name="T21" fmla="*/ 0 h 475"/>
                  <a:gd name="T22" fmla="*/ 0 w 399"/>
                  <a:gd name="T23" fmla="*/ 0 h 475"/>
                  <a:gd name="T24" fmla="*/ 0 w 399"/>
                  <a:gd name="T25" fmla="*/ 0 h 475"/>
                  <a:gd name="T26" fmla="*/ 0 w 399"/>
                  <a:gd name="T27" fmla="*/ 0 h 475"/>
                  <a:gd name="T28" fmla="*/ 0 w 399"/>
                  <a:gd name="T29" fmla="*/ 0 h 475"/>
                  <a:gd name="T30" fmla="*/ 0 w 399"/>
                  <a:gd name="T31" fmla="*/ 0 h 475"/>
                  <a:gd name="T32" fmla="*/ 0 w 399"/>
                  <a:gd name="T33" fmla="*/ 0 h 475"/>
                  <a:gd name="T34" fmla="*/ 0 w 399"/>
                  <a:gd name="T35" fmla="*/ 0 h 475"/>
                  <a:gd name="T36" fmla="*/ 0 w 399"/>
                  <a:gd name="T37" fmla="*/ 0 h 475"/>
                  <a:gd name="T38" fmla="*/ 0 w 399"/>
                  <a:gd name="T39" fmla="*/ 0 h 4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99"/>
                  <a:gd name="T61" fmla="*/ 0 h 475"/>
                  <a:gd name="T62" fmla="*/ 399 w 399"/>
                  <a:gd name="T63" fmla="*/ 475 h 47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99" h="475">
                    <a:moveTo>
                      <a:pt x="399" y="475"/>
                    </a:moveTo>
                    <a:lnTo>
                      <a:pt x="399" y="458"/>
                    </a:lnTo>
                    <a:lnTo>
                      <a:pt x="391" y="411"/>
                    </a:lnTo>
                    <a:lnTo>
                      <a:pt x="374" y="342"/>
                    </a:lnTo>
                    <a:lnTo>
                      <a:pt x="341" y="261"/>
                    </a:lnTo>
                    <a:lnTo>
                      <a:pt x="294" y="180"/>
                    </a:lnTo>
                    <a:lnTo>
                      <a:pt x="223" y="103"/>
                    </a:lnTo>
                    <a:lnTo>
                      <a:pt x="126" y="39"/>
                    </a:lnTo>
                    <a:lnTo>
                      <a:pt x="0" y="0"/>
                    </a:lnTo>
                    <a:lnTo>
                      <a:pt x="9" y="9"/>
                    </a:lnTo>
                    <a:lnTo>
                      <a:pt x="26" y="39"/>
                    </a:lnTo>
                    <a:lnTo>
                      <a:pt x="55" y="82"/>
                    </a:lnTo>
                    <a:lnTo>
                      <a:pt x="89" y="137"/>
                    </a:lnTo>
                    <a:lnTo>
                      <a:pt x="122" y="206"/>
                    </a:lnTo>
                    <a:lnTo>
                      <a:pt x="152" y="282"/>
                    </a:lnTo>
                    <a:lnTo>
                      <a:pt x="173" y="368"/>
                    </a:lnTo>
                    <a:lnTo>
                      <a:pt x="185" y="453"/>
                    </a:lnTo>
                    <a:lnTo>
                      <a:pt x="185" y="475"/>
                    </a:lnTo>
                    <a:lnTo>
                      <a:pt x="374" y="475"/>
                    </a:lnTo>
                    <a:lnTo>
                      <a:pt x="399" y="475"/>
                    </a:lnTo>
                    <a:close/>
                  </a:path>
                </a:pathLst>
              </a:custGeom>
              <a:solidFill>
                <a:srgbClr val="FF33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7711" name="Freeform 29"/>
              <p:cNvSpPr/>
              <p:nvPr/>
            </p:nvSpPr>
            <p:spPr bwMode="auto">
              <a:xfrm>
                <a:off x="274" y="7"/>
                <a:ext cx="98" cy="89"/>
              </a:xfrm>
              <a:custGeom>
                <a:avLst/>
                <a:gdLst>
                  <a:gd name="T0" fmla="*/ 0 w 399"/>
                  <a:gd name="T1" fmla="*/ 0 h 475"/>
                  <a:gd name="T2" fmla="*/ 0 w 399"/>
                  <a:gd name="T3" fmla="*/ 0 h 475"/>
                  <a:gd name="T4" fmla="*/ 0 w 399"/>
                  <a:gd name="T5" fmla="*/ 0 h 475"/>
                  <a:gd name="T6" fmla="*/ 0 w 399"/>
                  <a:gd name="T7" fmla="*/ 0 h 475"/>
                  <a:gd name="T8" fmla="*/ 0 w 399"/>
                  <a:gd name="T9" fmla="*/ 0 h 475"/>
                  <a:gd name="T10" fmla="*/ 0 w 399"/>
                  <a:gd name="T11" fmla="*/ 0 h 475"/>
                  <a:gd name="T12" fmla="*/ 0 w 399"/>
                  <a:gd name="T13" fmla="*/ 0 h 475"/>
                  <a:gd name="T14" fmla="*/ 0 w 399"/>
                  <a:gd name="T15" fmla="*/ 0 h 475"/>
                  <a:gd name="T16" fmla="*/ 0 w 399"/>
                  <a:gd name="T17" fmla="*/ 0 h 475"/>
                  <a:gd name="T18" fmla="*/ 0 w 399"/>
                  <a:gd name="T19" fmla="*/ 0 h 475"/>
                  <a:gd name="T20" fmla="*/ 0 w 399"/>
                  <a:gd name="T21" fmla="*/ 0 h 475"/>
                  <a:gd name="T22" fmla="*/ 0 w 399"/>
                  <a:gd name="T23" fmla="*/ 0 h 475"/>
                  <a:gd name="T24" fmla="*/ 0 w 399"/>
                  <a:gd name="T25" fmla="*/ 0 h 475"/>
                  <a:gd name="T26" fmla="*/ 0 w 399"/>
                  <a:gd name="T27" fmla="*/ 0 h 475"/>
                  <a:gd name="T28" fmla="*/ 0 w 399"/>
                  <a:gd name="T29" fmla="*/ 0 h 475"/>
                  <a:gd name="T30" fmla="*/ 0 w 399"/>
                  <a:gd name="T31" fmla="*/ 0 h 475"/>
                  <a:gd name="T32" fmla="*/ 0 w 399"/>
                  <a:gd name="T33" fmla="*/ 0 h 475"/>
                  <a:gd name="T34" fmla="*/ 0 w 399"/>
                  <a:gd name="T35" fmla="*/ 0 h 475"/>
                  <a:gd name="T36" fmla="*/ 0 w 399"/>
                  <a:gd name="T37" fmla="*/ 0 h 475"/>
                  <a:gd name="T38" fmla="*/ 0 w 399"/>
                  <a:gd name="T39" fmla="*/ 0 h 4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99"/>
                  <a:gd name="T61" fmla="*/ 0 h 475"/>
                  <a:gd name="T62" fmla="*/ 399 w 399"/>
                  <a:gd name="T63" fmla="*/ 475 h 47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99" h="475">
                    <a:moveTo>
                      <a:pt x="399" y="475"/>
                    </a:moveTo>
                    <a:lnTo>
                      <a:pt x="399" y="475"/>
                    </a:lnTo>
                    <a:lnTo>
                      <a:pt x="399" y="458"/>
                    </a:lnTo>
                    <a:lnTo>
                      <a:pt x="391" y="411"/>
                    </a:lnTo>
                    <a:lnTo>
                      <a:pt x="374" y="342"/>
                    </a:lnTo>
                    <a:lnTo>
                      <a:pt x="341" y="261"/>
                    </a:lnTo>
                    <a:lnTo>
                      <a:pt x="294" y="180"/>
                    </a:lnTo>
                    <a:lnTo>
                      <a:pt x="223" y="103"/>
                    </a:lnTo>
                    <a:lnTo>
                      <a:pt x="126" y="39"/>
                    </a:lnTo>
                    <a:lnTo>
                      <a:pt x="0" y="0"/>
                    </a:lnTo>
                    <a:lnTo>
                      <a:pt x="9" y="9"/>
                    </a:lnTo>
                    <a:lnTo>
                      <a:pt x="26" y="39"/>
                    </a:lnTo>
                    <a:lnTo>
                      <a:pt x="55" y="82"/>
                    </a:lnTo>
                    <a:lnTo>
                      <a:pt x="89" y="137"/>
                    </a:lnTo>
                    <a:lnTo>
                      <a:pt x="122" y="206"/>
                    </a:lnTo>
                    <a:lnTo>
                      <a:pt x="152" y="282"/>
                    </a:lnTo>
                    <a:lnTo>
                      <a:pt x="173" y="368"/>
                    </a:lnTo>
                    <a:lnTo>
                      <a:pt x="185" y="453"/>
                    </a:lnTo>
                    <a:lnTo>
                      <a:pt x="185" y="475"/>
                    </a:lnTo>
                    <a:lnTo>
                      <a:pt x="374" y="475"/>
                    </a:lnTo>
                  </a:path>
                </a:pathLst>
              </a:custGeom>
              <a:solidFill>
                <a:srgbClr val="FF3300"/>
              </a:solidFill>
              <a:ln w="0" cmpd="sng">
                <a:solidFill>
                  <a:srgbClr val="000000"/>
                </a:solidFill>
                <a:round/>
              </a:ln>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7712" name="Freeform 30"/>
              <p:cNvSpPr/>
              <p:nvPr/>
            </p:nvSpPr>
            <p:spPr bwMode="auto">
              <a:xfrm>
                <a:off x="222" y="9"/>
                <a:ext cx="87" cy="87"/>
              </a:xfrm>
              <a:custGeom>
                <a:avLst/>
                <a:gdLst>
                  <a:gd name="T0" fmla="*/ 0 w 357"/>
                  <a:gd name="T1" fmla="*/ 0 h 466"/>
                  <a:gd name="T2" fmla="*/ 0 w 357"/>
                  <a:gd name="T3" fmla="*/ 0 h 466"/>
                  <a:gd name="T4" fmla="*/ 0 w 357"/>
                  <a:gd name="T5" fmla="*/ 0 h 466"/>
                  <a:gd name="T6" fmla="*/ 0 w 357"/>
                  <a:gd name="T7" fmla="*/ 0 h 466"/>
                  <a:gd name="T8" fmla="*/ 0 w 357"/>
                  <a:gd name="T9" fmla="*/ 0 h 466"/>
                  <a:gd name="T10" fmla="*/ 0 w 357"/>
                  <a:gd name="T11" fmla="*/ 0 h 466"/>
                  <a:gd name="T12" fmla="*/ 0 w 357"/>
                  <a:gd name="T13" fmla="*/ 0 h 466"/>
                  <a:gd name="T14" fmla="*/ 0 w 357"/>
                  <a:gd name="T15" fmla="*/ 0 h 466"/>
                  <a:gd name="T16" fmla="*/ 0 w 357"/>
                  <a:gd name="T17" fmla="*/ 0 h 466"/>
                  <a:gd name="T18" fmla="*/ 0 w 357"/>
                  <a:gd name="T19" fmla="*/ 0 h 466"/>
                  <a:gd name="T20" fmla="*/ 0 w 357"/>
                  <a:gd name="T21" fmla="*/ 0 h 466"/>
                  <a:gd name="T22" fmla="*/ 0 w 357"/>
                  <a:gd name="T23" fmla="*/ 0 h 466"/>
                  <a:gd name="T24" fmla="*/ 0 w 357"/>
                  <a:gd name="T25" fmla="*/ 0 h 466"/>
                  <a:gd name="T26" fmla="*/ 0 w 357"/>
                  <a:gd name="T27" fmla="*/ 0 h 466"/>
                  <a:gd name="T28" fmla="*/ 0 w 357"/>
                  <a:gd name="T29" fmla="*/ 0 h 466"/>
                  <a:gd name="T30" fmla="*/ 0 w 357"/>
                  <a:gd name="T31" fmla="*/ 0 h 466"/>
                  <a:gd name="T32" fmla="*/ 0 w 357"/>
                  <a:gd name="T33" fmla="*/ 0 h 466"/>
                  <a:gd name="T34" fmla="*/ 0 w 357"/>
                  <a:gd name="T35" fmla="*/ 0 h 466"/>
                  <a:gd name="T36" fmla="*/ 0 w 357"/>
                  <a:gd name="T37" fmla="*/ 0 h 4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57"/>
                  <a:gd name="T58" fmla="*/ 0 h 466"/>
                  <a:gd name="T59" fmla="*/ 357 w 357"/>
                  <a:gd name="T60" fmla="*/ 466 h 46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57" h="466">
                    <a:moveTo>
                      <a:pt x="357" y="436"/>
                    </a:moveTo>
                    <a:lnTo>
                      <a:pt x="336" y="325"/>
                    </a:lnTo>
                    <a:lnTo>
                      <a:pt x="307" y="231"/>
                    </a:lnTo>
                    <a:lnTo>
                      <a:pt x="277" y="154"/>
                    </a:lnTo>
                    <a:lnTo>
                      <a:pt x="244" y="94"/>
                    </a:lnTo>
                    <a:lnTo>
                      <a:pt x="214" y="51"/>
                    </a:lnTo>
                    <a:lnTo>
                      <a:pt x="189" y="21"/>
                    </a:lnTo>
                    <a:lnTo>
                      <a:pt x="173" y="4"/>
                    </a:lnTo>
                    <a:lnTo>
                      <a:pt x="168" y="0"/>
                    </a:lnTo>
                    <a:lnTo>
                      <a:pt x="114" y="68"/>
                    </a:lnTo>
                    <a:lnTo>
                      <a:pt x="72" y="141"/>
                    </a:lnTo>
                    <a:lnTo>
                      <a:pt x="42" y="222"/>
                    </a:lnTo>
                    <a:lnTo>
                      <a:pt x="21" y="295"/>
                    </a:lnTo>
                    <a:lnTo>
                      <a:pt x="9" y="363"/>
                    </a:lnTo>
                    <a:lnTo>
                      <a:pt x="5" y="414"/>
                    </a:lnTo>
                    <a:lnTo>
                      <a:pt x="0" y="453"/>
                    </a:lnTo>
                    <a:lnTo>
                      <a:pt x="0" y="466"/>
                    </a:lnTo>
                    <a:lnTo>
                      <a:pt x="357" y="466"/>
                    </a:lnTo>
                    <a:lnTo>
                      <a:pt x="357" y="436"/>
                    </a:lnTo>
                    <a:close/>
                  </a:path>
                </a:pathLst>
              </a:custGeom>
              <a:solidFill>
                <a:srgbClr val="FF33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7713" name="Freeform 31"/>
              <p:cNvSpPr/>
              <p:nvPr/>
            </p:nvSpPr>
            <p:spPr bwMode="auto">
              <a:xfrm>
                <a:off x="222" y="9"/>
                <a:ext cx="87" cy="87"/>
              </a:xfrm>
              <a:custGeom>
                <a:avLst/>
                <a:gdLst>
                  <a:gd name="T0" fmla="*/ 0 w 357"/>
                  <a:gd name="T1" fmla="*/ 0 h 466"/>
                  <a:gd name="T2" fmla="*/ 0 w 357"/>
                  <a:gd name="T3" fmla="*/ 0 h 466"/>
                  <a:gd name="T4" fmla="*/ 0 w 357"/>
                  <a:gd name="T5" fmla="*/ 0 h 466"/>
                  <a:gd name="T6" fmla="*/ 0 w 357"/>
                  <a:gd name="T7" fmla="*/ 0 h 466"/>
                  <a:gd name="T8" fmla="*/ 0 w 357"/>
                  <a:gd name="T9" fmla="*/ 0 h 466"/>
                  <a:gd name="T10" fmla="*/ 0 w 357"/>
                  <a:gd name="T11" fmla="*/ 0 h 466"/>
                  <a:gd name="T12" fmla="*/ 0 w 357"/>
                  <a:gd name="T13" fmla="*/ 0 h 466"/>
                  <a:gd name="T14" fmla="*/ 0 w 357"/>
                  <a:gd name="T15" fmla="*/ 0 h 466"/>
                  <a:gd name="T16" fmla="*/ 0 w 357"/>
                  <a:gd name="T17" fmla="*/ 0 h 466"/>
                  <a:gd name="T18" fmla="*/ 0 w 357"/>
                  <a:gd name="T19" fmla="*/ 0 h 466"/>
                  <a:gd name="T20" fmla="*/ 0 w 357"/>
                  <a:gd name="T21" fmla="*/ 0 h 466"/>
                  <a:gd name="T22" fmla="*/ 0 w 357"/>
                  <a:gd name="T23" fmla="*/ 0 h 466"/>
                  <a:gd name="T24" fmla="*/ 0 w 357"/>
                  <a:gd name="T25" fmla="*/ 0 h 466"/>
                  <a:gd name="T26" fmla="*/ 0 w 357"/>
                  <a:gd name="T27" fmla="*/ 0 h 466"/>
                  <a:gd name="T28" fmla="*/ 0 w 357"/>
                  <a:gd name="T29" fmla="*/ 0 h 466"/>
                  <a:gd name="T30" fmla="*/ 0 w 357"/>
                  <a:gd name="T31" fmla="*/ 0 h 466"/>
                  <a:gd name="T32" fmla="*/ 0 w 357"/>
                  <a:gd name="T33" fmla="*/ 0 h 466"/>
                  <a:gd name="T34" fmla="*/ 0 w 357"/>
                  <a:gd name="T35" fmla="*/ 0 h 466"/>
                  <a:gd name="T36" fmla="*/ 0 w 357"/>
                  <a:gd name="T37" fmla="*/ 0 h 4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57"/>
                  <a:gd name="T58" fmla="*/ 0 h 466"/>
                  <a:gd name="T59" fmla="*/ 357 w 357"/>
                  <a:gd name="T60" fmla="*/ 466 h 46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57" h="466">
                    <a:moveTo>
                      <a:pt x="357" y="436"/>
                    </a:moveTo>
                    <a:lnTo>
                      <a:pt x="357" y="436"/>
                    </a:lnTo>
                    <a:lnTo>
                      <a:pt x="336" y="325"/>
                    </a:lnTo>
                    <a:lnTo>
                      <a:pt x="307" y="231"/>
                    </a:lnTo>
                    <a:lnTo>
                      <a:pt x="277" y="154"/>
                    </a:lnTo>
                    <a:lnTo>
                      <a:pt x="244" y="94"/>
                    </a:lnTo>
                    <a:lnTo>
                      <a:pt x="214" y="51"/>
                    </a:lnTo>
                    <a:lnTo>
                      <a:pt x="189" y="21"/>
                    </a:lnTo>
                    <a:lnTo>
                      <a:pt x="173" y="4"/>
                    </a:lnTo>
                    <a:lnTo>
                      <a:pt x="168" y="0"/>
                    </a:lnTo>
                    <a:lnTo>
                      <a:pt x="114" y="68"/>
                    </a:lnTo>
                    <a:lnTo>
                      <a:pt x="72" y="141"/>
                    </a:lnTo>
                    <a:lnTo>
                      <a:pt x="42" y="222"/>
                    </a:lnTo>
                    <a:lnTo>
                      <a:pt x="21" y="295"/>
                    </a:lnTo>
                    <a:lnTo>
                      <a:pt x="9" y="363"/>
                    </a:lnTo>
                    <a:lnTo>
                      <a:pt x="5" y="414"/>
                    </a:lnTo>
                    <a:lnTo>
                      <a:pt x="0" y="453"/>
                    </a:lnTo>
                    <a:lnTo>
                      <a:pt x="0" y="466"/>
                    </a:lnTo>
                    <a:lnTo>
                      <a:pt x="357" y="466"/>
                    </a:lnTo>
                  </a:path>
                </a:pathLst>
              </a:custGeom>
              <a:solidFill>
                <a:srgbClr val="FF3300"/>
              </a:solidFill>
              <a:ln w="0" cmpd="sng">
                <a:solidFill>
                  <a:srgbClr val="000000"/>
                </a:solidFill>
                <a:round/>
              </a:ln>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7714" name="Freeform 32"/>
              <p:cNvSpPr/>
              <p:nvPr/>
            </p:nvSpPr>
            <p:spPr bwMode="auto">
              <a:xfrm>
                <a:off x="191" y="101"/>
                <a:ext cx="0" cy="20"/>
              </a:xfrm>
              <a:custGeom>
                <a:avLst/>
                <a:gdLst>
                  <a:gd name="T0" fmla="*/ 0 h 106"/>
                  <a:gd name="T1" fmla="*/ 0 h 106"/>
                  <a:gd name="T2" fmla="*/ 0 h 106"/>
                  <a:gd name="T3" fmla="*/ 0 60000 65536"/>
                  <a:gd name="T4" fmla="*/ 0 60000 65536"/>
                  <a:gd name="T5" fmla="*/ 0 60000 65536"/>
                  <a:gd name="T6" fmla="*/ 0 h 106"/>
                  <a:gd name="T7" fmla="*/ 106 h 106"/>
                </a:gdLst>
                <a:ahLst/>
                <a:cxnLst>
                  <a:cxn ang="T3">
                    <a:pos x="0" y="T0"/>
                  </a:cxn>
                  <a:cxn ang="T4">
                    <a:pos x="0" y="T1"/>
                  </a:cxn>
                  <a:cxn ang="T5">
                    <a:pos x="0" y="T2"/>
                  </a:cxn>
                </a:cxnLst>
                <a:rect l="0" t="T6" r="0" b="T7"/>
                <a:pathLst>
                  <a:path h="106">
                    <a:moveTo>
                      <a:pt x="0" y="0"/>
                    </a:moveTo>
                    <a:lnTo>
                      <a:pt x="0" y="106"/>
                    </a:lnTo>
                    <a:lnTo>
                      <a:pt x="0" y="0"/>
                    </a:lnTo>
                    <a:close/>
                  </a:path>
                </a:pathLst>
              </a:custGeom>
              <a:solidFill>
                <a:srgbClr val="FF33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7715" name="Line 33"/>
              <p:cNvSpPr>
                <a:spLocks noChangeShapeType="1"/>
              </p:cNvSpPr>
              <p:nvPr/>
            </p:nvSpPr>
            <p:spPr bwMode="auto">
              <a:xfrm>
                <a:off x="191" y="101"/>
                <a:ext cx="0" cy="20"/>
              </a:xfrm>
              <a:prstGeom prst="line">
                <a:avLst/>
              </a:prstGeom>
              <a:noFill/>
              <a:ln w="0">
                <a:solidFill>
                  <a:srgbClr val="000000"/>
                </a:solidFill>
                <a:rou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7716" name="Freeform 34"/>
              <p:cNvSpPr/>
              <p:nvPr/>
            </p:nvSpPr>
            <p:spPr bwMode="auto">
              <a:xfrm>
                <a:off x="344" y="102"/>
                <a:ext cx="0" cy="19"/>
              </a:xfrm>
              <a:custGeom>
                <a:avLst/>
                <a:gdLst>
                  <a:gd name="T0" fmla="*/ 0 h 102"/>
                  <a:gd name="T1" fmla="*/ 0 h 102"/>
                  <a:gd name="T2" fmla="*/ 0 h 102"/>
                  <a:gd name="T3" fmla="*/ 0 60000 65536"/>
                  <a:gd name="T4" fmla="*/ 0 60000 65536"/>
                  <a:gd name="T5" fmla="*/ 0 60000 65536"/>
                  <a:gd name="T6" fmla="*/ 0 h 102"/>
                  <a:gd name="T7" fmla="*/ 102 h 102"/>
                </a:gdLst>
                <a:ahLst/>
                <a:cxnLst>
                  <a:cxn ang="T3">
                    <a:pos x="0" y="T0"/>
                  </a:cxn>
                  <a:cxn ang="T4">
                    <a:pos x="0" y="T1"/>
                  </a:cxn>
                  <a:cxn ang="T5">
                    <a:pos x="0" y="T2"/>
                  </a:cxn>
                </a:cxnLst>
                <a:rect l="0" t="T6" r="0" b="T7"/>
                <a:pathLst>
                  <a:path h="102">
                    <a:moveTo>
                      <a:pt x="0" y="0"/>
                    </a:moveTo>
                    <a:lnTo>
                      <a:pt x="0" y="102"/>
                    </a:lnTo>
                    <a:lnTo>
                      <a:pt x="0" y="0"/>
                    </a:lnTo>
                    <a:close/>
                  </a:path>
                </a:pathLst>
              </a:custGeom>
              <a:solidFill>
                <a:srgbClr val="FF33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7717" name="Line 35"/>
              <p:cNvSpPr>
                <a:spLocks noChangeShapeType="1"/>
              </p:cNvSpPr>
              <p:nvPr/>
            </p:nvSpPr>
            <p:spPr bwMode="auto">
              <a:xfrm>
                <a:off x="344" y="102"/>
                <a:ext cx="0" cy="19"/>
              </a:xfrm>
              <a:prstGeom prst="line">
                <a:avLst/>
              </a:prstGeom>
              <a:noFill/>
              <a:ln w="0">
                <a:solidFill>
                  <a:srgbClr val="000000"/>
                </a:solidFill>
                <a:rou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grpSp>
        <p:sp>
          <p:nvSpPr>
            <p:cNvPr id="27657" name="AutoShape 38"/>
            <p:cNvSpPr>
              <a:spLocks noChangeArrowheads="1"/>
            </p:cNvSpPr>
            <p:nvPr/>
          </p:nvSpPr>
          <p:spPr bwMode="auto">
            <a:xfrm>
              <a:off x="1095" y="770"/>
              <a:ext cx="304" cy="176"/>
            </a:xfrm>
            <a:prstGeom prst="cube">
              <a:avLst>
                <a:gd name="adj" fmla="val 25000"/>
              </a:avLst>
            </a:prstGeom>
            <a:solidFill>
              <a:srgbClr val="CCFF99"/>
            </a:solidFill>
            <a:ln w="9525">
              <a:solidFill>
                <a:schemeClr val="tx1"/>
              </a:solidFill>
              <a:miter lim="800000"/>
            </a:ln>
          </p:spPr>
          <p:txBody>
            <a:bodyPr wrap="none" anchor="ct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fontAlgn="base">
                <a:spcBef>
                  <a:spcPct val="0"/>
                </a:spcBef>
                <a:spcAft>
                  <a:spcPct val="0"/>
                </a:spcAft>
              </a:pPr>
              <a:endParaRPr lang="zh-CN" altLang="en-US" sz="1350">
                <a:solidFill>
                  <a:prstClr val="black"/>
                </a:solidFill>
                <a:latin typeface="微软雅黑" panose="020B0503020204020204" pitchFamily="34" charset="-122"/>
                <a:ea typeface="微软雅黑" panose="020B0503020204020204" pitchFamily="34" charset="-122"/>
              </a:endParaRPr>
            </a:p>
          </p:txBody>
        </p:sp>
        <p:sp>
          <p:nvSpPr>
            <p:cNvPr id="27658" name="AutoShape 39"/>
            <p:cNvSpPr>
              <a:spLocks noChangeArrowheads="1"/>
            </p:cNvSpPr>
            <p:nvPr/>
          </p:nvSpPr>
          <p:spPr bwMode="auto">
            <a:xfrm>
              <a:off x="1343" y="770"/>
              <a:ext cx="304" cy="176"/>
            </a:xfrm>
            <a:prstGeom prst="cube">
              <a:avLst>
                <a:gd name="adj" fmla="val 25000"/>
              </a:avLst>
            </a:prstGeom>
            <a:solidFill>
              <a:srgbClr val="CCFF99"/>
            </a:solidFill>
            <a:ln w="9525">
              <a:solidFill>
                <a:schemeClr val="tx1"/>
              </a:solidFill>
              <a:miter lim="800000"/>
            </a:ln>
          </p:spPr>
          <p:txBody>
            <a:bodyPr wrap="none" anchor="ct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fontAlgn="base">
                <a:spcBef>
                  <a:spcPct val="0"/>
                </a:spcBef>
                <a:spcAft>
                  <a:spcPct val="0"/>
                </a:spcAft>
              </a:pPr>
              <a:endParaRPr lang="zh-CN" altLang="en-US" sz="1350">
                <a:solidFill>
                  <a:prstClr val="black"/>
                </a:solidFill>
                <a:latin typeface="微软雅黑" panose="020B0503020204020204" pitchFamily="34" charset="-122"/>
                <a:ea typeface="微软雅黑" panose="020B0503020204020204" pitchFamily="34" charset="-122"/>
              </a:endParaRPr>
            </a:p>
          </p:txBody>
        </p:sp>
        <p:sp>
          <p:nvSpPr>
            <p:cNvPr id="27659" name="AutoShape 40"/>
            <p:cNvSpPr>
              <a:spLocks noChangeArrowheads="1"/>
            </p:cNvSpPr>
            <p:nvPr/>
          </p:nvSpPr>
          <p:spPr bwMode="auto">
            <a:xfrm>
              <a:off x="1088" y="642"/>
              <a:ext cx="304" cy="176"/>
            </a:xfrm>
            <a:prstGeom prst="cube">
              <a:avLst>
                <a:gd name="adj" fmla="val 25000"/>
              </a:avLst>
            </a:prstGeom>
            <a:solidFill>
              <a:srgbClr val="CCFF99"/>
            </a:solidFill>
            <a:ln w="9525">
              <a:solidFill>
                <a:schemeClr val="tx1"/>
              </a:solidFill>
              <a:miter lim="800000"/>
            </a:ln>
          </p:spPr>
          <p:txBody>
            <a:bodyPr wrap="none" anchor="ct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fontAlgn="base">
                <a:spcBef>
                  <a:spcPct val="0"/>
                </a:spcBef>
                <a:spcAft>
                  <a:spcPct val="0"/>
                </a:spcAft>
              </a:pPr>
              <a:endParaRPr lang="zh-CN" altLang="en-US" sz="1350">
                <a:solidFill>
                  <a:prstClr val="black"/>
                </a:solidFill>
                <a:latin typeface="微软雅黑" panose="020B0503020204020204" pitchFamily="34" charset="-122"/>
                <a:ea typeface="微软雅黑" panose="020B0503020204020204" pitchFamily="34" charset="-122"/>
              </a:endParaRPr>
            </a:p>
          </p:txBody>
        </p:sp>
        <p:sp>
          <p:nvSpPr>
            <p:cNvPr id="27660" name="AutoShape 41"/>
            <p:cNvSpPr>
              <a:spLocks noChangeArrowheads="1"/>
            </p:cNvSpPr>
            <p:nvPr/>
          </p:nvSpPr>
          <p:spPr bwMode="auto">
            <a:xfrm>
              <a:off x="1346" y="634"/>
              <a:ext cx="304" cy="176"/>
            </a:xfrm>
            <a:prstGeom prst="cube">
              <a:avLst>
                <a:gd name="adj" fmla="val 25000"/>
              </a:avLst>
            </a:prstGeom>
            <a:solidFill>
              <a:srgbClr val="CCFF99"/>
            </a:solidFill>
            <a:ln w="9525">
              <a:solidFill>
                <a:schemeClr val="tx1"/>
              </a:solidFill>
              <a:miter lim="800000"/>
            </a:ln>
          </p:spPr>
          <p:txBody>
            <a:bodyPr wrap="none" anchor="ct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fontAlgn="base">
                <a:spcBef>
                  <a:spcPct val="0"/>
                </a:spcBef>
                <a:spcAft>
                  <a:spcPct val="0"/>
                </a:spcAft>
              </a:pPr>
              <a:endParaRPr lang="zh-CN" altLang="en-US" sz="1350">
                <a:solidFill>
                  <a:prstClr val="black"/>
                </a:solidFill>
                <a:latin typeface="微软雅黑" panose="020B0503020204020204" pitchFamily="34" charset="-122"/>
                <a:ea typeface="微软雅黑" panose="020B0503020204020204" pitchFamily="34" charset="-122"/>
              </a:endParaRPr>
            </a:p>
          </p:txBody>
        </p:sp>
        <p:sp>
          <p:nvSpPr>
            <p:cNvPr id="27661" name="Rectangle 52"/>
            <p:cNvSpPr>
              <a:spLocks noChangeArrowheads="1"/>
            </p:cNvSpPr>
            <p:nvPr/>
          </p:nvSpPr>
          <p:spPr bwMode="auto">
            <a:xfrm rot="5400000">
              <a:off x="993" y="2205"/>
              <a:ext cx="2427" cy="113"/>
            </a:xfrm>
            <a:prstGeom prst="rect">
              <a:avLst/>
            </a:prstGeom>
            <a:solidFill>
              <a:schemeClr val="accent2"/>
            </a:solidFill>
            <a:ln w="9525">
              <a:solidFill>
                <a:schemeClr val="tx1"/>
              </a:solidFill>
              <a:miter lim="800000"/>
            </a:ln>
          </p:spPr>
          <p:txBody>
            <a:bodyPr rot="10800000" vert="eaVert" wrap="none" anchor="ct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fontAlgn="base">
                <a:spcBef>
                  <a:spcPct val="0"/>
                </a:spcBef>
                <a:spcAft>
                  <a:spcPct val="0"/>
                </a:spcAft>
              </a:pPr>
              <a:endParaRPr lang="zh-CN" altLang="en-US" sz="1350">
                <a:solidFill>
                  <a:prstClr val="black"/>
                </a:solidFill>
                <a:latin typeface="微软雅黑" panose="020B0503020204020204" pitchFamily="34" charset="-122"/>
                <a:ea typeface="微软雅黑" panose="020B0503020204020204" pitchFamily="34" charset="-122"/>
              </a:endParaRPr>
            </a:p>
          </p:txBody>
        </p:sp>
        <p:sp>
          <p:nvSpPr>
            <p:cNvPr id="27662" name="Rectangle 53"/>
            <p:cNvSpPr>
              <a:spLocks noChangeArrowheads="1"/>
            </p:cNvSpPr>
            <p:nvPr/>
          </p:nvSpPr>
          <p:spPr bwMode="auto">
            <a:xfrm rot="5400000">
              <a:off x="-404" y="2205"/>
              <a:ext cx="2427" cy="113"/>
            </a:xfrm>
            <a:prstGeom prst="rect">
              <a:avLst/>
            </a:prstGeom>
            <a:solidFill>
              <a:schemeClr val="accent2"/>
            </a:solidFill>
            <a:ln w="9525">
              <a:solidFill>
                <a:schemeClr val="tx1"/>
              </a:solidFill>
              <a:miter lim="800000"/>
            </a:ln>
          </p:spPr>
          <p:txBody>
            <a:bodyPr rot="10800000" vert="eaVert" wrap="none" anchor="ct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fontAlgn="base">
                <a:spcBef>
                  <a:spcPct val="0"/>
                </a:spcBef>
                <a:spcAft>
                  <a:spcPct val="0"/>
                </a:spcAft>
              </a:pPr>
              <a:endParaRPr lang="zh-CN" altLang="en-US" sz="1350">
                <a:solidFill>
                  <a:prstClr val="black"/>
                </a:solidFill>
                <a:latin typeface="微软雅黑" panose="020B0503020204020204" pitchFamily="34" charset="-122"/>
                <a:ea typeface="微软雅黑" panose="020B0503020204020204" pitchFamily="34" charset="-122"/>
              </a:endParaRPr>
            </a:p>
          </p:txBody>
        </p:sp>
        <p:sp>
          <p:nvSpPr>
            <p:cNvPr id="27663" name="Line 239"/>
            <p:cNvSpPr>
              <a:spLocks noChangeShapeType="1"/>
            </p:cNvSpPr>
            <p:nvPr/>
          </p:nvSpPr>
          <p:spPr bwMode="auto">
            <a:xfrm>
              <a:off x="741" y="552"/>
              <a:ext cx="0" cy="408"/>
            </a:xfrm>
            <a:prstGeom prst="line">
              <a:avLst/>
            </a:prstGeom>
            <a:noFill/>
            <a:ln w="63500">
              <a:solidFill>
                <a:srgbClr val="FF0000"/>
              </a:solidFill>
              <a:rou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7664" name="Line 240"/>
            <p:cNvSpPr>
              <a:spLocks noChangeShapeType="1"/>
            </p:cNvSpPr>
            <p:nvPr/>
          </p:nvSpPr>
          <p:spPr bwMode="auto">
            <a:xfrm>
              <a:off x="2308" y="552"/>
              <a:ext cx="0" cy="408"/>
            </a:xfrm>
            <a:prstGeom prst="line">
              <a:avLst/>
            </a:prstGeom>
            <a:noFill/>
            <a:ln w="63500">
              <a:solidFill>
                <a:srgbClr val="FF0000"/>
              </a:solidFill>
              <a:rou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7665" name="Line 242"/>
            <p:cNvSpPr>
              <a:spLocks noChangeShapeType="1"/>
            </p:cNvSpPr>
            <p:nvPr/>
          </p:nvSpPr>
          <p:spPr bwMode="auto">
            <a:xfrm flipH="1">
              <a:off x="725" y="562"/>
              <a:ext cx="1588" cy="0"/>
            </a:xfrm>
            <a:prstGeom prst="line">
              <a:avLst/>
            </a:prstGeom>
            <a:noFill/>
            <a:ln w="63500">
              <a:solidFill>
                <a:srgbClr val="FF0000"/>
              </a:solidFill>
              <a:rou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7666" name="Line 243"/>
            <p:cNvSpPr>
              <a:spLocks noChangeShapeType="1"/>
            </p:cNvSpPr>
            <p:nvPr/>
          </p:nvSpPr>
          <p:spPr bwMode="auto">
            <a:xfrm>
              <a:off x="1996" y="552"/>
              <a:ext cx="0" cy="408"/>
            </a:xfrm>
            <a:prstGeom prst="line">
              <a:avLst/>
            </a:prstGeom>
            <a:noFill/>
            <a:ln w="63500">
              <a:solidFill>
                <a:srgbClr val="FF0000"/>
              </a:solidFill>
              <a:rou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7667" name="Line 244"/>
            <p:cNvSpPr>
              <a:spLocks noChangeShapeType="1"/>
            </p:cNvSpPr>
            <p:nvPr/>
          </p:nvSpPr>
          <p:spPr bwMode="auto">
            <a:xfrm>
              <a:off x="1678" y="552"/>
              <a:ext cx="0" cy="408"/>
            </a:xfrm>
            <a:prstGeom prst="line">
              <a:avLst/>
            </a:prstGeom>
            <a:noFill/>
            <a:ln w="63500">
              <a:solidFill>
                <a:srgbClr val="FF0000"/>
              </a:solidFill>
              <a:rou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7668" name="Line 245"/>
            <p:cNvSpPr>
              <a:spLocks noChangeShapeType="1"/>
            </p:cNvSpPr>
            <p:nvPr/>
          </p:nvSpPr>
          <p:spPr bwMode="auto">
            <a:xfrm>
              <a:off x="1406" y="552"/>
              <a:ext cx="0" cy="408"/>
            </a:xfrm>
            <a:prstGeom prst="line">
              <a:avLst/>
            </a:prstGeom>
            <a:noFill/>
            <a:ln w="63500">
              <a:solidFill>
                <a:srgbClr val="FF0000"/>
              </a:solidFill>
              <a:rou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7669" name="Line 246"/>
            <p:cNvSpPr>
              <a:spLocks noChangeShapeType="1"/>
            </p:cNvSpPr>
            <p:nvPr/>
          </p:nvSpPr>
          <p:spPr bwMode="auto">
            <a:xfrm>
              <a:off x="1043" y="552"/>
              <a:ext cx="0" cy="408"/>
            </a:xfrm>
            <a:prstGeom prst="line">
              <a:avLst/>
            </a:prstGeom>
            <a:noFill/>
            <a:ln w="63500">
              <a:solidFill>
                <a:srgbClr val="FF0000"/>
              </a:solidFill>
              <a:rou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7670" name="Line 257"/>
            <p:cNvSpPr>
              <a:spLocks noChangeShapeType="1"/>
            </p:cNvSpPr>
            <p:nvPr/>
          </p:nvSpPr>
          <p:spPr bwMode="auto">
            <a:xfrm flipH="1">
              <a:off x="25" y="2956"/>
              <a:ext cx="564" cy="226"/>
            </a:xfrm>
            <a:prstGeom prst="line">
              <a:avLst/>
            </a:prstGeom>
            <a:noFill/>
            <a:ln w="63500">
              <a:solidFill>
                <a:srgbClr val="FF0000"/>
              </a:solidFill>
              <a:rou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7671" name="Line 261"/>
            <p:cNvSpPr>
              <a:spLocks noChangeShapeType="1"/>
            </p:cNvSpPr>
            <p:nvPr/>
          </p:nvSpPr>
          <p:spPr bwMode="auto">
            <a:xfrm>
              <a:off x="589" y="2956"/>
              <a:ext cx="0" cy="408"/>
            </a:xfrm>
            <a:prstGeom prst="line">
              <a:avLst/>
            </a:prstGeom>
            <a:noFill/>
            <a:ln w="63500">
              <a:solidFill>
                <a:srgbClr val="FF0000"/>
              </a:solidFill>
              <a:rou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7672" name="Line 262"/>
            <p:cNvSpPr>
              <a:spLocks noChangeShapeType="1"/>
            </p:cNvSpPr>
            <p:nvPr/>
          </p:nvSpPr>
          <p:spPr bwMode="auto">
            <a:xfrm>
              <a:off x="1088" y="2956"/>
              <a:ext cx="0" cy="408"/>
            </a:xfrm>
            <a:prstGeom prst="line">
              <a:avLst/>
            </a:prstGeom>
            <a:noFill/>
            <a:ln w="63500">
              <a:solidFill>
                <a:srgbClr val="FF0000"/>
              </a:solidFill>
              <a:rou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7673" name="Line 263"/>
            <p:cNvSpPr>
              <a:spLocks noChangeShapeType="1"/>
            </p:cNvSpPr>
            <p:nvPr/>
          </p:nvSpPr>
          <p:spPr bwMode="auto">
            <a:xfrm>
              <a:off x="1542" y="2956"/>
              <a:ext cx="0" cy="408"/>
            </a:xfrm>
            <a:prstGeom prst="line">
              <a:avLst/>
            </a:prstGeom>
            <a:noFill/>
            <a:ln w="63500">
              <a:solidFill>
                <a:srgbClr val="FF0000"/>
              </a:solidFill>
              <a:rou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7674" name="Line 264"/>
            <p:cNvSpPr>
              <a:spLocks noChangeShapeType="1"/>
            </p:cNvSpPr>
            <p:nvPr/>
          </p:nvSpPr>
          <p:spPr bwMode="auto">
            <a:xfrm>
              <a:off x="1996" y="2956"/>
              <a:ext cx="0" cy="408"/>
            </a:xfrm>
            <a:prstGeom prst="line">
              <a:avLst/>
            </a:prstGeom>
            <a:noFill/>
            <a:ln w="63500">
              <a:solidFill>
                <a:srgbClr val="FF0000"/>
              </a:solidFill>
              <a:rou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7675" name="Line 265"/>
            <p:cNvSpPr>
              <a:spLocks noChangeShapeType="1"/>
            </p:cNvSpPr>
            <p:nvPr/>
          </p:nvSpPr>
          <p:spPr bwMode="auto">
            <a:xfrm>
              <a:off x="2449" y="2956"/>
              <a:ext cx="0" cy="408"/>
            </a:xfrm>
            <a:prstGeom prst="line">
              <a:avLst/>
            </a:prstGeom>
            <a:noFill/>
            <a:ln w="63500">
              <a:solidFill>
                <a:srgbClr val="FF0000"/>
              </a:solidFill>
              <a:rou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7676" name="AutoShape 268"/>
            <p:cNvSpPr>
              <a:spLocks noChangeArrowheads="1"/>
            </p:cNvSpPr>
            <p:nvPr/>
          </p:nvSpPr>
          <p:spPr bwMode="auto">
            <a:xfrm>
              <a:off x="1944" y="2168"/>
              <a:ext cx="506" cy="833"/>
            </a:xfrm>
            <a:prstGeom prst="foldedCorner">
              <a:avLst>
                <a:gd name="adj" fmla="val 14319"/>
              </a:avLst>
            </a:prstGeom>
            <a:solidFill>
              <a:schemeClr val="bg1"/>
            </a:solidFill>
            <a:ln w="9525">
              <a:solidFill>
                <a:schemeClr val="tx1"/>
              </a:solidFill>
              <a:round/>
            </a:ln>
          </p:spPr>
          <p:txBody>
            <a:bodyPr wrap="none" anchor="ct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fontAlgn="base">
                <a:spcBef>
                  <a:spcPct val="0"/>
                </a:spcBef>
                <a:spcAft>
                  <a:spcPct val="0"/>
                </a:spcAft>
              </a:pPr>
              <a:endParaRPr lang="zh-CN" altLang="en-US" sz="1350">
                <a:solidFill>
                  <a:prstClr val="black"/>
                </a:solidFill>
                <a:latin typeface="微软雅黑" panose="020B0503020204020204" pitchFamily="34" charset="-122"/>
                <a:ea typeface="微软雅黑" panose="020B0503020204020204" pitchFamily="34" charset="-122"/>
              </a:endParaRPr>
            </a:p>
          </p:txBody>
        </p:sp>
        <p:sp>
          <p:nvSpPr>
            <p:cNvPr id="27677" name="Text Box 270"/>
            <p:cNvSpPr txBox="1">
              <a:spLocks noChangeArrowheads="1"/>
            </p:cNvSpPr>
            <p:nvPr/>
          </p:nvSpPr>
          <p:spPr bwMode="auto">
            <a:xfrm>
              <a:off x="1944" y="2608"/>
              <a:ext cx="614"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fontAlgn="base">
                <a:spcBef>
                  <a:spcPct val="50000"/>
                </a:spcBef>
                <a:spcAft>
                  <a:spcPct val="0"/>
                </a:spcAft>
              </a:pPr>
              <a:r>
                <a:rPr lang="zh-CN" altLang="en-US" sz="675" dirty="0">
                  <a:solidFill>
                    <a:prstClr val="black"/>
                  </a:solidFill>
                  <a:latin typeface="微软雅黑" panose="020B0503020204020204" pitchFamily="34" charset="-122"/>
                  <a:ea typeface="微软雅黑" panose="020B0503020204020204" pitchFamily="34" charset="-122"/>
                </a:rPr>
                <a:t>平台下方禁止站人和通行</a:t>
              </a:r>
              <a:endParaRPr lang="zh-CN" altLang="en-US" sz="675" dirty="0">
                <a:solidFill>
                  <a:prstClr val="black"/>
                </a:solidFill>
                <a:latin typeface="微软雅黑" panose="020B0503020204020204" pitchFamily="34" charset="-122"/>
                <a:ea typeface="微软雅黑" panose="020B0503020204020204" pitchFamily="34" charset="-122"/>
              </a:endParaRPr>
            </a:p>
          </p:txBody>
        </p:sp>
        <p:pic>
          <p:nvPicPr>
            <p:cNvPr id="27678" name="Picture 27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002" y="2232"/>
              <a:ext cx="400"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9" name="Picture 27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 y="461"/>
              <a:ext cx="285" cy="363"/>
            </a:xfrm>
            <a:prstGeom prst="rect">
              <a:avLst/>
            </a:prstGeom>
            <a:noFill/>
            <a:ln w="9525">
              <a:solidFill>
                <a:srgbClr val="969696"/>
              </a:solidFill>
              <a:miter lim="800000"/>
              <a:headEnd/>
              <a:tailEnd/>
            </a:ln>
            <a:extLst>
              <a:ext uri="{909E8E84-426E-40DD-AFC4-6F175D3DCCD1}">
                <a14:hiddenFill xmlns:a14="http://schemas.microsoft.com/office/drawing/2010/main">
                  <a:solidFill>
                    <a:srgbClr val="FFFFFF"/>
                  </a:solidFill>
                </a14:hiddenFill>
              </a:ext>
            </a:extLst>
          </p:spPr>
        </p:pic>
        <p:sp>
          <p:nvSpPr>
            <p:cNvPr id="27680" name="Line 251"/>
            <p:cNvSpPr>
              <a:spLocks noChangeShapeType="1"/>
            </p:cNvSpPr>
            <p:nvPr/>
          </p:nvSpPr>
          <p:spPr bwMode="auto">
            <a:xfrm flipH="1">
              <a:off x="0" y="3192"/>
              <a:ext cx="2767" cy="0"/>
            </a:xfrm>
            <a:prstGeom prst="line">
              <a:avLst/>
            </a:prstGeom>
            <a:noFill/>
            <a:ln w="63500">
              <a:solidFill>
                <a:srgbClr val="FF0000"/>
              </a:solidFill>
              <a:rou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7681" name="Line 249"/>
            <p:cNvSpPr>
              <a:spLocks noChangeShapeType="1"/>
            </p:cNvSpPr>
            <p:nvPr/>
          </p:nvSpPr>
          <p:spPr bwMode="auto">
            <a:xfrm>
              <a:off x="28" y="3182"/>
              <a:ext cx="0" cy="408"/>
            </a:xfrm>
            <a:prstGeom prst="line">
              <a:avLst/>
            </a:prstGeom>
            <a:noFill/>
            <a:ln w="63500">
              <a:solidFill>
                <a:srgbClr val="FF0000"/>
              </a:solidFill>
              <a:rou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7682" name="Line 252"/>
            <p:cNvSpPr>
              <a:spLocks noChangeShapeType="1"/>
            </p:cNvSpPr>
            <p:nvPr/>
          </p:nvSpPr>
          <p:spPr bwMode="auto">
            <a:xfrm>
              <a:off x="2215" y="3182"/>
              <a:ext cx="0" cy="408"/>
            </a:xfrm>
            <a:prstGeom prst="line">
              <a:avLst/>
            </a:prstGeom>
            <a:noFill/>
            <a:ln w="63500">
              <a:solidFill>
                <a:srgbClr val="FF0000"/>
              </a:solidFill>
              <a:rou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7683" name="Line 253"/>
            <p:cNvSpPr>
              <a:spLocks noChangeShapeType="1"/>
            </p:cNvSpPr>
            <p:nvPr/>
          </p:nvSpPr>
          <p:spPr bwMode="auto">
            <a:xfrm>
              <a:off x="1661" y="3182"/>
              <a:ext cx="0" cy="408"/>
            </a:xfrm>
            <a:prstGeom prst="line">
              <a:avLst/>
            </a:prstGeom>
            <a:noFill/>
            <a:ln w="63500">
              <a:solidFill>
                <a:srgbClr val="FF0000"/>
              </a:solidFill>
              <a:rou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7684" name="Line 254"/>
            <p:cNvSpPr>
              <a:spLocks noChangeShapeType="1"/>
            </p:cNvSpPr>
            <p:nvPr/>
          </p:nvSpPr>
          <p:spPr bwMode="auto">
            <a:xfrm>
              <a:off x="1187" y="3182"/>
              <a:ext cx="0" cy="408"/>
            </a:xfrm>
            <a:prstGeom prst="line">
              <a:avLst/>
            </a:prstGeom>
            <a:noFill/>
            <a:ln w="63500">
              <a:solidFill>
                <a:srgbClr val="FF0000"/>
              </a:solidFill>
              <a:rou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7685" name="Line 255"/>
            <p:cNvSpPr>
              <a:spLocks noChangeShapeType="1"/>
            </p:cNvSpPr>
            <p:nvPr/>
          </p:nvSpPr>
          <p:spPr bwMode="auto">
            <a:xfrm>
              <a:off x="633" y="3182"/>
              <a:ext cx="0" cy="408"/>
            </a:xfrm>
            <a:prstGeom prst="line">
              <a:avLst/>
            </a:prstGeom>
            <a:noFill/>
            <a:ln w="63500">
              <a:solidFill>
                <a:srgbClr val="FF0000"/>
              </a:solidFill>
              <a:rou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7686" name="Rectangle 36"/>
            <p:cNvSpPr>
              <a:spLocks noChangeArrowheads="1"/>
            </p:cNvSpPr>
            <p:nvPr/>
          </p:nvSpPr>
          <p:spPr bwMode="auto">
            <a:xfrm>
              <a:off x="635" y="954"/>
              <a:ext cx="1778" cy="112"/>
            </a:xfrm>
            <a:prstGeom prst="rect">
              <a:avLst/>
            </a:prstGeom>
            <a:solidFill>
              <a:schemeClr val="accent2"/>
            </a:solidFill>
            <a:ln w="9525">
              <a:solidFill>
                <a:schemeClr val="tx1"/>
              </a:solidFill>
              <a:miter lim="800000"/>
            </a:ln>
          </p:spPr>
          <p:txBody>
            <a:bodyPr wrap="none" anchor="ct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fontAlgn="base">
                <a:spcBef>
                  <a:spcPct val="0"/>
                </a:spcBef>
                <a:spcAft>
                  <a:spcPct val="0"/>
                </a:spcAft>
              </a:pPr>
              <a:endParaRPr lang="zh-CN" altLang="en-US" sz="1350">
                <a:solidFill>
                  <a:prstClr val="black"/>
                </a:solidFill>
                <a:latin typeface="微软雅黑" panose="020B0503020204020204" pitchFamily="34" charset="-122"/>
                <a:ea typeface="微软雅黑" panose="020B0503020204020204" pitchFamily="34" charset="-122"/>
              </a:endParaRPr>
            </a:p>
          </p:txBody>
        </p:sp>
        <p:sp>
          <p:nvSpPr>
            <p:cNvPr id="27687" name="Text Box 354"/>
            <p:cNvSpPr txBox="1">
              <a:spLocks noChangeArrowheads="1"/>
            </p:cNvSpPr>
            <p:nvPr/>
          </p:nvSpPr>
          <p:spPr bwMode="auto">
            <a:xfrm>
              <a:off x="1144" y="2168"/>
              <a:ext cx="858" cy="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marL="257175" indent="-257175" defTabSz="685800" fontAlgn="base">
                <a:lnSpc>
                  <a:spcPct val="150000"/>
                </a:lnSpc>
                <a:spcBef>
                  <a:spcPct val="50000"/>
                </a:spcBef>
                <a:spcAft>
                  <a:spcPct val="0"/>
                </a:spcAft>
              </a:pPr>
              <a:r>
                <a:rPr lang="zh-CN" altLang="en-US" sz="2100">
                  <a:solidFill>
                    <a:prstClr val="black"/>
                  </a:solidFill>
                  <a:latin typeface="微软雅黑" panose="020B0503020204020204" pitchFamily="34" charset="-122"/>
                  <a:ea typeface="微软雅黑" panose="020B0503020204020204" pitchFamily="34" charset="-122"/>
                </a:rPr>
                <a:t>安全</a:t>
              </a:r>
              <a:endParaRPr lang="zh-CN" altLang="en-US" sz="2100">
                <a:solidFill>
                  <a:prstClr val="black"/>
                </a:solidFill>
                <a:latin typeface="微软雅黑" panose="020B0503020204020204" pitchFamily="34" charset="-122"/>
                <a:ea typeface="微软雅黑" panose="020B0503020204020204" pitchFamily="34" charset="-122"/>
              </a:endParaRPr>
            </a:p>
          </p:txBody>
        </p:sp>
        <p:sp>
          <p:nvSpPr>
            <p:cNvPr id="27688" name="Line 356"/>
            <p:cNvSpPr>
              <a:spLocks noChangeShapeType="1"/>
            </p:cNvSpPr>
            <p:nvPr/>
          </p:nvSpPr>
          <p:spPr bwMode="auto">
            <a:xfrm flipH="1">
              <a:off x="2761" y="2956"/>
              <a:ext cx="136" cy="226"/>
            </a:xfrm>
            <a:prstGeom prst="line">
              <a:avLst/>
            </a:prstGeom>
            <a:noFill/>
            <a:ln w="63500">
              <a:solidFill>
                <a:srgbClr val="FF0000"/>
              </a:solidFill>
              <a:rou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7689" name="Line 357"/>
            <p:cNvSpPr>
              <a:spLocks noChangeShapeType="1"/>
            </p:cNvSpPr>
            <p:nvPr/>
          </p:nvSpPr>
          <p:spPr bwMode="auto">
            <a:xfrm>
              <a:off x="2767" y="3182"/>
              <a:ext cx="0" cy="408"/>
            </a:xfrm>
            <a:prstGeom prst="line">
              <a:avLst/>
            </a:prstGeom>
            <a:noFill/>
            <a:ln w="63500">
              <a:solidFill>
                <a:srgbClr val="FF0000"/>
              </a:solidFill>
              <a:rou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sp>
          <p:nvSpPr>
            <p:cNvPr id="27690" name="Line 358"/>
            <p:cNvSpPr>
              <a:spLocks noChangeShapeType="1"/>
            </p:cNvSpPr>
            <p:nvPr/>
          </p:nvSpPr>
          <p:spPr bwMode="auto">
            <a:xfrm>
              <a:off x="2897" y="2956"/>
              <a:ext cx="0" cy="408"/>
            </a:xfrm>
            <a:prstGeom prst="line">
              <a:avLst/>
            </a:prstGeom>
            <a:noFill/>
            <a:ln w="63500">
              <a:solidFill>
                <a:srgbClr val="FF0000"/>
              </a:solidFill>
              <a:rou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pPr>
              <a:endParaRPr lang="zh-CN" altLang="en-US" sz="2100" b="1">
                <a:solidFill>
                  <a:prstClr val="black"/>
                </a:solidFill>
                <a:latin typeface="Arial" panose="020B0604020202020204" pitchFamily="34" charset="0"/>
                <a:ea typeface="宋体" panose="02010600030101010101" pitchFamily="2" charset="-122"/>
              </a:endParaRPr>
            </a:p>
          </p:txBody>
        </p:sp>
      </p:grpSp>
      <p:sp>
        <p:nvSpPr>
          <p:cNvPr id="14410" name="Text Box 360"/>
          <p:cNvSpPr txBox="1">
            <a:spLocks noChangeArrowheads="1"/>
          </p:cNvSpPr>
          <p:nvPr/>
        </p:nvSpPr>
        <p:spPr bwMode="auto">
          <a:xfrm>
            <a:off x="3932899" y="2122940"/>
            <a:ext cx="4544631" cy="1626536"/>
          </a:xfrm>
          <a:prstGeom prst="rect">
            <a:avLst/>
          </a:prstGeom>
          <a:noFill/>
          <a:ln w="9525">
            <a:noFill/>
            <a:miter lim="800000"/>
          </a:ln>
        </p:spPr>
        <p:txBody>
          <a:bodyPr wrap="square">
            <a:spAutoFit/>
          </a:bodyPr>
          <a:lstStyle/>
          <a:p>
            <a:pPr algn="just" defTabSz="685800" fontAlgn="base">
              <a:lnSpc>
                <a:spcPct val="150000"/>
              </a:lnSpc>
              <a:spcBef>
                <a:spcPct val="50000"/>
              </a:spcBef>
              <a:spcAft>
                <a:spcPct val="0"/>
              </a:spcAft>
              <a:defRPr/>
            </a:pPr>
            <a:r>
              <a:rPr lang="zh-CN" altLang="en-US" sz="3000" b="1" dirty="0">
                <a:solidFill>
                  <a:srgbClr val="A50021"/>
                </a:solidFill>
                <a:latin typeface="微软雅黑" panose="020B0503020204020204" pitchFamily="34" charset="-122"/>
                <a:ea typeface="微软雅黑" panose="020B0503020204020204" pitchFamily="34" charset="-122"/>
              </a:rPr>
              <a:t>安全 = 治理事故隐患</a:t>
            </a:r>
            <a:endParaRPr lang="zh-CN" altLang="en-US" sz="3000" b="1" dirty="0">
              <a:solidFill>
                <a:srgbClr val="A50021"/>
              </a:solidFill>
              <a:latin typeface="微软雅黑" panose="020B0503020204020204" pitchFamily="34" charset="-122"/>
              <a:ea typeface="微软雅黑" panose="020B0503020204020204" pitchFamily="34" charset="-122"/>
            </a:endParaRPr>
          </a:p>
          <a:p>
            <a:pPr algn="just" defTabSz="685800" fontAlgn="base">
              <a:lnSpc>
                <a:spcPct val="150000"/>
              </a:lnSpc>
              <a:spcBef>
                <a:spcPct val="50000"/>
              </a:spcBef>
              <a:spcAft>
                <a:spcPct val="0"/>
              </a:spcAft>
              <a:defRPr/>
            </a:pPr>
            <a:r>
              <a:rPr lang="zh-CN" altLang="en-US" sz="3000" b="1" dirty="0">
                <a:solidFill>
                  <a:prstClr val="black">
                    <a:lumMod val="95000"/>
                    <a:lumOff val="5000"/>
                  </a:prstClr>
                </a:solidFill>
                <a:latin typeface="微软雅黑" panose="020B0503020204020204" pitchFamily="34" charset="-122"/>
                <a:ea typeface="微软雅黑" panose="020B0503020204020204" pitchFamily="34" charset="-122"/>
              </a:rPr>
              <a:t>将风险控制在可接受范围</a:t>
            </a:r>
            <a:endParaRPr lang="zh-CN" altLang="en-US" sz="3000" b="1" dirty="0">
              <a:solidFill>
                <a:prstClr val="black">
                  <a:lumMod val="95000"/>
                  <a:lumOff val="5000"/>
                </a:prstClr>
              </a:solidFill>
              <a:latin typeface="微软雅黑" panose="020B0503020204020204" pitchFamily="34" charset="-122"/>
              <a:ea typeface="微软雅黑" panose="020B0503020204020204" pitchFamily="34" charset="-122"/>
            </a:endParaRPr>
          </a:p>
        </p:txBody>
      </p:sp>
    </p:spTree>
  </p:cSld>
  <p:clrMapOvr>
    <a:masterClrMapping/>
  </p:clrMapOvr>
  <p:transition spd="slow" advTm="12000">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410"/>
                                        </p:tgtEl>
                                        <p:attrNameLst>
                                          <p:attrName>style.visibility</p:attrName>
                                        </p:attrNameLst>
                                      </p:cBhvr>
                                      <p:to>
                                        <p:strVal val="visible"/>
                                      </p:to>
                                    </p:set>
                                    <p:anim calcmode="lin" valueType="num">
                                      <p:cBhvr additive="base">
                                        <p:cTn id="7" dur="500" fill="hold"/>
                                        <p:tgtEl>
                                          <p:spTgt spid="14410"/>
                                        </p:tgtEl>
                                        <p:attrNameLst>
                                          <p:attrName>ppt_x</p:attrName>
                                        </p:attrNameLst>
                                      </p:cBhvr>
                                      <p:tavLst>
                                        <p:tav tm="0">
                                          <p:val>
                                            <p:strVal val="#ppt_x"/>
                                          </p:val>
                                        </p:tav>
                                        <p:tav tm="100000">
                                          <p:val>
                                            <p:strVal val="#ppt_x"/>
                                          </p:val>
                                        </p:tav>
                                      </p:tavLst>
                                    </p:anim>
                                    <p:anim calcmode="lin" valueType="num">
                                      <p:cBhvr additive="base">
                                        <p:cTn id="8" dur="500" fill="hold"/>
                                        <p:tgtEl>
                                          <p:spTgt spid="144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10"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图示 33"/>
          <p:cNvPicPr>
            <a:picLocks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571750" y="342900"/>
            <a:ext cx="407551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手杖形箭头 6"/>
          <p:cNvSpPr/>
          <p:nvPr/>
        </p:nvSpPr>
        <p:spPr bwMode="auto">
          <a:xfrm rot="16200000" flipH="1">
            <a:off x="857250" y="1485900"/>
            <a:ext cx="3943350" cy="2457450"/>
          </a:xfrm>
          <a:prstGeom prst="uturnArrow">
            <a:avLst>
              <a:gd name="adj1" fmla="val 11851"/>
              <a:gd name="adj2" fmla="val 25000"/>
              <a:gd name="adj3" fmla="val 34124"/>
              <a:gd name="adj4" fmla="val 43750"/>
              <a:gd name="adj5" fmla="val 75000"/>
            </a:avLst>
          </a:prstGeom>
          <a:solidFill>
            <a:schemeClr val="accent1"/>
          </a:solidFill>
          <a:ln w="9525" cap="flat" cmpd="sng" algn="ctr">
            <a:solidFill>
              <a:schemeClr val="tx1"/>
            </a:solidFill>
            <a:prstDash val="solid"/>
            <a:round/>
            <a:headEnd type="none" w="med" len="med"/>
            <a:tailEnd type="none" w="med" len="med"/>
          </a:ln>
          <a:effectLst/>
        </p:spPr>
        <p:txBody>
          <a:bodyPr/>
          <a:lstStyle/>
          <a:p>
            <a:pPr defTabSz="685800" fontAlgn="base">
              <a:spcBef>
                <a:spcPct val="0"/>
              </a:spcBef>
              <a:spcAft>
                <a:spcPct val="0"/>
              </a:spcAft>
              <a:defRPr/>
            </a:pPr>
            <a:endParaRPr lang="zh-CN" altLang="en-US" sz="2100" b="1" dirty="0">
              <a:solidFill>
                <a:prstClr val="black"/>
              </a:solidFill>
              <a:latin typeface="Arial" panose="020B0604020202020204" pitchFamily="34" charset="0"/>
              <a:ea typeface="宋体" panose="02010600030101010101" pitchFamily="2" charset="-122"/>
            </a:endParaRPr>
          </a:p>
        </p:txBody>
      </p:sp>
      <p:sp>
        <p:nvSpPr>
          <p:cNvPr id="28676" name="灯片编号占位符 4"/>
          <p:cNvSpPr txBox="1">
            <a:spLocks noGrp="1" noChangeArrowheads="1"/>
          </p:cNvSpPr>
          <p:nvPr/>
        </p:nvSpPr>
        <p:spPr bwMode="auto">
          <a:xfrm>
            <a:off x="6057900" y="4683919"/>
            <a:ext cx="16002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algn="r" defTabSz="685800" fontAlgn="base">
              <a:spcBef>
                <a:spcPct val="0"/>
              </a:spcBef>
              <a:spcAft>
                <a:spcPct val="0"/>
              </a:spcAft>
            </a:pPr>
            <a:fld id="{490158A3-B892-4C08-BCC2-0DD7479D9333}" type="slidenum">
              <a:rPr lang="zh-CN" altLang="en-US" sz="900">
                <a:solidFill>
                  <a:srgbClr val="898989"/>
                </a:solidFill>
              </a:rPr>
            </a:fld>
            <a:endParaRPr lang="en-US" altLang="zh-CN" sz="900">
              <a:solidFill>
                <a:srgbClr val="898989"/>
              </a:solidFill>
            </a:endParaRPr>
          </a:p>
        </p:txBody>
      </p:sp>
      <p:sp>
        <p:nvSpPr>
          <p:cNvPr id="28677" name="Rectangle 3"/>
          <p:cNvSpPr>
            <a:spLocks noChangeArrowheads="1"/>
          </p:cNvSpPr>
          <p:nvPr/>
        </p:nvSpPr>
        <p:spPr bwMode="auto">
          <a:xfrm>
            <a:off x="5772151" y="457201"/>
            <a:ext cx="1754981" cy="2810377"/>
          </a:xfrm>
          <a:prstGeom prst="rect">
            <a:avLst/>
          </a:prstGeom>
          <a:noFill/>
          <a:ln>
            <a:noFill/>
          </a:ln>
          <a:effectLst>
            <a:outerShdw dist="20000" dir="5400000" algn="ctr" rotWithShape="0">
              <a:srgbClr val="000000">
                <a:alpha val="25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104639" tIns="52320" rIns="104639" bIns="52320">
            <a:spAutoFit/>
          </a:bodyP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fontAlgn="base">
              <a:lnSpc>
                <a:spcPct val="150000"/>
              </a:lnSpc>
              <a:spcBef>
                <a:spcPct val="0"/>
              </a:spcBef>
              <a:spcAft>
                <a:spcPct val="0"/>
              </a:spcAft>
            </a:pPr>
            <a:r>
              <a:rPr lang="zh-CN" altLang="en-US" sz="2400">
                <a:solidFill>
                  <a:srgbClr val="000066"/>
                </a:solidFill>
                <a:latin typeface="微软雅黑" panose="020B0503020204020204" pitchFamily="34" charset="-122"/>
                <a:ea typeface="微软雅黑" panose="020B0503020204020204" pitchFamily="34" charset="-122"/>
              </a:rPr>
              <a:t>为了预防1起死亡，我们必须要消除30000个事故隐患！</a:t>
            </a:r>
            <a:endParaRPr lang="zh-CN" altLang="en-US" sz="2400">
              <a:solidFill>
                <a:srgbClr val="000066"/>
              </a:solidFill>
              <a:latin typeface="微软雅黑" panose="020B0503020204020204" pitchFamily="34" charset="-122"/>
              <a:ea typeface="微软雅黑" panose="020B0503020204020204" pitchFamily="34" charset="-122"/>
            </a:endParaRPr>
          </a:p>
        </p:txBody>
      </p:sp>
      <p:sp>
        <p:nvSpPr>
          <p:cNvPr id="28678" name="矩形 16"/>
          <p:cNvSpPr>
            <a:spLocks noChangeArrowheads="1"/>
          </p:cNvSpPr>
          <p:nvPr/>
        </p:nvSpPr>
        <p:spPr bwMode="auto">
          <a:xfrm rot="1625210">
            <a:off x="2493169" y="3902884"/>
            <a:ext cx="97274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fontAlgn="base">
              <a:spcBef>
                <a:spcPct val="0"/>
              </a:spcBef>
              <a:spcAft>
                <a:spcPct val="0"/>
              </a:spcAft>
            </a:pPr>
            <a:r>
              <a:rPr lang="zh-CN" altLang="en-US" sz="2100">
                <a:solidFill>
                  <a:srgbClr val="FFFF00"/>
                </a:solidFill>
                <a:latin typeface="微软雅黑" panose="020B0503020204020204" pitchFamily="34" charset="-122"/>
                <a:ea typeface="微软雅黑" panose="020B0503020204020204" pitchFamily="34" charset="-122"/>
              </a:rPr>
              <a:t>重点</a:t>
            </a:r>
            <a:endParaRPr lang="zh-CN" altLang="en-US" sz="2100">
              <a:solidFill>
                <a:srgbClr val="FFFF00"/>
              </a:solidFill>
              <a:latin typeface="微软雅黑" panose="020B0503020204020204" pitchFamily="34" charset="-122"/>
              <a:ea typeface="微软雅黑" panose="020B0503020204020204" pitchFamily="34" charset="-122"/>
            </a:endParaRPr>
          </a:p>
        </p:txBody>
      </p:sp>
    </p:spTree>
  </p:cSld>
  <p:clrMapOvr>
    <a:masterClrMapping/>
  </p:clrMapOvr>
  <p:transition>
    <p:rand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p:nvPr/>
        </p:nvGrpSpPr>
        <p:grpSpPr bwMode="auto">
          <a:xfrm>
            <a:off x="395536" y="971550"/>
            <a:ext cx="8208912" cy="4014788"/>
            <a:chOff x="0" y="0"/>
            <a:chExt cx="8391555" cy="3524250"/>
          </a:xfrm>
        </p:grpSpPr>
        <p:pic>
          <p:nvPicPr>
            <p:cNvPr id="29700" name="Picture 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928826" y="0"/>
              <a:ext cx="47529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AutoShape 12"/>
            <p:cNvSpPr>
              <a:spLocks noChangeArrowheads="1"/>
            </p:cNvSpPr>
            <p:nvPr/>
          </p:nvSpPr>
          <p:spPr bwMode="auto">
            <a:xfrm>
              <a:off x="0" y="1309672"/>
              <a:ext cx="1152525" cy="863600"/>
            </a:xfrm>
            <a:prstGeom prst="rightArrow">
              <a:avLst>
                <a:gd name="adj1" fmla="val 50000"/>
                <a:gd name="adj2" fmla="val 42094"/>
              </a:avLst>
            </a:prstGeom>
            <a:solidFill>
              <a:schemeClr val="accent1"/>
            </a:solidFill>
            <a:ln w="9525">
              <a:solidFill>
                <a:schemeClr val="tx1"/>
              </a:solidFill>
              <a:miter lim="800000"/>
            </a:ln>
          </p:spPr>
          <p:txBody>
            <a:bodyPr wrap="none" anchor="ct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fontAlgn="base">
                <a:spcBef>
                  <a:spcPct val="0"/>
                </a:spcBef>
                <a:spcAft>
                  <a:spcPct val="0"/>
                </a:spcAft>
              </a:pPr>
              <a:endParaRPr lang="zh-CN" altLang="en-US" sz="1350">
                <a:solidFill>
                  <a:prstClr val="black"/>
                </a:solidFill>
              </a:endParaRPr>
            </a:p>
          </p:txBody>
        </p:sp>
        <p:sp>
          <p:nvSpPr>
            <p:cNvPr id="75782" name="Text Box 7"/>
            <p:cNvSpPr txBox="1">
              <a:spLocks noChangeArrowheads="1"/>
            </p:cNvSpPr>
            <p:nvPr/>
          </p:nvSpPr>
          <p:spPr bwMode="auto">
            <a:xfrm>
              <a:off x="71040" y="1523831"/>
              <a:ext cx="972355" cy="334337"/>
            </a:xfrm>
            <a:prstGeom prst="rect">
              <a:avLst/>
            </a:prstGeom>
            <a:noFill/>
            <a:ln w="9525">
              <a:noFill/>
              <a:miter lim="800000"/>
            </a:ln>
          </p:spPr>
          <p:txBody>
            <a:bodyPr>
              <a:spAutoFit/>
            </a:bodyPr>
            <a:lstStyle/>
            <a:p>
              <a:pPr defTabSz="685800" eaLnBrk="0" fontAlgn="base" hangingPunct="0">
                <a:spcBef>
                  <a:spcPct val="50000"/>
                </a:spcBef>
                <a:spcAft>
                  <a:spcPct val="0"/>
                </a:spcAft>
                <a:defRPr/>
              </a:pPr>
              <a:r>
                <a:rPr lang="zh-CN" altLang="en-US" sz="1875" b="1" dirty="0">
                  <a:solidFill>
                    <a:srgbClr val="FFFF00"/>
                  </a:solidFill>
                  <a:latin typeface="宋体" panose="02010600030101010101" pitchFamily="2" charset="-122"/>
                  <a:ea typeface="宋体" panose="02010600030101010101" pitchFamily="2" charset="-122"/>
                </a:rPr>
                <a:t>险情</a:t>
              </a:r>
              <a:endParaRPr lang="zh-CN" altLang="en-US" sz="1875" b="1" dirty="0">
                <a:solidFill>
                  <a:srgbClr val="FFFF00"/>
                </a:solidFill>
                <a:latin typeface="宋体" panose="02010600030101010101" pitchFamily="2" charset="-122"/>
                <a:ea typeface="宋体" panose="02010600030101010101" pitchFamily="2" charset="-122"/>
              </a:endParaRPr>
            </a:p>
          </p:txBody>
        </p:sp>
        <p:sp>
          <p:nvSpPr>
            <p:cNvPr id="29703" name="AutoShape 13"/>
            <p:cNvSpPr>
              <a:spLocks noChangeArrowheads="1"/>
            </p:cNvSpPr>
            <p:nvPr/>
          </p:nvSpPr>
          <p:spPr bwMode="auto">
            <a:xfrm>
              <a:off x="642942" y="2024052"/>
              <a:ext cx="1441450" cy="863600"/>
            </a:xfrm>
            <a:prstGeom prst="rightArrow">
              <a:avLst>
                <a:gd name="adj1" fmla="val 50000"/>
                <a:gd name="adj2" fmla="val 52647"/>
              </a:avLst>
            </a:prstGeom>
            <a:solidFill>
              <a:schemeClr val="accent1"/>
            </a:solidFill>
            <a:ln w="9525">
              <a:solidFill>
                <a:schemeClr val="tx1"/>
              </a:solidFill>
              <a:miter lim="800000"/>
            </a:ln>
          </p:spPr>
          <p:txBody>
            <a:bodyPr wrap="none" anchor="ct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fontAlgn="base">
                <a:spcBef>
                  <a:spcPct val="0"/>
                </a:spcBef>
                <a:spcAft>
                  <a:spcPct val="0"/>
                </a:spcAft>
              </a:pPr>
              <a:endParaRPr lang="zh-CN" altLang="en-US" sz="1350">
                <a:solidFill>
                  <a:prstClr val="black"/>
                </a:solidFill>
              </a:endParaRPr>
            </a:p>
          </p:txBody>
        </p:sp>
        <p:sp>
          <p:nvSpPr>
            <p:cNvPr id="75784" name="Text Box 14"/>
            <p:cNvSpPr txBox="1">
              <a:spLocks noChangeArrowheads="1"/>
            </p:cNvSpPr>
            <p:nvPr/>
          </p:nvSpPr>
          <p:spPr bwMode="auto">
            <a:xfrm>
              <a:off x="571277" y="2193773"/>
              <a:ext cx="1764150" cy="334337"/>
            </a:xfrm>
            <a:prstGeom prst="rect">
              <a:avLst/>
            </a:prstGeom>
            <a:noFill/>
            <a:ln w="9525">
              <a:noFill/>
              <a:miter lim="800000"/>
            </a:ln>
          </p:spPr>
          <p:txBody>
            <a:bodyPr>
              <a:spAutoFit/>
            </a:bodyPr>
            <a:lstStyle/>
            <a:p>
              <a:pPr defTabSz="685800" eaLnBrk="0" fontAlgn="base" hangingPunct="0">
                <a:spcBef>
                  <a:spcPct val="50000"/>
                </a:spcBef>
                <a:spcAft>
                  <a:spcPct val="0"/>
                </a:spcAft>
                <a:defRPr/>
              </a:pPr>
              <a:r>
                <a:rPr lang="zh-CN" altLang="en-US" sz="1875" b="1" dirty="0">
                  <a:solidFill>
                    <a:srgbClr val="FFFF00"/>
                  </a:solidFill>
                  <a:latin typeface="宋体" panose="02010600030101010101" pitchFamily="2" charset="-122"/>
                  <a:ea typeface="宋体" panose="02010600030101010101" pitchFamily="2" charset="-122"/>
                </a:rPr>
                <a:t>一点小伤</a:t>
              </a:r>
              <a:endParaRPr lang="zh-CN" altLang="en-US" sz="1875" b="1" dirty="0">
                <a:solidFill>
                  <a:srgbClr val="FFFF00"/>
                </a:solidFill>
                <a:latin typeface="宋体" panose="02010600030101010101" pitchFamily="2" charset="-122"/>
                <a:ea typeface="宋体" panose="02010600030101010101" pitchFamily="2" charset="-122"/>
              </a:endParaRPr>
            </a:p>
          </p:txBody>
        </p:sp>
        <p:sp>
          <p:nvSpPr>
            <p:cNvPr id="29705" name="AutoShape 16"/>
            <p:cNvSpPr>
              <a:spLocks noChangeArrowheads="1"/>
            </p:cNvSpPr>
            <p:nvPr/>
          </p:nvSpPr>
          <p:spPr bwMode="auto">
            <a:xfrm flipH="1">
              <a:off x="6446868" y="742927"/>
              <a:ext cx="1800225" cy="2016125"/>
            </a:xfrm>
            <a:prstGeom prst="rightArrow">
              <a:avLst>
                <a:gd name="adj1" fmla="val 50000"/>
                <a:gd name="adj2" fmla="val 31542"/>
              </a:avLst>
            </a:prstGeom>
            <a:solidFill>
              <a:schemeClr val="accent1"/>
            </a:solidFill>
            <a:ln w="9525">
              <a:solidFill>
                <a:schemeClr val="tx1"/>
              </a:solidFill>
              <a:miter lim="800000"/>
            </a:ln>
          </p:spPr>
          <p:txBody>
            <a:bodyPr wrap="none" anchor="ct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fontAlgn="base">
                <a:spcBef>
                  <a:spcPct val="0"/>
                </a:spcBef>
                <a:spcAft>
                  <a:spcPct val="0"/>
                </a:spcAft>
              </a:pPr>
              <a:endParaRPr lang="zh-CN" altLang="en-US" sz="1350">
                <a:solidFill>
                  <a:prstClr val="black"/>
                </a:solidFill>
              </a:endParaRPr>
            </a:p>
          </p:txBody>
        </p:sp>
        <p:sp>
          <p:nvSpPr>
            <p:cNvPr id="75786" name="Text Box 17"/>
            <p:cNvSpPr txBox="1">
              <a:spLocks noChangeArrowheads="1"/>
            </p:cNvSpPr>
            <p:nvPr/>
          </p:nvSpPr>
          <p:spPr bwMode="auto">
            <a:xfrm>
              <a:off x="6770964" y="1318981"/>
              <a:ext cx="1620591" cy="714266"/>
            </a:xfrm>
            <a:prstGeom prst="rect">
              <a:avLst/>
            </a:prstGeom>
            <a:noFill/>
            <a:ln w="9525">
              <a:noFill/>
              <a:miter lim="800000"/>
            </a:ln>
          </p:spPr>
          <p:txBody>
            <a:bodyPr>
              <a:spAutoFit/>
            </a:bodyPr>
            <a:lstStyle/>
            <a:p>
              <a:pPr defTabSz="685800" eaLnBrk="0" fontAlgn="base" hangingPunct="0">
                <a:spcBef>
                  <a:spcPct val="50000"/>
                </a:spcBef>
                <a:spcAft>
                  <a:spcPct val="0"/>
                </a:spcAft>
                <a:defRPr/>
              </a:pPr>
              <a:r>
                <a:rPr lang="zh-CN" altLang="en-US" sz="1875" b="1" dirty="0">
                  <a:solidFill>
                    <a:srgbClr val="FFFF00"/>
                  </a:solidFill>
                  <a:latin typeface="宋体" panose="02010600030101010101" pitchFamily="2" charset="-122"/>
                  <a:ea typeface="宋体" panose="02010600030101010101" pitchFamily="2" charset="-122"/>
                </a:rPr>
                <a:t>重伤</a:t>
              </a:r>
              <a:endParaRPr lang="zh-CN" altLang="en-US" sz="1875" b="1" dirty="0">
                <a:solidFill>
                  <a:srgbClr val="FFFF00"/>
                </a:solidFill>
                <a:latin typeface="宋体" panose="02010600030101010101" pitchFamily="2" charset="-122"/>
                <a:ea typeface="宋体" panose="02010600030101010101" pitchFamily="2" charset="-122"/>
              </a:endParaRPr>
            </a:p>
            <a:p>
              <a:pPr defTabSz="685800" eaLnBrk="0" fontAlgn="base" hangingPunct="0">
                <a:spcBef>
                  <a:spcPct val="50000"/>
                </a:spcBef>
                <a:spcAft>
                  <a:spcPct val="0"/>
                </a:spcAft>
                <a:defRPr/>
              </a:pPr>
              <a:r>
                <a:rPr lang="zh-CN" altLang="en-US" sz="1875" b="1" dirty="0">
                  <a:solidFill>
                    <a:srgbClr val="FFFF00"/>
                  </a:solidFill>
                  <a:latin typeface="宋体" panose="02010600030101010101" pitchFamily="2" charset="-122"/>
                  <a:ea typeface="宋体" panose="02010600030101010101" pitchFamily="2" charset="-122"/>
                </a:rPr>
                <a:t>或大事件</a:t>
              </a:r>
              <a:endParaRPr lang="zh-CN" altLang="en-US" sz="1875" b="1" dirty="0">
                <a:solidFill>
                  <a:srgbClr val="FFFF00"/>
                </a:solidFill>
                <a:latin typeface="宋体" panose="02010600030101010101" pitchFamily="2" charset="-122"/>
                <a:ea typeface="宋体" panose="02010600030101010101" pitchFamily="2" charset="-122"/>
              </a:endParaRPr>
            </a:p>
          </p:txBody>
        </p:sp>
      </p:grpSp>
      <p:sp>
        <p:nvSpPr>
          <p:cNvPr id="51210" name="矩形 8"/>
          <p:cNvSpPr>
            <a:spLocks noChangeArrowheads="1"/>
          </p:cNvSpPr>
          <p:nvPr/>
        </p:nvSpPr>
        <p:spPr bwMode="auto">
          <a:xfrm>
            <a:off x="2328862" y="303610"/>
            <a:ext cx="5320904" cy="434578"/>
          </a:xfrm>
          <a:prstGeom prst="rect">
            <a:avLst/>
          </a:prstGeom>
          <a:noFill/>
          <a:ln w="9525">
            <a:noFill/>
            <a:miter lim="800000"/>
          </a:ln>
          <a:effectLst/>
        </p:spPr>
        <p:txBody>
          <a:bodyPr anchor="b"/>
          <a:lstStyle/>
          <a:p>
            <a:pPr defTabSz="685800" fontAlgn="base">
              <a:spcBef>
                <a:spcPct val="0"/>
              </a:spcBef>
              <a:spcAft>
                <a:spcPct val="0"/>
              </a:spcAft>
              <a:defRPr/>
            </a:pPr>
            <a:r>
              <a:rPr lang="zh-CN" altLang="en-US" sz="3300" b="1" dirty="0">
                <a:solidFill>
                  <a:prstClr val="black">
                    <a:lumMod val="75000"/>
                    <a:lumOff val="25000"/>
                  </a:prstClr>
                </a:solidFill>
                <a:latin typeface="宋体" panose="02010600030101010101" pitchFamily="2" charset="-122"/>
                <a:ea typeface="宋体" panose="02010600030101010101" pitchFamily="2" charset="-122"/>
              </a:rPr>
              <a:t>小隐患往往酿成大事故！</a:t>
            </a:r>
            <a:endParaRPr lang="zh-CN" altLang="en-US" sz="3300" b="1" dirty="0">
              <a:solidFill>
                <a:prstClr val="black">
                  <a:lumMod val="75000"/>
                  <a:lumOff val="25000"/>
                </a:prstClr>
              </a:solidFill>
              <a:latin typeface="宋体" panose="02010600030101010101" pitchFamily="2" charset="-122"/>
              <a:ea typeface="宋体" panose="02010600030101010101" pitchFamily="2" charset="-122"/>
            </a:endParaRPr>
          </a:p>
        </p:txBody>
      </p:sp>
    </p:spTree>
  </p:cSld>
  <p:clrMapOvr>
    <a:masterClrMapping/>
  </p:clrMapOvr>
  <p:transition spd="slow" advTm="12000">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AutoShape 5" descr="http://easyread.ph.126.net/s1jU7XDuts8LedhkEWlYFw==/7917008187037718093.jpg"/>
          <p:cNvSpPr>
            <a:spLocks noChangeAspect="1" noChangeArrowheads="1"/>
          </p:cNvSpPr>
          <p:nvPr/>
        </p:nvSpPr>
        <p:spPr bwMode="auto">
          <a:xfrm>
            <a:off x="1190625" y="-1314450"/>
            <a:ext cx="4572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fontAlgn="base">
              <a:spcBef>
                <a:spcPct val="0"/>
              </a:spcBef>
              <a:spcAft>
                <a:spcPct val="0"/>
              </a:spcAft>
            </a:pPr>
            <a:endParaRPr lang="zh-CN" altLang="en-US" sz="2100">
              <a:solidFill>
                <a:prstClr val="black"/>
              </a:solidFill>
            </a:endParaRPr>
          </a:p>
        </p:txBody>
      </p:sp>
      <p:sp>
        <p:nvSpPr>
          <p:cNvPr id="30723" name="AutoShape 7" descr="http://easyread.ph.126.net/s1jU7XDuts8LedhkEWlYFw==/7917008187037718093.jpg"/>
          <p:cNvSpPr>
            <a:spLocks noChangeAspect="1" noChangeArrowheads="1"/>
          </p:cNvSpPr>
          <p:nvPr/>
        </p:nvSpPr>
        <p:spPr bwMode="auto">
          <a:xfrm>
            <a:off x="1190625" y="-1314450"/>
            <a:ext cx="4572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fontAlgn="base">
              <a:spcBef>
                <a:spcPct val="0"/>
              </a:spcBef>
              <a:spcAft>
                <a:spcPct val="0"/>
              </a:spcAft>
            </a:pPr>
            <a:endParaRPr lang="zh-CN" altLang="en-US" sz="2100">
              <a:solidFill>
                <a:prstClr val="black"/>
              </a:solidFill>
            </a:endParaRPr>
          </a:p>
        </p:txBody>
      </p:sp>
      <p:sp>
        <p:nvSpPr>
          <p:cNvPr id="30724" name="AutoShape 9" descr="http://easyread.ph.126.net/s1jU7XDuts8LedhkEWlYFw==/7917008187037718093.jpg"/>
          <p:cNvSpPr>
            <a:spLocks noChangeAspect="1" noChangeArrowheads="1"/>
          </p:cNvSpPr>
          <p:nvPr/>
        </p:nvSpPr>
        <p:spPr bwMode="auto">
          <a:xfrm>
            <a:off x="1190625" y="-1314450"/>
            <a:ext cx="4572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fontAlgn="base">
              <a:spcBef>
                <a:spcPct val="0"/>
              </a:spcBef>
              <a:spcAft>
                <a:spcPct val="0"/>
              </a:spcAft>
            </a:pPr>
            <a:endParaRPr lang="zh-CN" altLang="en-US" sz="2100">
              <a:solidFill>
                <a:prstClr val="black"/>
              </a:solidFill>
            </a:endParaRPr>
          </a:p>
        </p:txBody>
      </p:sp>
      <p:pic>
        <p:nvPicPr>
          <p:cNvPr id="30725" name="Picture 11" descr="http://pic29.photophoto.cn/20131026/0009021161200008_b.jpg"/>
          <p:cNvPicPr>
            <a:picLocks noChangeAspect="1" noChangeArrowheads="1"/>
          </p:cNvPicPr>
          <p:nvPr/>
        </p:nvPicPr>
        <p:blipFill>
          <a:blip r:embed="rId1" cstate="print">
            <a:extLst>
              <a:ext uri="{28A0092B-C50C-407E-A947-70E740481C1C}">
                <a14:useLocalDpi xmlns:a14="http://schemas.microsoft.com/office/drawing/2010/main" val="0"/>
              </a:ext>
            </a:extLst>
          </a:blip>
          <a:srcRect b="2792"/>
          <a:stretch>
            <a:fillRect/>
          </a:stretch>
        </p:blipFill>
        <p:spPr bwMode="auto">
          <a:xfrm>
            <a:off x="2334816" y="240506"/>
            <a:ext cx="4000500"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3" descr="2446349_101204088_2"/>
          <p:cNvPicPr>
            <a:picLocks noChangeAspect="1" noChangeArrowheads="1"/>
          </p:cNvPicPr>
          <p:nvPr/>
        </p:nvPicPr>
        <p:blipFill>
          <a:blip r:embed="rId2" cstate="print">
            <a:extLst>
              <a:ext uri="{28A0092B-C50C-407E-A947-70E740481C1C}">
                <a14:useLocalDpi xmlns:a14="http://schemas.microsoft.com/office/drawing/2010/main" val="0"/>
              </a:ext>
            </a:extLst>
          </a:blip>
          <a:srcRect l="17122" t="6250" r="17244" b="47656"/>
          <a:stretch>
            <a:fillRect/>
          </a:stretch>
        </p:blipFill>
        <p:spPr bwMode="auto">
          <a:xfrm>
            <a:off x="3820716" y="1212056"/>
            <a:ext cx="10287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112044" y="3714751"/>
            <a:ext cx="6686550" cy="642163"/>
          </a:xfrm>
          <a:prstGeom prst="rect">
            <a:avLst/>
          </a:prstGeom>
          <a:noFill/>
        </p:spPr>
        <p:txBody>
          <a:bodyPr>
            <a:spAutoFit/>
          </a:bodyPr>
          <a:lstStyle/>
          <a:p>
            <a:pPr defTabSz="685800" fontAlgn="base">
              <a:lnSpc>
                <a:spcPct val="150000"/>
              </a:lnSpc>
              <a:spcBef>
                <a:spcPct val="0"/>
              </a:spcBef>
              <a:spcAft>
                <a:spcPct val="0"/>
              </a:spcAft>
              <a:defRPr/>
            </a:pPr>
            <a:r>
              <a:rPr lang="zh-CN" altLang="en-US" sz="2100" b="1" dirty="0">
                <a:solidFill>
                  <a:prstClr val="white">
                    <a:lumMod val="50000"/>
                  </a:prstClr>
                </a:solidFill>
                <a:latin typeface="微软雅黑" panose="020B0503020204020204" pitchFamily="34" charset="-122"/>
                <a:ea typeface="微软雅黑" panose="020B0503020204020204" pitchFamily="34" charset="-122"/>
              </a:rPr>
              <a:t>       </a:t>
            </a:r>
            <a:r>
              <a:rPr lang="zh-CN" altLang="en-US" sz="2700" b="1" dirty="0">
                <a:solidFill>
                  <a:prstClr val="black"/>
                </a:solidFill>
                <a:latin typeface="微软雅黑" panose="020B0503020204020204" pitchFamily="34" charset="-122"/>
                <a:ea typeface="微软雅黑" panose="020B0503020204020204" pitchFamily="34" charset="-122"/>
              </a:rPr>
              <a:t>隐患排查需要</a:t>
            </a:r>
            <a:r>
              <a:rPr lang="zh-CN" altLang="en-US" sz="2700" b="1" dirty="0">
                <a:solidFill>
                  <a:srgbClr val="C00000"/>
                </a:solidFill>
                <a:latin typeface="微软雅黑" panose="020B0503020204020204" pitchFamily="34" charset="-122"/>
                <a:ea typeface="微软雅黑" panose="020B0503020204020204" pitchFamily="34" charset="-122"/>
              </a:rPr>
              <a:t>全体员工</a:t>
            </a:r>
            <a:r>
              <a:rPr lang="zh-CN" altLang="en-US" sz="2700" b="1" dirty="0">
                <a:solidFill>
                  <a:prstClr val="black"/>
                </a:solidFill>
                <a:latin typeface="微软雅黑" panose="020B0503020204020204" pitchFamily="34" charset="-122"/>
                <a:ea typeface="微软雅黑" panose="020B0503020204020204" pitchFamily="34" charset="-122"/>
              </a:rPr>
              <a:t>的积极参与</a:t>
            </a:r>
            <a:r>
              <a:rPr lang="en-US" altLang="zh-CN" sz="2700" b="1" dirty="0">
                <a:solidFill>
                  <a:prstClr val="black"/>
                </a:solidFill>
                <a:latin typeface="微软雅黑" panose="020B0503020204020204" pitchFamily="34" charset="-122"/>
                <a:ea typeface="微软雅黑" panose="020B0503020204020204" pitchFamily="34" charset="-122"/>
              </a:rPr>
              <a:t>…….</a:t>
            </a:r>
            <a:endParaRPr lang="zh-CN" altLang="en-US" sz="3000" b="1" dirty="0">
              <a:solidFill>
                <a:prstClr val="black"/>
              </a:solidFill>
              <a:latin typeface="微软雅黑" panose="020B0503020204020204" pitchFamily="34" charset="-122"/>
              <a:ea typeface="微软雅黑" panose="020B0503020204020204" pitchFamily="34" charset="-122"/>
            </a:endParaRPr>
          </a:p>
        </p:txBody>
      </p:sp>
    </p:spTree>
  </p:cSld>
  <p:clrMapOvr>
    <a:masterClrMapping/>
  </p:clrMapOvr>
  <p:transition spd="slow" advTm="12000">
    <p:split orient="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标题 1"/>
          <p:cNvSpPr>
            <a:spLocks noGrp="1" noChangeArrowheads="1"/>
          </p:cNvSpPr>
          <p:nvPr>
            <p:ph type="title" idx="4294967295"/>
          </p:nvPr>
        </p:nvSpPr>
        <p:spPr bwMode="auto">
          <a:xfrm>
            <a:off x="467544" y="280335"/>
            <a:ext cx="7886700" cy="993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lstStyle/>
          <a:p>
            <a:pPr eaLnBrk="1" hangingPunct="1"/>
            <a:r>
              <a:rPr lang="zh-CN" altLang="en-US" sz="3000" b="1" dirty="0">
                <a:solidFill>
                  <a:srgbClr val="C00000"/>
                </a:solidFill>
              </a:rPr>
              <a:t>全员参与目的</a:t>
            </a:r>
            <a:endParaRPr lang="zh-CN" altLang="en-US" sz="3000" b="1" dirty="0">
              <a:solidFill>
                <a:srgbClr val="C00000"/>
              </a:solidFill>
            </a:endParaRPr>
          </a:p>
        </p:txBody>
      </p:sp>
      <p:sp>
        <p:nvSpPr>
          <p:cNvPr id="31747" name="内容占位符 2"/>
          <p:cNvSpPr>
            <a:spLocks noGrp="1" noChangeArrowheads="1"/>
          </p:cNvSpPr>
          <p:nvPr>
            <p:ph idx="4294967295"/>
          </p:nvPr>
        </p:nvSpPr>
        <p:spPr bwMode="auto">
          <a:xfrm>
            <a:off x="1763688" y="1606550"/>
            <a:ext cx="5915025" cy="32623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lstStyle/>
          <a:p>
            <a:pPr eaLnBrk="1" hangingPunct="1"/>
            <a:r>
              <a:rPr lang="zh-CN" altLang="en-US" sz="2100" b="1" dirty="0"/>
              <a:t>员工参与安全活动的渠道和平台</a:t>
            </a:r>
            <a:endParaRPr lang="en-US" altLang="zh-CN" sz="2100" b="1" dirty="0"/>
          </a:p>
          <a:p>
            <a:pPr eaLnBrk="1" hangingPunct="1"/>
            <a:r>
              <a:rPr lang="zh-CN" altLang="en-US" sz="2100" b="1" dirty="0"/>
              <a:t>隐患排查与治理工作的要求</a:t>
            </a:r>
            <a:endParaRPr lang="en-US" altLang="zh-CN" sz="2100" b="1" dirty="0"/>
          </a:p>
          <a:p>
            <a:pPr eaLnBrk="1" hangingPunct="1"/>
            <a:r>
              <a:rPr lang="zh-CN" altLang="en-US" sz="2100" b="1" dirty="0"/>
              <a:t>提升员工的安全意识及能力</a:t>
            </a:r>
            <a:endParaRPr lang="en-US" altLang="zh-CN" sz="2100" b="1" dirty="0"/>
          </a:p>
          <a:p>
            <a:pPr eaLnBrk="1" hangingPunct="1"/>
            <a:r>
              <a:rPr lang="zh-CN" altLang="en-US" sz="2100" b="1" dirty="0"/>
              <a:t>提高企业的本质安全水平</a:t>
            </a:r>
            <a:endParaRPr lang="en-US" altLang="zh-CN" sz="2100" b="1" dirty="0"/>
          </a:p>
          <a:p>
            <a:pPr eaLnBrk="1" hangingPunct="1"/>
            <a:r>
              <a:rPr lang="zh-CN" altLang="en-US" sz="2100" b="1" dirty="0"/>
              <a:t>减少事故的发生</a:t>
            </a:r>
            <a:endParaRPr lang="zh-CN" altLang="en-US" sz="2100" b="1" dirty="0"/>
          </a:p>
        </p:txBody>
      </p:sp>
    </p:spTree>
  </p:cSld>
  <p:clrMapOvr>
    <a:masterClrMapping/>
  </p:clrMapOvr>
  <p:transition spd="slow" advTm="12000">
    <p:split orient="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43150" y="342900"/>
            <a:ext cx="3314700" cy="715581"/>
          </a:xfrm>
          <a:prstGeom prst="rect">
            <a:avLst/>
          </a:prstGeom>
          <a:noFill/>
        </p:spPr>
        <p:txBody>
          <a:bodyPr>
            <a:spAutoFit/>
          </a:bodyPr>
          <a:lstStyle/>
          <a:p>
            <a:pPr eaLnBrk="1" hangingPunct="1">
              <a:buFont typeface="Arial" panose="020B0604020202020204" pitchFamily="34" charset="0"/>
              <a:buNone/>
              <a:defRPr/>
            </a:pPr>
            <a:r>
              <a:rPr lang="zh-CN" altLang="en-US" sz="4050" dirty="0">
                <a:latin typeface="+mn-ea"/>
              </a:rPr>
              <a:t>排查内容</a:t>
            </a:r>
            <a:endParaRPr lang="zh-CN" altLang="en-US" sz="4050" dirty="0">
              <a:latin typeface="+mn-ea"/>
            </a:endParaRPr>
          </a:p>
        </p:txBody>
      </p:sp>
      <p:graphicFrame>
        <p:nvGraphicFramePr>
          <p:cNvPr id="32772" name="Object 3" descr="image113"/>
          <p:cNvGraphicFramePr>
            <a:graphicFrameLocks noChangeAspect="1"/>
          </p:cNvGraphicFramePr>
          <p:nvPr/>
        </p:nvGraphicFramePr>
        <p:xfrm>
          <a:off x="1371600" y="1257300"/>
          <a:ext cx="1890713" cy="2914650"/>
        </p:xfrm>
        <a:graphic>
          <a:graphicData uri="http://schemas.openxmlformats.org/presentationml/2006/ole">
            <mc:AlternateContent xmlns:mc="http://schemas.openxmlformats.org/markup-compatibility/2006">
              <mc:Choice xmlns:v="urn:schemas-microsoft-com:vml" Requires="v">
                <p:oleObj spid="_x0000_s1031" name="Clip" r:id="rId1" imgW="18154650" imgH="19516725" progId="">
                  <p:embed/>
                </p:oleObj>
              </mc:Choice>
              <mc:Fallback>
                <p:oleObj name="Clip" r:id="rId1" imgW="18154650" imgH="19516725" progId="">
                  <p:embed/>
                  <p:pic>
                    <p:nvPicPr>
                      <p:cNvPr id="0" name="Object 3" descr="image1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257300"/>
                        <a:ext cx="1890713"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5" name="组合 4"/>
          <p:cNvGrpSpPr/>
          <p:nvPr/>
        </p:nvGrpSpPr>
        <p:grpSpPr>
          <a:xfrm>
            <a:off x="3563888" y="1707654"/>
            <a:ext cx="4018085" cy="500567"/>
            <a:chOff x="3347864" y="953426"/>
            <a:chExt cx="4824536" cy="540057"/>
          </a:xfrm>
        </p:grpSpPr>
        <p:sp>
          <p:nvSpPr>
            <p:cNvPr id="6" name="矩形 5"/>
            <p:cNvSpPr/>
            <p:nvPr/>
          </p:nvSpPr>
          <p:spPr>
            <a:xfrm>
              <a:off x="4476219" y="1017284"/>
              <a:ext cx="3192124" cy="422019"/>
            </a:xfrm>
            <a:prstGeom prst="rect">
              <a:avLst/>
            </a:prstGeom>
            <a:ln w="15875">
              <a:noFill/>
            </a:ln>
          </p:spPr>
          <p:txBody>
            <a:bodyPr wrap="square" lIns="68580" tIns="34290" rIns="68580" bIns="34290" anchor="ctr">
              <a:spAutoFit/>
            </a:bodyPr>
            <a:lstStyle/>
            <a:p>
              <a:r>
                <a:rPr lang="zh-CN" altLang="en-US" sz="2100" b="1" dirty="0">
                  <a:solidFill>
                    <a:srgbClr val="FF0000"/>
                  </a:solidFill>
                  <a:latin typeface="思源宋体 CN" panose="02020400000000000000" pitchFamily="18" charset="-122"/>
                  <a:ea typeface="思源宋体 CN" panose="02020400000000000000" pitchFamily="18" charset="-122"/>
                </a:rPr>
                <a:t>查人的不安全行为</a:t>
              </a:r>
              <a:endParaRPr lang="zh-CN" altLang="en-US" sz="2100" b="1" dirty="0">
                <a:solidFill>
                  <a:srgbClr val="FF0000"/>
                </a:solidFill>
                <a:latin typeface="思源宋体 CN" panose="02020400000000000000" pitchFamily="18" charset="-122"/>
                <a:ea typeface="思源宋体 CN" panose="02020400000000000000" pitchFamily="18" charset="-122"/>
              </a:endParaRPr>
            </a:p>
          </p:txBody>
        </p:sp>
        <p:sp>
          <p:nvSpPr>
            <p:cNvPr id="7" name="矩形 6"/>
            <p:cNvSpPr/>
            <p:nvPr/>
          </p:nvSpPr>
          <p:spPr>
            <a:xfrm>
              <a:off x="3347864" y="953426"/>
              <a:ext cx="4824536" cy="540057"/>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endParaRPr lang="zh-CN" altLang="en-US" sz="1600" b="1">
                <a:solidFill>
                  <a:schemeClr val="tx1">
                    <a:lumMod val="75000"/>
                    <a:lumOff val="25000"/>
                  </a:schemeClr>
                </a:solidFill>
              </a:endParaRPr>
            </a:p>
          </p:txBody>
        </p:sp>
      </p:grpSp>
      <p:grpSp>
        <p:nvGrpSpPr>
          <p:cNvPr id="8" name="组合 7"/>
          <p:cNvGrpSpPr/>
          <p:nvPr/>
        </p:nvGrpSpPr>
        <p:grpSpPr>
          <a:xfrm>
            <a:off x="3563888" y="2287507"/>
            <a:ext cx="4018085" cy="500567"/>
            <a:chOff x="3347864" y="1647579"/>
            <a:chExt cx="4824536" cy="540057"/>
          </a:xfrm>
        </p:grpSpPr>
        <p:sp>
          <p:nvSpPr>
            <p:cNvPr id="9" name="矩形 8"/>
            <p:cNvSpPr/>
            <p:nvPr/>
          </p:nvSpPr>
          <p:spPr>
            <a:xfrm>
              <a:off x="4476220" y="1700969"/>
              <a:ext cx="3194918" cy="422019"/>
            </a:xfrm>
            <a:prstGeom prst="rect">
              <a:avLst/>
            </a:prstGeom>
            <a:ln w="15875">
              <a:noFill/>
            </a:ln>
          </p:spPr>
          <p:txBody>
            <a:bodyPr wrap="square" lIns="68580" tIns="34290" rIns="68580" bIns="34290">
              <a:spAutoFit/>
            </a:bodyPr>
            <a:lstStyle/>
            <a:p>
              <a:r>
                <a:rPr lang="zh-CN" altLang="en-US" sz="2100" b="1" dirty="0">
                  <a:solidFill>
                    <a:srgbClr val="FF0000"/>
                  </a:solidFill>
                  <a:latin typeface="思源宋体 CN" panose="02020400000000000000" pitchFamily="18" charset="-122"/>
                  <a:ea typeface="思源宋体 CN" panose="02020400000000000000" pitchFamily="18" charset="-122"/>
                </a:rPr>
                <a:t>查物的不安全状态</a:t>
              </a:r>
              <a:endParaRPr lang="zh-CN" altLang="en-US" sz="2100" b="1" dirty="0">
                <a:solidFill>
                  <a:srgbClr val="FF0000"/>
                </a:solidFill>
                <a:latin typeface="思源宋体 CN" panose="02020400000000000000" pitchFamily="18" charset="-122"/>
                <a:ea typeface="思源宋体 CN" panose="02020400000000000000" pitchFamily="18" charset="-122"/>
              </a:endParaRPr>
            </a:p>
          </p:txBody>
        </p:sp>
        <p:sp>
          <p:nvSpPr>
            <p:cNvPr id="10" name="矩形 9"/>
            <p:cNvSpPr/>
            <p:nvPr/>
          </p:nvSpPr>
          <p:spPr>
            <a:xfrm>
              <a:off x="3347864" y="1647579"/>
              <a:ext cx="4824536" cy="540057"/>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endParaRPr lang="zh-CN" altLang="en-US" sz="1600" b="1">
                <a:solidFill>
                  <a:schemeClr val="tx1">
                    <a:lumMod val="75000"/>
                    <a:lumOff val="25000"/>
                  </a:schemeClr>
                </a:solidFill>
              </a:endParaRPr>
            </a:p>
          </p:txBody>
        </p:sp>
      </p:grpSp>
      <p:grpSp>
        <p:nvGrpSpPr>
          <p:cNvPr id="11" name="组合 10"/>
          <p:cNvGrpSpPr/>
          <p:nvPr/>
        </p:nvGrpSpPr>
        <p:grpSpPr>
          <a:xfrm>
            <a:off x="3563888" y="2867360"/>
            <a:ext cx="4018085" cy="500567"/>
            <a:chOff x="3347864" y="2341731"/>
            <a:chExt cx="4824536" cy="540057"/>
          </a:xfrm>
        </p:grpSpPr>
        <p:sp>
          <p:nvSpPr>
            <p:cNvPr id="12" name="矩形 11"/>
            <p:cNvSpPr/>
            <p:nvPr/>
          </p:nvSpPr>
          <p:spPr>
            <a:xfrm>
              <a:off x="4476219" y="2409100"/>
              <a:ext cx="3192124" cy="422019"/>
            </a:xfrm>
            <a:prstGeom prst="rect">
              <a:avLst/>
            </a:prstGeom>
            <a:ln w="15875">
              <a:noFill/>
            </a:ln>
          </p:spPr>
          <p:txBody>
            <a:bodyPr wrap="square" lIns="68580" tIns="34290" rIns="68580" bIns="34290">
              <a:spAutoFit/>
            </a:bodyPr>
            <a:lstStyle/>
            <a:p>
              <a:r>
                <a:rPr lang="zh-CN" altLang="en-US" sz="2100" b="1" dirty="0">
                  <a:solidFill>
                    <a:srgbClr val="FF0000"/>
                  </a:solidFill>
                  <a:latin typeface="思源宋体 CN" panose="02020400000000000000" pitchFamily="18" charset="-122"/>
                  <a:ea typeface="思源宋体 CN" panose="02020400000000000000" pitchFamily="18" charset="-122"/>
                </a:rPr>
                <a:t>查管理缺陷</a:t>
              </a:r>
              <a:endParaRPr lang="zh-CN" altLang="en-US" sz="2100" b="1" dirty="0">
                <a:solidFill>
                  <a:srgbClr val="FF0000"/>
                </a:solidFill>
                <a:latin typeface="思源宋体 CN" panose="02020400000000000000" pitchFamily="18" charset="-122"/>
                <a:ea typeface="思源宋体 CN" panose="02020400000000000000" pitchFamily="18" charset="-122"/>
              </a:endParaRPr>
            </a:p>
          </p:txBody>
        </p:sp>
        <p:sp>
          <p:nvSpPr>
            <p:cNvPr id="13" name="矩形 12"/>
            <p:cNvSpPr/>
            <p:nvPr/>
          </p:nvSpPr>
          <p:spPr>
            <a:xfrm>
              <a:off x="3347864" y="2341731"/>
              <a:ext cx="4824536" cy="540057"/>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endParaRPr lang="zh-CN" altLang="en-US" sz="1600" b="1">
                <a:solidFill>
                  <a:schemeClr val="tx1">
                    <a:lumMod val="75000"/>
                    <a:lumOff val="25000"/>
                  </a:schemeClr>
                </a:solidFill>
              </a:endParaRPr>
            </a:p>
          </p:txBody>
        </p:sp>
      </p:grpSp>
      <p:grpSp>
        <p:nvGrpSpPr>
          <p:cNvPr id="14" name="组合 13"/>
          <p:cNvGrpSpPr/>
          <p:nvPr/>
        </p:nvGrpSpPr>
        <p:grpSpPr>
          <a:xfrm>
            <a:off x="3563888" y="3447212"/>
            <a:ext cx="4018085" cy="500567"/>
            <a:chOff x="3347864" y="3035884"/>
            <a:chExt cx="4824536" cy="540057"/>
          </a:xfrm>
        </p:grpSpPr>
        <p:sp>
          <p:nvSpPr>
            <p:cNvPr id="15" name="矩形 14"/>
            <p:cNvSpPr/>
            <p:nvPr/>
          </p:nvSpPr>
          <p:spPr>
            <a:xfrm>
              <a:off x="4476219" y="3094527"/>
              <a:ext cx="3192124" cy="422019"/>
            </a:xfrm>
            <a:prstGeom prst="rect">
              <a:avLst/>
            </a:prstGeom>
            <a:ln w="15875">
              <a:noFill/>
            </a:ln>
          </p:spPr>
          <p:txBody>
            <a:bodyPr wrap="square" lIns="68580" tIns="34290" rIns="68580" bIns="34290">
              <a:spAutoFit/>
            </a:bodyPr>
            <a:lstStyle/>
            <a:p>
              <a:r>
                <a:rPr lang="zh-CN" altLang="en-US" sz="2100" b="1" dirty="0">
                  <a:solidFill>
                    <a:srgbClr val="FF0000"/>
                  </a:solidFill>
                  <a:latin typeface="思源宋体 CN" panose="02020400000000000000" pitchFamily="18" charset="-122"/>
                  <a:ea typeface="思源宋体 CN" panose="02020400000000000000" pitchFamily="18" charset="-122"/>
                </a:rPr>
                <a:t>查环境不良</a:t>
              </a:r>
              <a:endParaRPr lang="zh-CN" altLang="en-US" sz="2100" b="1" dirty="0">
                <a:solidFill>
                  <a:srgbClr val="FF0000"/>
                </a:solidFill>
                <a:latin typeface="思源宋体 CN" panose="02020400000000000000" pitchFamily="18" charset="-122"/>
                <a:ea typeface="思源宋体 CN" panose="02020400000000000000" pitchFamily="18" charset="-122"/>
              </a:endParaRPr>
            </a:p>
          </p:txBody>
        </p:sp>
        <p:sp>
          <p:nvSpPr>
            <p:cNvPr id="16" name="矩形 15"/>
            <p:cNvSpPr/>
            <p:nvPr/>
          </p:nvSpPr>
          <p:spPr>
            <a:xfrm>
              <a:off x="3347864" y="3035884"/>
              <a:ext cx="4824536" cy="540057"/>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endParaRPr lang="zh-CN" altLang="en-US" sz="1600" b="1">
                <a:solidFill>
                  <a:schemeClr val="tx1">
                    <a:lumMod val="75000"/>
                    <a:lumOff val="25000"/>
                  </a:schemeClr>
                </a:solidFill>
              </a:endParaRPr>
            </a:p>
          </p:txBody>
        </p:sp>
      </p:grpSp>
      <p:grpSp>
        <p:nvGrpSpPr>
          <p:cNvPr id="17" name="组合 16"/>
          <p:cNvGrpSpPr/>
          <p:nvPr/>
        </p:nvGrpSpPr>
        <p:grpSpPr>
          <a:xfrm>
            <a:off x="3563874" y="1714542"/>
            <a:ext cx="635000" cy="496377"/>
            <a:chOff x="2461692" y="982844"/>
            <a:chExt cx="751633" cy="842780"/>
          </a:xfrm>
          <a:solidFill>
            <a:srgbClr val="FF0000"/>
          </a:solidFill>
        </p:grpSpPr>
        <p:sp>
          <p:nvSpPr>
            <p:cNvPr id="18" name="矩形 17"/>
            <p:cNvSpPr/>
            <p:nvPr/>
          </p:nvSpPr>
          <p:spPr>
            <a:xfrm>
              <a:off x="2461692" y="982844"/>
              <a:ext cx="751633" cy="8427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000" b="1" dirty="0">
                <a:latin typeface="思源宋体 CN" panose="02020400000000000000" pitchFamily="18" charset="-122"/>
                <a:ea typeface="思源宋体 CN" panose="02020400000000000000" pitchFamily="18" charset="-122"/>
              </a:endParaRPr>
            </a:p>
          </p:txBody>
        </p:sp>
        <p:sp>
          <p:nvSpPr>
            <p:cNvPr id="19" name="文本框 9"/>
            <p:cNvSpPr txBox="1"/>
            <p:nvPr/>
          </p:nvSpPr>
          <p:spPr>
            <a:xfrm>
              <a:off x="2515282" y="1027047"/>
              <a:ext cx="644456" cy="677074"/>
            </a:xfrm>
            <a:prstGeom prst="rect">
              <a:avLst/>
            </a:prstGeom>
            <a:grpFill/>
          </p:spPr>
          <p:txBody>
            <a:bodyPr wrap="square" rtlCol="0">
              <a:spAutoFit/>
            </a:bodyPr>
            <a:lstStyle/>
            <a:p>
              <a:r>
                <a:rPr lang="en-US" altLang="zh-CN" sz="2000" b="1" dirty="0">
                  <a:solidFill>
                    <a:schemeClr val="bg1"/>
                  </a:solidFill>
                  <a:latin typeface="思源宋体 CN" panose="02020400000000000000" pitchFamily="18" charset="-122"/>
                  <a:ea typeface="思源宋体 CN" panose="02020400000000000000" pitchFamily="18" charset="-122"/>
                </a:rPr>
                <a:t>01</a:t>
              </a:r>
              <a:endParaRPr lang="en-US" altLang="zh-CN" sz="2000" b="1" dirty="0">
                <a:solidFill>
                  <a:schemeClr val="bg1"/>
                </a:solidFill>
                <a:latin typeface="思源宋体 CN" panose="02020400000000000000" pitchFamily="18" charset="-122"/>
                <a:ea typeface="思源宋体 CN" panose="02020400000000000000" pitchFamily="18" charset="-122"/>
              </a:endParaRPr>
            </a:p>
          </p:txBody>
        </p:sp>
      </p:grpSp>
      <p:grpSp>
        <p:nvGrpSpPr>
          <p:cNvPr id="20" name="组合 19"/>
          <p:cNvGrpSpPr/>
          <p:nvPr/>
        </p:nvGrpSpPr>
        <p:grpSpPr>
          <a:xfrm>
            <a:off x="3563874" y="2294297"/>
            <a:ext cx="635000" cy="492125"/>
            <a:chOff x="2461691" y="2033848"/>
            <a:chExt cx="751634" cy="842781"/>
          </a:xfrm>
          <a:solidFill>
            <a:srgbClr val="FF0000"/>
          </a:solidFill>
        </p:grpSpPr>
        <p:sp>
          <p:nvSpPr>
            <p:cNvPr id="21" name="矩形 20"/>
            <p:cNvSpPr/>
            <p:nvPr/>
          </p:nvSpPr>
          <p:spPr>
            <a:xfrm>
              <a:off x="2461691" y="2033848"/>
              <a:ext cx="751634" cy="8427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000" b="1" dirty="0">
                <a:latin typeface="思源宋体 CN" panose="02020400000000000000" pitchFamily="18" charset="-122"/>
                <a:ea typeface="思源宋体 CN" panose="02020400000000000000" pitchFamily="18" charset="-122"/>
              </a:endParaRPr>
            </a:p>
          </p:txBody>
        </p:sp>
        <p:sp>
          <p:nvSpPr>
            <p:cNvPr id="22" name="文本框 10"/>
            <p:cNvSpPr txBox="1"/>
            <p:nvPr/>
          </p:nvSpPr>
          <p:spPr>
            <a:xfrm>
              <a:off x="2499371" y="2095772"/>
              <a:ext cx="676272" cy="682924"/>
            </a:xfrm>
            <a:prstGeom prst="rect">
              <a:avLst/>
            </a:prstGeom>
            <a:grpFill/>
          </p:spPr>
          <p:txBody>
            <a:bodyPr wrap="square" rtlCol="0">
              <a:spAutoFit/>
            </a:bodyPr>
            <a:lstStyle/>
            <a:p>
              <a:r>
                <a:rPr lang="en-US" altLang="zh-CN" sz="2000" b="1" dirty="0">
                  <a:solidFill>
                    <a:schemeClr val="bg1"/>
                  </a:solidFill>
                  <a:latin typeface="思源宋体 CN" panose="02020400000000000000" pitchFamily="18" charset="-122"/>
                  <a:ea typeface="思源宋体 CN" panose="02020400000000000000" pitchFamily="18" charset="-122"/>
                </a:rPr>
                <a:t>02</a:t>
              </a:r>
              <a:endParaRPr lang="en-US" altLang="zh-CN" sz="2000" b="1" dirty="0">
                <a:solidFill>
                  <a:schemeClr val="bg1"/>
                </a:solidFill>
                <a:latin typeface="思源宋体 CN" panose="02020400000000000000" pitchFamily="18" charset="-122"/>
                <a:ea typeface="思源宋体 CN" panose="02020400000000000000" pitchFamily="18" charset="-122"/>
              </a:endParaRPr>
            </a:p>
          </p:txBody>
        </p:sp>
      </p:grpSp>
      <p:grpSp>
        <p:nvGrpSpPr>
          <p:cNvPr id="23" name="组合 22"/>
          <p:cNvGrpSpPr/>
          <p:nvPr/>
        </p:nvGrpSpPr>
        <p:grpSpPr>
          <a:xfrm>
            <a:off x="3563874" y="2883577"/>
            <a:ext cx="635000" cy="496515"/>
            <a:chOff x="2461691" y="3084852"/>
            <a:chExt cx="751634" cy="842781"/>
          </a:xfrm>
          <a:solidFill>
            <a:srgbClr val="FF0000"/>
          </a:solidFill>
        </p:grpSpPr>
        <p:sp>
          <p:nvSpPr>
            <p:cNvPr id="24" name="矩形 23"/>
            <p:cNvSpPr/>
            <p:nvPr/>
          </p:nvSpPr>
          <p:spPr>
            <a:xfrm>
              <a:off x="2461691" y="3084852"/>
              <a:ext cx="751634" cy="8427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000" b="1" dirty="0">
                <a:latin typeface="思源宋体 CN" panose="02020400000000000000" pitchFamily="18" charset="-122"/>
                <a:ea typeface="思源宋体 CN" panose="02020400000000000000" pitchFamily="18" charset="-122"/>
              </a:endParaRPr>
            </a:p>
          </p:txBody>
        </p:sp>
        <p:sp>
          <p:nvSpPr>
            <p:cNvPr id="25" name="文本框 11"/>
            <p:cNvSpPr txBox="1"/>
            <p:nvPr/>
          </p:nvSpPr>
          <p:spPr>
            <a:xfrm>
              <a:off x="2523236" y="3126553"/>
              <a:ext cx="628546" cy="676886"/>
            </a:xfrm>
            <a:prstGeom prst="rect">
              <a:avLst/>
            </a:prstGeom>
            <a:grpFill/>
          </p:spPr>
          <p:txBody>
            <a:bodyPr wrap="square" rtlCol="0">
              <a:spAutoFit/>
            </a:bodyPr>
            <a:lstStyle/>
            <a:p>
              <a:r>
                <a:rPr lang="en-US" altLang="zh-CN" sz="2000" b="1" dirty="0">
                  <a:solidFill>
                    <a:schemeClr val="bg1"/>
                  </a:solidFill>
                  <a:latin typeface="思源宋体 CN" panose="02020400000000000000" pitchFamily="18" charset="-122"/>
                  <a:ea typeface="思源宋体 CN" panose="02020400000000000000" pitchFamily="18" charset="-122"/>
                </a:rPr>
                <a:t>03</a:t>
              </a:r>
              <a:endParaRPr lang="en-US" altLang="zh-CN" sz="2000" b="1" dirty="0">
                <a:solidFill>
                  <a:schemeClr val="bg1"/>
                </a:solidFill>
                <a:latin typeface="思源宋体 CN" panose="02020400000000000000" pitchFamily="18" charset="-122"/>
                <a:ea typeface="思源宋体 CN" panose="02020400000000000000" pitchFamily="18" charset="-122"/>
              </a:endParaRPr>
            </a:p>
          </p:txBody>
        </p:sp>
      </p:grpSp>
      <p:grpSp>
        <p:nvGrpSpPr>
          <p:cNvPr id="26" name="组合 25"/>
          <p:cNvGrpSpPr/>
          <p:nvPr/>
        </p:nvGrpSpPr>
        <p:grpSpPr>
          <a:xfrm>
            <a:off x="3563874" y="3462062"/>
            <a:ext cx="635000" cy="488524"/>
            <a:chOff x="2461691" y="4135857"/>
            <a:chExt cx="751634" cy="842780"/>
          </a:xfrm>
          <a:solidFill>
            <a:srgbClr val="FF0000"/>
          </a:solidFill>
        </p:grpSpPr>
        <p:sp>
          <p:nvSpPr>
            <p:cNvPr id="27" name="矩形 26"/>
            <p:cNvSpPr/>
            <p:nvPr/>
          </p:nvSpPr>
          <p:spPr>
            <a:xfrm>
              <a:off x="2461691" y="4135857"/>
              <a:ext cx="751634" cy="8427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000" b="1" dirty="0">
                <a:latin typeface="思源宋体 CN" panose="02020400000000000000" pitchFamily="18" charset="-122"/>
                <a:ea typeface="思源宋体 CN" panose="02020400000000000000" pitchFamily="18" charset="-122"/>
              </a:endParaRPr>
            </a:p>
          </p:txBody>
        </p:sp>
        <p:sp>
          <p:nvSpPr>
            <p:cNvPr id="28" name="文本框 12"/>
            <p:cNvSpPr txBox="1"/>
            <p:nvPr/>
          </p:nvSpPr>
          <p:spPr>
            <a:xfrm>
              <a:off x="2531191" y="4169799"/>
              <a:ext cx="612637" cy="687958"/>
            </a:xfrm>
            <a:prstGeom prst="rect">
              <a:avLst/>
            </a:prstGeom>
            <a:grpFill/>
          </p:spPr>
          <p:txBody>
            <a:bodyPr wrap="square" rtlCol="0">
              <a:spAutoFit/>
            </a:bodyPr>
            <a:lstStyle/>
            <a:p>
              <a:r>
                <a:rPr lang="en-US" altLang="zh-CN" sz="2000" b="1" dirty="0">
                  <a:solidFill>
                    <a:schemeClr val="bg1"/>
                  </a:solidFill>
                  <a:latin typeface="思源宋体 CN" panose="02020400000000000000" pitchFamily="18" charset="-122"/>
                  <a:ea typeface="思源宋体 CN" panose="02020400000000000000" pitchFamily="18" charset="-122"/>
                </a:rPr>
                <a:t>04</a:t>
              </a:r>
              <a:endParaRPr lang="en-US" altLang="zh-CN" sz="2000" b="1" dirty="0">
                <a:solidFill>
                  <a:schemeClr val="bg1"/>
                </a:solidFill>
                <a:latin typeface="思源宋体 CN" panose="02020400000000000000" pitchFamily="18" charset="-122"/>
                <a:ea typeface="思源宋体 CN" panose="02020400000000000000" pitchFamily="18" charset="-122"/>
              </a:endParaRPr>
            </a:p>
          </p:txBody>
        </p:sp>
      </p:grpSp>
    </p:spTree>
  </p:cSld>
  <p:clrMapOvr>
    <a:masterClrMapping/>
  </p:clrMapOvr>
  <p:transition spd="slow" advTm="12000">
    <p:split orient="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圆角矩形 51"/>
          <p:cNvSpPr/>
          <p:nvPr/>
        </p:nvSpPr>
        <p:spPr>
          <a:xfrm rot="2700000">
            <a:off x="1850404" y="2071557"/>
            <a:ext cx="1046747" cy="1046747"/>
          </a:xfrm>
          <a:prstGeom prst="roundRect">
            <a:avLst>
              <a:gd name="adj" fmla="val 2240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TextBox 48"/>
          <p:cNvSpPr txBox="1"/>
          <p:nvPr/>
        </p:nvSpPr>
        <p:spPr>
          <a:xfrm>
            <a:off x="3420790" y="2191326"/>
            <a:ext cx="5050408" cy="760730"/>
          </a:xfrm>
          <a:prstGeom prst="rect">
            <a:avLst/>
          </a:prstGeom>
          <a:noFill/>
        </p:spPr>
        <p:txBody>
          <a:bodyPr wrap="square" lIns="68583" tIns="34290" rIns="68583" bIns="34290" rtlCol="0">
            <a:spAutoFit/>
          </a:bodyPr>
          <a:lstStyle/>
          <a:p>
            <a:pPr algn="ctr"/>
            <a:r>
              <a:rPr lang="zh-CN" altLang="en-US" sz="4500" b="1" dirty="0">
                <a:solidFill>
                  <a:srgbClr val="FF0000"/>
                </a:solidFill>
                <a:latin typeface="思源宋体 CN" panose="02020400000000000000" pitchFamily="18" charset="-122"/>
                <a:ea typeface="思源宋体 CN" panose="02020400000000000000" pitchFamily="18" charset="-122"/>
              </a:rPr>
              <a:t>查人的不安全行为</a:t>
            </a:r>
            <a:endParaRPr lang="zh-CN" altLang="en-US" sz="4500" b="1" dirty="0">
              <a:solidFill>
                <a:srgbClr val="FF0000"/>
              </a:solidFill>
              <a:latin typeface="思源宋体 CN" panose="02020400000000000000" pitchFamily="18" charset="-122"/>
              <a:ea typeface="思源宋体 CN" panose="02020400000000000000" pitchFamily="18" charset="-122"/>
            </a:endParaRPr>
          </a:p>
        </p:txBody>
      </p:sp>
      <p:sp>
        <p:nvSpPr>
          <p:cNvPr id="50" name="文本框 6"/>
          <p:cNvSpPr txBox="1"/>
          <p:nvPr/>
        </p:nvSpPr>
        <p:spPr>
          <a:xfrm>
            <a:off x="1868487" y="2191326"/>
            <a:ext cx="1044575" cy="807085"/>
          </a:xfrm>
          <a:prstGeom prst="rect">
            <a:avLst/>
          </a:prstGeom>
          <a:noFill/>
        </p:spPr>
        <p:txBody>
          <a:bodyPr wrap="square" lIns="68580" tIns="34290" rIns="68580" bIns="34290" rtlCol="0">
            <a:spAutoFit/>
          </a:bodyPr>
          <a:lstStyle/>
          <a:p>
            <a:pPr algn="ctr"/>
            <a:r>
              <a:rPr lang="en-US" altLang="zh-CN" sz="4800" b="1" dirty="0">
                <a:solidFill>
                  <a:schemeClr val="bg2"/>
                </a:solidFill>
                <a:latin typeface="思源宋体 CN" panose="02020400000000000000" pitchFamily="18" charset="-122"/>
                <a:ea typeface="思源宋体 CN" panose="02020400000000000000" pitchFamily="18" charset="-122"/>
              </a:rPr>
              <a:t>01</a:t>
            </a:r>
            <a:endParaRPr lang="en-US" altLang="zh-CN" sz="4800" b="1" dirty="0">
              <a:solidFill>
                <a:schemeClr val="bg2"/>
              </a:solidFill>
              <a:latin typeface="思源宋体 CN" panose="02020400000000000000" pitchFamily="18" charset="-122"/>
              <a:ea typeface="思源宋体 CN" panose="02020400000000000000" pitchFamily="18"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000" advClick="0" advTm="0">
        <p15:prstTrans prst="drape"/>
      </p:transition>
    </mc:Choice>
    <mc:Fallback>
      <p:transition spd="slow" advClick="0" advTm="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944245" y="133985"/>
            <a:ext cx="4035425" cy="398780"/>
          </a:xfrm>
          <a:prstGeom prst="rect">
            <a:avLst/>
          </a:prstGeom>
          <a:noFill/>
        </p:spPr>
        <p:txBody>
          <a:bodyPr wrap="square" rtlCol="0" anchor="t">
            <a:spAutoFit/>
          </a:bodyPr>
          <a:lstStyle/>
          <a:p>
            <a:r>
              <a:rPr lang="zh-CN" altLang="en-US" sz="2000" b="1" dirty="0">
                <a:solidFill>
                  <a:srgbClr val="FF0000"/>
                </a:solidFill>
                <a:latin typeface="思源宋体 CN" panose="02020400000000000000" pitchFamily="18" charset="-122"/>
                <a:ea typeface="思源宋体 CN" panose="02020400000000000000" pitchFamily="18" charset="-122"/>
              </a:rPr>
              <a:t>查人的不安全行为</a:t>
            </a:r>
            <a:endParaRPr lang="zh-CN" altLang="en-US" sz="2000" b="1" dirty="0">
              <a:solidFill>
                <a:srgbClr val="FF0000"/>
              </a:solidFill>
              <a:latin typeface="思源宋体 CN" panose="02020400000000000000" pitchFamily="18" charset="-122"/>
              <a:ea typeface="思源宋体 CN" panose="02020400000000000000" pitchFamily="18" charset="-122"/>
            </a:endParaRPr>
          </a:p>
        </p:txBody>
      </p:sp>
      <p:sp>
        <p:nvSpPr>
          <p:cNvPr id="2" name="文本框 1"/>
          <p:cNvSpPr txBox="1"/>
          <p:nvPr/>
        </p:nvSpPr>
        <p:spPr>
          <a:xfrm>
            <a:off x="530225" y="877570"/>
            <a:ext cx="7226935" cy="337185"/>
          </a:xfrm>
          <a:prstGeom prst="rect">
            <a:avLst/>
          </a:prstGeom>
          <a:noFill/>
        </p:spPr>
        <p:txBody>
          <a:bodyPr wrap="square" rtlCol="0" anchor="t">
            <a:spAutoFit/>
          </a:bodyPr>
          <a:lstStyle/>
          <a:p>
            <a:r>
              <a:rPr lang="zh-CN" altLang="en-US" sz="1600" dirty="0">
                <a:solidFill>
                  <a:schemeClr val="tx1">
                    <a:lumMod val="75000"/>
                    <a:lumOff val="25000"/>
                  </a:schemeClr>
                </a:solidFill>
                <a:latin typeface="思源宋体 CN" panose="02020400000000000000" pitchFamily="18" charset="-122"/>
                <a:ea typeface="思源宋体 CN" panose="02020400000000000000" pitchFamily="18" charset="-122"/>
              </a:rPr>
              <a:t>《企业职工伤亡事故分类》（GB 6441）将人的不安全行为分为13类共51种</a:t>
            </a:r>
            <a:endParaRPr lang="zh-CN" altLang="en-US" sz="1600"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sp>
        <p:nvSpPr>
          <p:cNvPr id="8" name="îṥḻïḍé"/>
          <p:cNvSpPr/>
          <p:nvPr/>
        </p:nvSpPr>
        <p:spPr bwMode="auto">
          <a:xfrm>
            <a:off x="301625" y="4573905"/>
            <a:ext cx="3374390" cy="346710"/>
          </a:xfrm>
          <a:custGeom>
            <a:avLst/>
            <a:gdLst>
              <a:gd name="T0" fmla="*/ 374 w 1686"/>
              <a:gd name="T1" fmla="*/ 0 h 173"/>
              <a:gd name="T2" fmla="*/ 0 w 1686"/>
              <a:gd name="T3" fmla="*/ 86 h 173"/>
              <a:gd name="T4" fmla="*/ 374 w 1686"/>
              <a:gd name="T5" fmla="*/ 173 h 173"/>
              <a:gd name="T6" fmla="*/ 630 w 1686"/>
              <a:gd name="T7" fmla="*/ 150 h 173"/>
              <a:gd name="T8" fmla="*/ 865 w 1686"/>
              <a:gd name="T9" fmla="*/ 124 h 173"/>
              <a:gd name="T10" fmla="*/ 885 w 1686"/>
              <a:gd name="T11" fmla="*/ 124 h 173"/>
              <a:gd name="T12" fmla="*/ 1156 w 1686"/>
              <a:gd name="T13" fmla="*/ 128 h 173"/>
              <a:gd name="T14" fmla="*/ 1686 w 1686"/>
              <a:gd name="T15" fmla="*/ 95 h 173"/>
              <a:gd name="T16" fmla="*/ 1156 w 1686"/>
              <a:gd name="T17" fmla="*/ 63 h 173"/>
              <a:gd name="T18" fmla="*/ 809 w 1686"/>
              <a:gd name="T19" fmla="*/ 58 h 173"/>
              <a:gd name="T20" fmla="*/ 679 w 1686"/>
              <a:gd name="T21" fmla="*/ 36 h 173"/>
              <a:gd name="T22" fmla="*/ 374 w 1686"/>
              <a:gd name="T23"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86" h="173">
                <a:moveTo>
                  <a:pt x="374" y="0"/>
                </a:moveTo>
                <a:cubicBezTo>
                  <a:pt x="168" y="0"/>
                  <a:pt x="0" y="38"/>
                  <a:pt x="0" y="86"/>
                </a:cubicBezTo>
                <a:cubicBezTo>
                  <a:pt x="0" y="134"/>
                  <a:pt x="168" y="173"/>
                  <a:pt x="374" y="173"/>
                </a:cubicBezTo>
                <a:cubicBezTo>
                  <a:pt x="473" y="173"/>
                  <a:pt x="563" y="164"/>
                  <a:pt x="630" y="150"/>
                </a:cubicBezTo>
                <a:cubicBezTo>
                  <a:pt x="708" y="133"/>
                  <a:pt x="786" y="124"/>
                  <a:pt x="865" y="124"/>
                </a:cubicBezTo>
                <a:cubicBezTo>
                  <a:pt x="872" y="124"/>
                  <a:pt x="879" y="124"/>
                  <a:pt x="885" y="124"/>
                </a:cubicBezTo>
                <a:cubicBezTo>
                  <a:pt x="983" y="126"/>
                  <a:pt x="1093" y="128"/>
                  <a:pt x="1156" y="128"/>
                </a:cubicBezTo>
                <a:cubicBezTo>
                  <a:pt x="1449" y="128"/>
                  <a:pt x="1686" y="113"/>
                  <a:pt x="1686" y="95"/>
                </a:cubicBezTo>
                <a:cubicBezTo>
                  <a:pt x="1686" y="77"/>
                  <a:pt x="1449" y="63"/>
                  <a:pt x="1156" y="63"/>
                </a:cubicBezTo>
                <a:cubicBezTo>
                  <a:pt x="1076" y="63"/>
                  <a:pt x="919" y="60"/>
                  <a:pt x="809" y="58"/>
                </a:cubicBezTo>
                <a:cubicBezTo>
                  <a:pt x="765" y="58"/>
                  <a:pt x="721" y="50"/>
                  <a:pt x="679" y="36"/>
                </a:cubicBezTo>
                <a:cubicBezTo>
                  <a:pt x="611" y="14"/>
                  <a:pt x="500" y="0"/>
                  <a:pt x="374" y="0"/>
                </a:cubicBezTo>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 name="iśḷïďè"/>
          <p:cNvSpPr/>
          <p:nvPr/>
        </p:nvSpPr>
        <p:spPr bwMode="auto">
          <a:xfrm>
            <a:off x="1700530" y="1622425"/>
            <a:ext cx="6833235" cy="2980690"/>
          </a:xfrm>
          <a:custGeom>
            <a:avLst/>
            <a:gdLst>
              <a:gd name="T0" fmla="*/ 925 w 935"/>
              <a:gd name="T1" fmla="*/ 1393 h 1393"/>
              <a:gd name="T2" fmla="*/ 10 w 935"/>
              <a:gd name="T3" fmla="*/ 1393 h 1393"/>
              <a:gd name="T4" fmla="*/ 0 w 935"/>
              <a:gd name="T5" fmla="*/ 1383 h 1393"/>
              <a:gd name="T6" fmla="*/ 0 w 935"/>
              <a:gd name="T7" fmla="*/ 9 h 1393"/>
              <a:gd name="T8" fmla="*/ 10 w 935"/>
              <a:gd name="T9" fmla="*/ 0 h 1393"/>
              <a:gd name="T10" fmla="*/ 925 w 935"/>
              <a:gd name="T11" fmla="*/ 0 h 1393"/>
              <a:gd name="T12" fmla="*/ 935 w 935"/>
              <a:gd name="T13" fmla="*/ 9 h 1393"/>
              <a:gd name="T14" fmla="*/ 935 w 935"/>
              <a:gd name="T15" fmla="*/ 1383 h 1393"/>
              <a:gd name="T16" fmla="*/ 925 w 935"/>
              <a:gd name="T17" fmla="*/ 1393 h 1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5" h="1393">
                <a:moveTo>
                  <a:pt x="925" y="1393"/>
                </a:moveTo>
                <a:cubicBezTo>
                  <a:pt x="10" y="1393"/>
                  <a:pt x="10" y="1393"/>
                  <a:pt x="10" y="1393"/>
                </a:cubicBezTo>
                <a:cubicBezTo>
                  <a:pt x="4" y="1393"/>
                  <a:pt x="0" y="1388"/>
                  <a:pt x="0" y="1383"/>
                </a:cubicBezTo>
                <a:cubicBezTo>
                  <a:pt x="0" y="9"/>
                  <a:pt x="0" y="9"/>
                  <a:pt x="0" y="9"/>
                </a:cubicBezTo>
                <a:cubicBezTo>
                  <a:pt x="0" y="4"/>
                  <a:pt x="4" y="0"/>
                  <a:pt x="10" y="0"/>
                </a:cubicBezTo>
                <a:cubicBezTo>
                  <a:pt x="925" y="0"/>
                  <a:pt x="925" y="0"/>
                  <a:pt x="925" y="0"/>
                </a:cubicBezTo>
                <a:cubicBezTo>
                  <a:pt x="930" y="0"/>
                  <a:pt x="935" y="4"/>
                  <a:pt x="935" y="9"/>
                </a:cubicBezTo>
                <a:cubicBezTo>
                  <a:pt x="935" y="1383"/>
                  <a:pt x="935" y="1383"/>
                  <a:pt x="935" y="1383"/>
                </a:cubicBezTo>
                <a:cubicBezTo>
                  <a:pt x="935" y="1388"/>
                  <a:pt x="930" y="1393"/>
                  <a:pt x="925" y="1393"/>
                </a:cubicBezTo>
              </a:path>
            </a:pathLst>
          </a:custGeom>
          <a:solidFill>
            <a:srgbClr val="C99D6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 name="iSľîḋê"/>
          <p:cNvSpPr/>
          <p:nvPr/>
        </p:nvSpPr>
        <p:spPr bwMode="auto">
          <a:xfrm>
            <a:off x="1807845" y="1818640"/>
            <a:ext cx="6607175" cy="267208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3" name="îṧḻiḋe"/>
          <p:cNvSpPr/>
          <p:nvPr/>
        </p:nvSpPr>
        <p:spPr bwMode="auto">
          <a:xfrm>
            <a:off x="1807845" y="1818640"/>
            <a:ext cx="1654810" cy="2481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grpSp>
        <p:nvGrpSpPr>
          <p:cNvPr id="35" name="组合 34"/>
          <p:cNvGrpSpPr/>
          <p:nvPr/>
        </p:nvGrpSpPr>
        <p:grpSpPr>
          <a:xfrm>
            <a:off x="4364990" y="1614805"/>
            <a:ext cx="1663065" cy="338455"/>
            <a:chOff x="3140" y="2385"/>
            <a:chExt cx="1344" cy="533"/>
          </a:xfrm>
        </p:grpSpPr>
        <p:sp>
          <p:nvSpPr>
            <p:cNvPr id="10" name="îṩlïḍe"/>
            <p:cNvSpPr/>
            <p:nvPr/>
          </p:nvSpPr>
          <p:spPr bwMode="auto">
            <a:xfrm>
              <a:off x="3290" y="2442"/>
              <a:ext cx="1044" cy="476"/>
            </a:xfrm>
            <a:custGeom>
              <a:avLst/>
              <a:gdLst>
                <a:gd name="T0" fmla="*/ 469 w 557"/>
                <a:gd name="T1" fmla="*/ 89 h 254"/>
                <a:gd name="T2" fmla="*/ 469 w 557"/>
                <a:gd name="T3" fmla="*/ 0 h 254"/>
                <a:gd name="T4" fmla="*/ 88 w 557"/>
                <a:gd name="T5" fmla="*/ 0 h 254"/>
                <a:gd name="T6" fmla="*/ 88 w 557"/>
                <a:gd name="T7" fmla="*/ 89 h 254"/>
                <a:gd name="T8" fmla="*/ 0 w 557"/>
                <a:gd name="T9" fmla="*/ 89 h 254"/>
                <a:gd name="T10" fmla="*/ 0 w 557"/>
                <a:gd name="T11" fmla="*/ 254 h 254"/>
                <a:gd name="T12" fmla="*/ 557 w 557"/>
                <a:gd name="T13" fmla="*/ 254 h 254"/>
                <a:gd name="T14" fmla="*/ 557 w 557"/>
                <a:gd name="T15" fmla="*/ 89 h 254"/>
                <a:gd name="T16" fmla="*/ 469 w 557"/>
                <a:gd name="T17" fmla="*/ 89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7" h="254">
                  <a:moveTo>
                    <a:pt x="469" y="89"/>
                  </a:moveTo>
                  <a:lnTo>
                    <a:pt x="469" y="0"/>
                  </a:lnTo>
                  <a:lnTo>
                    <a:pt x="88" y="0"/>
                  </a:lnTo>
                  <a:lnTo>
                    <a:pt x="88" y="89"/>
                  </a:lnTo>
                  <a:lnTo>
                    <a:pt x="0" y="89"/>
                  </a:lnTo>
                  <a:lnTo>
                    <a:pt x="0" y="254"/>
                  </a:lnTo>
                  <a:lnTo>
                    <a:pt x="557" y="254"/>
                  </a:lnTo>
                  <a:lnTo>
                    <a:pt x="557" y="89"/>
                  </a:lnTo>
                  <a:lnTo>
                    <a:pt x="469" y="89"/>
                  </a:ln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 name="íṣļíďè"/>
            <p:cNvSpPr/>
            <p:nvPr/>
          </p:nvSpPr>
          <p:spPr bwMode="auto">
            <a:xfrm>
              <a:off x="3290" y="2442"/>
              <a:ext cx="1044" cy="476"/>
            </a:xfrm>
            <a:custGeom>
              <a:avLst/>
              <a:gdLst>
                <a:gd name="T0" fmla="*/ 469 w 557"/>
                <a:gd name="T1" fmla="*/ 89 h 254"/>
                <a:gd name="T2" fmla="*/ 469 w 557"/>
                <a:gd name="T3" fmla="*/ 0 h 254"/>
                <a:gd name="T4" fmla="*/ 88 w 557"/>
                <a:gd name="T5" fmla="*/ 0 h 254"/>
                <a:gd name="T6" fmla="*/ 88 w 557"/>
                <a:gd name="T7" fmla="*/ 89 h 254"/>
                <a:gd name="T8" fmla="*/ 0 w 557"/>
                <a:gd name="T9" fmla="*/ 89 h 254"/>
                <a:gd name="T10" fmla="*/ 0 w 557"/>
                <a:gd name="T11" fmla="*/ 254 h 254"/>
                <a:gd name="T12" fmla="*/ 557 w 557"/>
                <a:gd name="T13" fmla="*/ 254 h 254"/>
                <a:gd name="T14" fmla="*/ 557 w 557"/>
                <a:gd name="T15" fmla="*/ 89 h 254"/>
                <a:gd name="T16" fmla="*/ 469 w 557"/>
                <a:gd name="T17" fmla="*/ 89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7" h="254">
                  <a:moveTo>
                    <a:pt x="469" y="89"/>
                  </a:moveTo>
                  <a:lnTo>
                    <a:pt x="469" y="0"/>
                  </a:lnTo>
                  <a:lnTo>
                    <a:pt x="88" y="0"/>
                  </a:lnTo>
                  <a:lnTo>
                    <a:pt x="88" y="89"/>
                  </a:lnTo>
                  <a:lnTo>
                    <a:pt x="0" y="89"/>
                  </a:lnTo>
                  <a:lnTo>
                    <a:pt x="0" y="254"/>
                  </a:lnTo>
                  <a:lnTo>
                    <a:pt x="557" y="254"/>
                  </a:lnTo>
                  <a:lnTo>
                    <a:pt x="557" y="89"/>
                  </a:lnTo>
                  <a:lnTo>
                    <a:pt x="469" y="8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 name="îṥľïḑê"/>
            <p:cNvSpPr/>
            <p:nvPr/>
          </p:nvSpPr>
          <p:spPr bwMode="auto">
            <a:xfrm>
              <a:off x="3140" y="2385"/>
              <a:ext cx="1344" cy="508"/>
            </a:xfrm>
            <a:custGeom>
              <a:avLst/>
              <a:gdLst>
                <a:gd name="T0" fmla="*/ 412 w 427"/>
                <a:gd name="T1" fmla="*/ 161 h 161"/>
                <a:gd name="T2" fmla="*/ 16 w 427"/>
                <a:gd name="T3" fmla="*/ 161 h 161"/>
                <a:gd name="T4" fmla="*/ 0 w 427"/>
                <a:gd name="T5" fmla="*/ 143 h 161"/>
                <a:gd name="T6" fmla="*/ 0 w 427"/>
                <a:gd name="T7" fmla="*/ 9 h 161"/>
                <a:gd name="T8" fmla="*/ 9 w 427"/>
                <a:gd name="T9" fmla="*/ 0 h 161"/>
                <a:gd name="T10" fmla="*/ 18 w 427"/>
                <a:gd name="T11" fmla="*/ 9 h 161"/>
                <a:gd name="T12" fmla="*/ 18 w 427"/>
                <a:gd name="T13" fmla="*/ 142 h 161"/>
                <a:gd name="T14" fmla="*/ 408 w 427"/>
                <a:gd name="T15" fmla="*/ 142 h 161"/>
                <a:gd name="T16" fmla="*/ 408 w 427"/>
                <a:gd name="T17" fmla="*/ 9 h 161"/>
                <a:gd name="T18" fmla="*/ 418 w 427"/>
                <a:gd name="T19" fmla="*/ 0 h 161"/>
                <a:gd name="T20" fmla="*/ 427 w 427"/>
                <a:gd name="T21" fmla="*/ 9 h 161"/>
                <a:gd name="T22" fmla="*/ 427 w 427"/>
                <a:gd name="T23" fmla="*/ 146 h 161"/>
                <a:gd name="T24" fmla="*/ 412 w 427"/>
                <a:gd name="T25" fmla="*/ 16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7" h="161">
                  <a:moveTo>
                    <a:pt x="412" y="161"/>
                  </a:moveTo>
                  <a:cubicBezTo>
                    <a:pt x="16" y="161"/>
                    <a:pt x="16" y="161"/>
                    <a:pt x="16" y="161"/>
                  </a:cubicBezTo>
                  <a:cubicBezTo>
                    <a:pt x="7" y="161"/>
                    <a:pt x="0" y="153"/>
                    <a:pt x="0" y="143"/>
                  </a:cubicBezTo>
                  <a:cubicBezTo>
                    <a:pt x="0" y="9"/>
                    <a:pt x="0" y="9"/>
                    <a:pt x="0" y="9"/>
                  </a:cubicBezTo>
                  <a:cubicBezTo>
                    <a:pt x="0" y="4"/>
                    <a:pt x="4" y="0"/>
                    <a:pt x="9" y="0"/>
                  </a:cubicBezTo>
                  <a:cubicBezTo>
                    <a:pt x="14" y="0"/>
                    <a:pt x="18" y="4"/>
                    <a:pt x="18" y="9"/>
                  </a:cubicBezTo>
                  <a:cubicBezTo>
                    <a:pt x="18" y="142"/>
                    <a:pt x="18" y="142"/>
                    <a:pt x="18" y="142"/>
                  </a:cubicBezTo>
                  <a:cubicBezTo>
                    <a:pt x="408" y="142"/>
                    <a:pt x="408" y="142"/>
                    <a:pt x="408" y="142"/>
                  </a:cubicBezTo>
                  <a:cubicBezTo>
                    <a:pt x="408" y="9"/>
                    <a:pt x="408" y="9"/>
                    <a:pt x="408" y="9"/>
                  </a:cubicBezTo>
                  <a:cubicBezTo>
                    <a:pt x="408" y="4"/>
                    <a:pt x="412" y="0"/>
                    <a:pt x="418" y="0"/>
                  </a:cubicBezTo>
                  <a:cubicBezTo>
                    <a:pt x="423" y="0"/>
                    <a:pt x="427" y="4"/>
                    <a:pt x="427" y="9"/>
                  </a:cubicBezTo>
                  <a:cubicBezTo>
                    <a:pt x="427" y="146"/>
                    <a:pt x="427" y="146"/>
                    <a:pt x="427" y="146"/>
                  </a:cubicBezTo>
                  <a:cubicBezTo>
                    <a:pt x="427" y="154"/>
                    <a:pt x="420" y="161"/>
                    <a:pt x="412" y="161"/>
                  </a:cubicBezTo>
                </a:path>
              </a:pathLst>
            </a:custGeom>
            <a:solidFill>
              <a:srgbClr val="86868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 name="íšlîḋe"/>
            <p:cNvSpPr/>
            <p:nvPr/>
          </p:nvSpPr>
          <p:spPr bwMode="auto">
            <a:xfrm>
              <a:off x="3455" y="2803"/>
              <a:ext cx="714" cy="114"/>
            </a:xfrm>
            <a:custGeom>
              <a:avLst/>
              <a:gdLst>
                <a:gd name="T0" fmla="*/ 221 w 227"/>
                <a:gd name="T1" fmla="*/ 36 h 36"/>
                <a:gd name="T2" fmla="*/ 5 w 227"/>
                <a:gd name="T3" fmla="*/ 36 h 36"/>
                <a:gd name="T4" fmla="*/ 0 w 227"/>
                <a:gd name="T5" fmla="*/ 31 h 36"/>
                <a:gd name="T6" fmla="*/ 0 w 227"/>
                <a:gd name="T7" fmla="*/ 6 h 36"/>
                <a:gd name="T8" fmla="*/ 5 w 227"/>
                <a:gd name="T9" fmla="*/ 0 h 36"/>
                <a:gd name="T10" fmla="*/ 221 w 227"/>
                <a:gd name="T11" fmla="*/ 0 h 36"/>
                <a:gd name="T12" fmla="*/ 227 w 227"/>
                <a:gd name="T13" fmla="*/ 6 h 36"/>
                <a:gd name="T14" fmla="*/ 227 w 227"/>
                <a:gd name="T15" fmla="*/ 31 h 36"/>
                <a:gd name="T16" fmla="*/ 221 w 227"/>
                <a:gd name="T17"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36">
                  <a:moveTo>
                    <a:pt x="221" y="36"/>
                  </a:moveTo>
                  <a:cubicBezTo>
                    <a:pt x="5" y="36"/>
                    <a:pt x="5" y="36"/>
                    <a:pt x="5" y="36"/>
                  </a:cubicBezTo>
                  <a:cubicBezTo>
                    <a:pt x="2" y="36"/>
                    <a:pt x="0" y="34"/>
                    <a:pt x="0" y="31"/>
                  </a:cubicBezTo>
                  <a:cubicBezTo>
                    <a:pt x="0" y="6"/>
                    <a:pt x="0" y="6"/>
                    <a:pt x="0" y="6"/>
                  </a:cubicBezTo>
                  <a:cubicBezTo>
                    <a:pt x="0" y="3"/>
                    <a:pt x="2" y="0"/>
                    <a:pt x="5" y="0"/>
                  </a:cubicBezTo>
                  <a:cubicBezTo>
                    <a:pt x="221" y="0"/>
                    <a:pt x="221" y="0"/>
                    <a:pt x="221" y="0"/>
                  </a:cubicBezTo>
                  <a:cubicBezTo>
                    <a:pt x="224" y="0"/>
                    <a:pt x="227" y="3"/>
                    <a:pt x="227" y="6"/>
                  </a:cubicBezTo>
                  <a:cubicBezTo>
                    <a:pt x="227" y="31"/>
                    <a:pt x="227" y="31"/>
                    <a:pt x="227" y="31"/>
                  </a:cubicBezTo>
                  <a:cubicBezTo>
                    <a:pt x="227" y="34"/>
                    <a:pt x="224" y="36"/>
                    <a:pt x="221" y="36"/>
                  </a:cubicBezTo>
                  <a:close/>
                </a:path>
              </a:pathLst>
            </a:custGeom>
            <a:solidFill>
              <a:srgbClr val="9C9B9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grpSp>
        <p:nvGrpSpPr>
          <p:cNvPr id="36" name="组合 35"/>
          <p:cNvGrpSpPr/>
          <p:nvPr/>
        </p:nvGrpSpPr>
        <p:grpSpPr>
          <a:xfrm>
            <a:off x="579120" y="1452880"/>
            <a:ext cx="1228090" cy="3362960"/>
            <a:chOff x="573" y="2175"/>
            <a:chExt cx="1934" cy="5296"/>
          </a:xfrm>
        </p:grpSpPr>
        <p:sp>
          <p:nvSpPr>
            <p:cNvPr id="1026" name="îśḻîdé"/>
            <p:cNvSpPr/>
            <p:nvPr/>
          </p:nvSpPr>
          <p:spPr bwMode="auto">
            <a:xfrm>
              <a:off x="1405" y="7071"/>
              <a:ext cx="174" cy="143"/>
            </a:xfrm>
            <a:custGeom>
              <a:avLst/>
              <a:gdLst>
                <a:gd name="T0" fmla="*/ 12 w 93"/>
                <a:gd name="T1" fmla="*/ 74 h 76"/>
                <a:gd name="T2" fmla="*/ 82 w 93"/>
                <a:gd name="T3" fmla="*/ 76 h 76"/>
                <a:gd name="T4" fmla="*/ 93 w 93"/>
                <a:gd name="T5" fmla="*/ 0 h 76"/>
                <a:gd name="T6" fmla="*/ 0 w 93"/>
                <a:gd name="T7" fmla="*/ 0 h 76"/>
                <a:gd name="T8" fmla="*/ 12 w 93"/>
                <a:gd name="T9" fmla="*/ 74 h 76"/>
              </a:gdLst>
              <a:ahLst/>
              <a:cxnLst>
                <a:cxn ang="0">
                  <a:pos x="T0" y="T1"/>
                </a:cxn>
                <a:cxn ang="0">
                  <a:pos x="T2" y="T3"/>
                </a:cxn>
                <a:cxn ang="0">
                  <a:pos x="T4" y="T5"/>
                </a:cxn>
                <a:cxn ang="0">
                  <a:pos x="T6" y="T7"/>
                </a:cxn>
                <a:cxn ang="0">
                  <a:pos x="T8" y="T9"/>
                </a:cxn>
              </a:cxnLst>
              <a:rect l="0" t="0" r="r" b="b"/>
              <a:pathLst>
                <a:path w="93" h="76">
                  <a:moveTo>
                    <a:pt x="12" y="74"/>
                  </a:moveTo>
                  <a:lnTo>
                    <a:pt x="82" y="76"/>
                  </a:lnTo>
                  <a:lnTo>
                    <a:pt x="93" y="0"/>
                  </a:lnTo>
                  <a:lnTo>
                    <a:pt x="0" y="0"/>
                  </a:lnTo>
                  <a:lnTo>
                    <a:pt x="12" y="74"/>
                  </a:lnTo>
                  <a:close/>
                </a:path>
              </a:pathLst>
            </a:custGeom>
            <a:solidFill>
              <a:srgbClr val="FFE4B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27" name="ïsľîde"/>
            <p:cNvSpPr/>
            <p:nvPr/>
          </p:nvSpPr>
          <p:spPr bwMode="auto">
            <a:xfrm>
              <a:off x="1390" y="7135"/>
              <a:ext cx="431" cy="336"/>
            </a:xfrm>
            <a:custGeom>
              <a:avLst/>
              <a:gdLst>
                <a:gd name="T0" fmla="*/ 3 w 137"/>
                <a:gd name="T1" fmla="*/ 2 h 107"/>
                <a:gd name="T2" fmla="*/ 44 w 137"/>
                <a:gd name="T3" fmla="*/ 9 h 107"/>
                <a:gd name="T4" fmla="*/ 65 w 137"/>
                <a:gd name="T5" fmla="*/ 1 h 107"/>
                <a:gd name="T6" fmla="*/ 80 w 137"/>
                <a:gd name="T7" fmla="*/ 11 h 107"/>
                <a:gd name="T8" fmla="*/ 104 w 137"/>
                <a:gd name="T9" fmla="*/ 26 h 107"/>
                <a:gd name="T10" fmla="*/ 136 w 137"/>
                <a:gd name="T11" fmla="*/ 82 h 107"/>
                <a:gd name="T12" fmla="*/ 84 w 137"/>
                <a:gd name="T13" fmla="*/ 102 h 107"/>
                <a:gd name="T14" fmla="*/ 36 w 137"/>
                <a:gd name="T15" fmla="*/ 84 h 107"/>
                <a:gd name="T16" fmla="*/ 2 w 137"/>
                <a:gd name="T17" fmla="*/ 57 h 107"/>
                <a:gd name="T18" fmla="*/ 1 w 137"/>
                <a:gd name="T19" fmla="*/ 7 h 107"/>
                <a:gd name="T20" fmla="*/ 3 w 137"/>
                <a:gd name="T21" fmla="*/ 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107">
                  <a:moveTo>
                    <a:pt x="3" y="2"/>
                  </a:moveTo>
                  <a:cubicBezTo>
                    <a:pt x="3" y="2"/>
                    <a:pt x="20" y="26"/>
                    <a:pt x="44" y="9"/>
                  </a:cubicBezTo>
                  <a:cubicBezTo>
                    <a:pt x="50" y="4"/>
                    <a:pt x="58" y="0"/>
                    <a:pt x="65" y="1"/>
                  </a:cubicBezTo>
                  <a:cubicBezTo>
                    <a:pt x="70" y="2"/>
                    <a:pt x="76" y="8"/>
                    <a:pt x="80" y="11"/>
                  </a:cubicBezTo>
                  <a:cubicBezTo>
                    <a:pt x="88" y="17"/>
                    <a:pt x="96" y="22"/>
                    <a:pt x="104" y="26"/>
                  </a:cubicBezTo>
                  <a:cubicBezTo>
                    <a:pt x="137" y="36"/>
                    <a:pt x="136" y="59"/>
                    <a:pt x="136" y="82"/>
                  </a:cubicBezTo>
                  <a:cubicBezTo>
                    <a:pt x="136" y="101"/>
                    <a:pt x="97" y="107"/>
                    <a:pt x="84" y="102"/>
                  </a:cubicBezTo>
                  <a:cubicBezTo>
                    <a:pt x="67" y="97"/>
                    <a:pt x="51" y="91"/>
                    <a:pt x="36" y="84"/>
                  </a:cubicBezTo>
                  <a:cubicBezTo>
                    <a:pt x="22" y="78"/>
                    <a:pt x="4" y="74"/>
                    <a:pt x="2" y="57"/>
                  </a:cubicBezTo>
                  <a:cubicBezTo>
                    <a:pt x="0" y="41"/>
                    <a:pt x="2" y="24"/>
                    <a:pt x="1" y="7"/>
                  </a:cubicBezTo>
                  <a:cubicBezTo>
                    <a:pt x="1" y="6"/>
                    <a:pt x="2" y="3"/>
                    <a:pt x="3" y="2"/>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28" name="iṧļïḓè"/>
            <p:cNvSpPr/>
            <p:nvPr/>
          </p:nvSpPr>
          <p:spPr bwMode="auto">
            <a:xfrm>
              <a:off x="1604" y="7234"/>
              <a:ext cx="203" cy="148"/>
            </a:xfrm>
            <a:custGeom>
              <a:avLst/>
              <a:gdLst>
                <a:gd name="T0" fmla="*/ 46 w 64"/>
                <a:gd name="T1" fmla="*/ 44 h 47"/>
                <a:gd name="T2" fmla="*/ 32 w 64"/>
                <a:gd name="T3" fmla="*/ 47 h 47"/>
                <a:gd name="T4" fmla="*/ 10 w 64"/>
                <a:gd name="T5" fmla="*/ 43 h 47"/>
                <a:gd name="T6" fmla="*/ 21 w 64"/>
                <a:gd name="T7" fmla="*/ 27 h 47"/>
                <a:gd name="T8" fmla="*/ 42 w 64"/>
                <a:gd name="T9" fmla="*/ 18 h 47"/>
                <a:gd name="T10" fmla="*/ 39 w 64"/>
                <a:gd name="T11" fmla="*/ 9 h 47"/>
                <a:gd name="T12" fmla="*/ 47 w 64"/>
                <a:gd name="T13" fmla="*/ 3 h 47"/>
                <a:gd name="T14" fmla="*/ 53 w 64"/>
                <a:gd name="T15" fmla="*/ 39 h 47"/>
                <a:gd name="T16" fmla="*/ 46 w 64"/>
                <a:gd name="T17" fmla="*/ 4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47">
                  <a:moveTo>
                    <a:pt x="46" y="44"/>
                  </a:moveTo>
                  <a:cubicBezTo>
                    <a:pt x="42" y="46"/>
                    <a:pt x="37" y="47"/>
                    <a:pt x="32" y="47"/>
                  </a:cubicBezTo>
                  <a:cubicBezTo>
                    <a:pt x="25" y="47"/>
                    <a:pt x="16" y="47"/>
                    <a:pt x="10" y="43"/>
                  </a:cubicBezTo>
                  <a:cubicBezTo>
                    <a:pt x="0" y="35"/>
                    <a:pt x="14" y="28"/>
                    <a:pt x="21" y="27"/>
                  </a:cubicBezTo>
                  <a:cubicBezTo>
                    <a:pt x="28" y="26"/>
                    <a:pt x="38" y="26"/>
                    <a:pt x="42" y="18"/>
                  </a:cubicBezTo>
                  <a:cubicBezTo>
                    <a:pt x="43" y="14"/>
                    <a:pt x="41" y="11"/>
                    <a:pt x="39" y="9"/>
                  </a:cubicBezTo>
                  <a:cubicBezTo>
                    <a:pt x="33" y="2"/>
                    <a:pt x="42" y="0"/>
                    <a:pt x="47" y="3"/>
                  </a:cubicBezTo>
                  <a:cubicBezTo>
                    <a:pt x="60" y="9"/>
                    <a:pt x="64" y="29"/>
                    <a:pt x="53" y="39"/>
                  </a:cubicBezTo>
                  <a:cubicBezTo>
                    <a:pt x="51" y="41"/>
                    <a:pt x="48" y="43"/>
                    <a:pt x="46" y="44"/>
                  </a:cubicBezTo>
                  <a:close/>
                </a:path>
              </a:pathLst>
            </a:custGeom>
            <a:solidFill>
              <a:srgbClr val="FAFAF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29" name="íṣļïḑé"/>
            <p:cNvSpPr/>
            <p:nvPr/>
          </p:nvSpPr>
          <p:spPr bwMode="auto">
            <a:xfrm>
              <a:off x="1392" y="7266"/>
              <a:ext cx="426" cy="203"/>
            </a:xfrm>
            <a:custGeom>
              <a:avLst/>
              <a:gdLst>
                <a:gd name="T0" fmla="*/ 34 w 135"/>
                <a:gd name="T1" fmla="*/ 28 h 64"/>
                <a:gd name="T2" fmla="*/ 83 w 135"/>
                <a:gd name="T3" fmla="*/ 45 h 64"/>
                <a:gd name="T4" fmla="*/ 135 w 135"/>
                <a:gd name="T5" fmla="*/ 27 h 64"/>
                <a:gd name="T6" fmla="*/ 135 w 135"/>
                <a:gd name="T7" fmla="*/ 40 h 64"/>
                <a:gd name="T8" fmla="*/ 83 w 135"/>
                <a:gd name="T9" fmla="*/ 60 h 64"/>
                <a:gd name="T10" fmla="*/ 34 w 135"/>
                <a:gd name="T11" fmla="*/ 43 h 64"/>
                <a:gd name="T12" fmla="*/ 0 w 135"/>
                <a:gd name="T13" fmla="*/ 15 h 64"/>
                <a:gd name="T14" fmla="*/ 0 w 135"/>
                <a:gd name="T15" fmla="*/ 0 h 64"/>
                <a:gd name="T16" fmla="*/ 34 w 135"/>
                <a:gd name="T17" fmla="*/ 2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 h="64">
                  <a:moveTo>
                    <a:pt x="34" y="28"/>
                  </a:moveTo>
                  <a:cubicBezTo>
                    <a:pt x="50" y="35"/>
                    <a:pt x="66" y="41"/>
                    <a:pt x="83" y="45"/>
                  </a:cubicBezTo>
                  <a:cubicBezTo>
                    <a:pt x="96" y="48"/>
                    <a:pt x="133" y="44"/>
                    <a:pt x="135" y="27"/>
                  </a:cubicBezTo>
                  <a:cubicBezTo>
                    <a:pt x="135" y="31"/>
                    <a:pt x="135" y="36"/>
                    <a:pt x="135" y="40"/>
                  </a:cubicBezTo>
                  <a:cubicBezTo>
                    <a:pt x="135" y="59"/>
                    <a:pt x="97" y="64"/>
                    <a:pt x="83" y="60"/>
                  </a:cubicBezTo>
                  <a:cubicBezTo>
                    <a:pt x="66" y="56"/>
                    <a:pt x="50" y="51"/>
                    <a:pt x="34" y="43"/>
                  </a:cubicBezTo>
                  <a:cubicBezTo>
                    <a:pt x="9" y="31"/>
                    <a:pt x="0" y="28"/>
                    <a:pt x="0" y="15"/>
                  </a:cubicBezTo>
                  <a:cubicBezTo>
                    <a:pt x="0" y="10"/>
                    <a:pt x="0" y="5"/>
                    <a:pt x="0" y="0"/>
                  </a:cubicBezTo>
                  <a:cubicBezTo>
                    <a:pt x="1" y="8"/>
                    <a:pt x="21" y="22"/>
                    <a:pt x="34" y="28"/>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30" name="îš1iḑé"/>
            <p:cNvSpPr/>
            <p:nvPr/>
          </p:nvSpPr>
          <p:spPr bwMode="auto">
            <a:xfrm>
              <a:off x="1392" y="7266"/>
              <a:ext cx="426" cy="161"/>
            </a:xfrm>
            <a:custGeom>
              <a:avLst/>
              <a:gdLst>
                <a:gd name="T0" fmla="*/ 82 w 135"/>
                <a:gd name="T1" fmla="*/ 48 h 51"/>
                <a:gd name="T2" fmla="*/ 32 w 135"/>
                <a:gd name="T3" fmla="*/ 30 h 51"/>
                <a:gd name="T4" fmla="*/ 0 w 135"/>
                <a:gd name="T5" fmla="*/ 8 h 51"/>
                <a:gd name="T6" fmla="*/ 0 w 135"/>
                <a:gd name="T7" fmla="*/ 0 h 51"/>
                <a:gd name="T8" fmla="*/ 34 w 135"/>
                <a:gd name="T9" fmla="*/ 28 h 51"/>
                <a:gd name="T10" fmla="*/ 83 w 135"/>
                <a:gd name="T11" fmla="*/ 45 h 51"/>
                <a:gd name="T12" fmla="*/ 135 w 135"/>
                <a:gd name="T13" fmla="*/ 27 h 51"/>
                <a:gd name="T14" fmla="*/ 135 w 135"/>
                <a:gd name="T15" fmla="*/ 33 h 51"/>
                <a:gd name="T16" fmla="*/ 82 w 135"/>
                <a:gd name="T17" fmla="*/ 4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 h="51">
                  <a:moveTo>
                    <a:pt x="82" y="48"/>
                  </a:moveTo>
                  <a:cubicBezTo>
                    <a:pt x="65" y="44"/>
                    <a:pt x="48" y="38"/>
                    <a:pt x="32" y="30"/>
                  </a:cubicBezTo>
                  <a:cubicBezTo>
                    <a:pt x="21" y="25"/>
                    <a:pt x="7" y="16"/>
                    <a:pt x="0" y="8"/>
                  </a:cubicBezTo>
                  <a:cubicBezTo>
                    <a:pt x="0" y="6"/>
                    <a:pt x="0" y="3"/>
                    <a:pt x="0" y="0"/>
                  </a:cubicBezTo>
                  <a:cubicBezTo>
                    <a:pt x="1" y="8"/>
                    <a:pt x="21" y="22"/>
                    <a:pt x="34" y="28"/>
                  </a:cubicBezTo>
                  <a:cubicBezTo>
                    <a:pt x="50" y="35"/>
                    <a:pt x="66" y="41"/>
                    <a:pt x="83" y="45"/>
                  </a:cubicBezTo>
                  <a:cubicBezTo>
                    <a:pt x="96" y="48"/>
                    <a:pt x="133" y="44"/>
                    <a:pt x="135" y="27"/>
                  </a:cubicBezTo>
                  <a:cubicBezTo>
                    <a:pt x="135" y="28"/>
                    <a:pt x="135" y="31"/>
                    <a:pt x="135" y="33"/>
                  </a:cubicBezTo>
                  <a:cubicBezTo>
                    <a:pt x="129" y="47"/>
                    <a:pt x="95" y="51"/>
                    <a:pt x="82" y="48"/>
                  </a:cubicBezTo>
                  <a:close/>
                </a:path>
              </a:pathLst>
            </a:custGeom>
            <a:solidFill>
              <a:srgbClr val="D9D9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31" name="ïṥliḋè"/>
            <p:cNvSpPr/>
            <p:nvPr/>
          </p:nvSpPr>
          <p:spPr bwMode="auto">
            <a:xfrm>
              <a:off x="1015" y="7071"/>
              <a:ext cx="169" cy="143"/>
            </a:xfrm>
            <a:custGeom>
              <a:avLst/>
              <a:gdLst>
                <a:gd name="T0" fmla="*/ 80 w 90"/>
                <a:gd name="T1" fmla="*/ 74 h 76"/>
                <a:gd name="T2" fmla="*/ 8 w 90"/>
                <a:gd name="T3" fmla="*/ 76 h 76"/>
                <a:gd name="T4" fmla="*/ 0 w 90"/>
                <a:gd name="T5" fmla="*/ 0 h 76"/>
                <a:gd name="T6" fmla="*/ 90 w 90"/>
                <a:gd name="T7" fmla="*/ 0 h 76"/>
                <a:gd name="T8" fmla="*/ 80 w 90"/>
                <a:gd name="T9" fmla="*/ 74 h 76"/>
              </a:gdLst>
              <a:ahLst/>
              <a:cxnLst>
                <a:cxn ang="0">
                  <a:pos x="T0" y="T1"/>
                </a:cxn>
                <a:cxn ang="0">
                  <a:pos x="T2" y="T3"/>
                </a:cxn>
                <a:cxn ang="0">
                  <a:pos x="T4" y="T5"/>
                </a:cxn>
                <a:cxn ang="0">
                  <a:pos x="T6" y="T7"/>
                </a:cxn>
                <a:cxn ang="0">
                  <a:pos x="T8" y="T9"/>
                </a:cxn>
              </a:cxnLst>
              <a:rect l="0" t="0" r="r" b="b"/>
              <a:pathLst>
                <a:path w="90" h="76">
                  <a:moveTo>
                    <a:pt x="80" y="74"/>
                  </a:moveTo>
                  <a:lnTo>
                    <a:pt x="8" y="76"/>
                  </a:lnTo>
                  <a:lnTo>
                    <a:pt x="0" y="0"/>
                  </a:lnTo>
                  <a:lnTo>
                    <a:pt x="90" y="0"/>
                  </a:lnTo>
                  <a:lnTo>
                    <a:pt x="80" y="74"/>
                  </a:lnTo>
                  <a:close/>
                </a:path>
              </a:pathLst>
            </a:custGeom>
            <a:solidFill>
              <a:srgbClr val="FFE4B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32" name="íŝḷîďê"/>
            <p:cNvSpPr/>
            <p:nvPr/>
          </p:nvSpPr>
          <p:spPr bwMode="auto">
            <a:xfrm>
              <a:off x="770" y="7135"/>
              <a:ext cx="431" cy="336"/>
            </a:xfrm>
            <a:custGeom>
              <a:avLst/>
              <a:gdLst>
                <a:gd name="T0" fmla="*/ 134 w 137"/>
                <a:gd name="T1" fmla="*/ 2 h 107"/>
                <a:gd name="T2" fmla="*/ 93 w 137"/>
                <a:gd name="T3" fmla="*/ 9 h 107"/>
                <a:gd name="T4" fmla="*/ 72 w 137"/>
                <a:gd name="T5" fmla="*/ 1 h 107"/>
                <a:gd name="T6" fmla="*/ 57 w 137"/>
                <a:gd name="T7" fmla="*/ 11 h 107"/>
                <a:gd name="T8" fmla="*/ 33 w 137"/>
                <a:gd name="T9" fmla="*/ 26 h 107"/>
                <a:gd name="T10" fmla="*/ 1 w 137"/>
                <a:gd name="T11" fmla="*/ 82 h 107"/>
                <a:gd name="T12" fmla="*/ 53 w 137"/>
                <a:gd name="T13" fmla="*/ 102 h 107"/>
                <a:gd name="T14" fmla="*/ 101 w 137"/>
                <a:gd name="T15" fmla="*/ 84 h 107"/>
                <a:gd name="T16" fmla="*/ 135 w 137"/>
                <a:gd name="T17" fmla="*/ 57 h 107"/>
                <a:gd name="T18" fmla="*/ 136 w 137"/>
                <a:gd name="T19" fmla="*/ 7 h 107"/>
                <a:gd name="T20" fmla="*/ 134 w 137"/>
                <a:gd name="T21" fmla="*/ 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107">
                  <a:moveTo>
                    <a:pt x="134" y="2"/>
                  </a:moveTo>
                  <a:cubicBezTo>
                    <a:pt x="134" y="2"/>
                    <a:pt x="117" y="26"/>
                    <a:pt x="93" y="9"/>
                  </a:cubicBezTo>
                  <a:cubicBezTo>
                    <a:pt x="87" y="4"/>
                    <a:pt x="79" y="0"/>
                    <a:pt x="72" y="1"/>
                  </a:cubicBezTo>
                  <a:cubicBezTo>
                    <a:pt x="67" y="2"/>
                    <a:pt x="61" y="8"/>
                    <a:pt x="57" y="11"/>
                  </a:cubicBezTo>
                  <a:cubicBezTo>
                    <a:pt x="49" y="17"/>
                    <a:pt x="41" y="22"/>
                    <a:pt x="33" y="26"/>
                  </a:cubicBezTo>
                  <a:cubicBezTo>
                    <a:pt x="0" y="36"/>
                    <a:pt x="1" y="59"/>
                    <a:pt x="1" y="82"/>
                  </a:cubicBezTo>
                  <a:cubicBezTo>
                    <a:pt x="1" y="101"/>
                    <a:pt x="40" y="107"/>
                    <a:pt x="53" y="102"/>
                  </a:cubicBezTo>
                  <a:cubicBezTo>
                    <a:pt x="70" y="97"/>
                    <a:pt x="86" y="91"/>
                    <a:pt x="101" y="84"/>
                  </a:cubicBezTo>
                  <a:cubicBezTo>
                    <a:pt x="115" y="78"/>
                    <a:pt x="133" y="74"/>
                    <a:pt x="135" y="57"/>
                  </a:cubicBezTo>
                  <a:cubicBezTo>
                    <a:pt x="137" y="41"/>
                    <a:pt x="135" y="24"/>
                    <a:pt x="136" y="7"/>
                  </a:cubicBezTo>
                  <a:cubicBezTo>
                    <a:pt x="136" y="6"/>
                    <a:pt x="135" y="3"/>
                    <a:pt x="134" y="2"/>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33" name="işḷiḓe"/>
            <p:cNvSpPr/>
            <p:nvPr/>
          </p:nvSpPr>
          <p:spPr bwMode="auto">
            <a:xfrm>
              <a:off x="785" y="7234"/>
              <a:ext cx="203" cy="148"/>
            </a:xfrm>
            <a:custGeom>
              <a:avLst/>
              <a:gdLst>
                <a:gd name="T0" fmla="*/ 18 w 64"/>
                <a:gd name="T1" fmla="*/ 44 h 47"/>
                <a:gd name="T2" fmla="*/ 32 w 64"/>
                <a:gd name="T3" fmla="*/ 47 h 47"/>
                <a:gd name="T4" fmla="*/ 54 w 64"/>
                <a:gd name="T5" fmla="*/ 43 h 47"/>
                <a:gd name="T6" fmla="*/ 43 w 64"/>
                <a:gd name="T7" fmla="*/ 27 h 47"/>
                <a:gd name="T8" fmla="*/ 23 w 64"/>
                <a:gd name="T9" fmla="*/ 18 h 47"/>
                <a:gd name="T10" fmla="*/ 26 w 64"/>
                <a:gd name="T11" fmla="*/ 9 h 47"/>
                <a:gd name="T12" fmla="*/ 17 w 64"/>
                <a:gd name="T13" fmla="*/ 3 h 47"/>
                <a:gd name="T14" fmla="*/ 11 w 64"/>
                <a:gd name="T15" fmla="*/ 39 h 47"/>
                <a:gd name="T16" fmla="*/ 18 w 64"/>
                <a:gd name="T17" fmla="*/ 4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47">
                  <a:moveTo>
                    <a:pt x="18" y="44"/>
                  </a:moveTo>
                  <a:cubicBezTo>
                    <a:pt x="23" y="46"/>
                    <a:pt x="27" y="47"/>
                    <a:pt x="32" y="47"/>
                  </a:cubicBezTo>
                  <a:cubicBezTo>
                    <a:pt x="39" y="47"/>
                    <a:pt x="48" y="47"/>
                    <a:pt x="54" y="43"/>
                  </a:cubicBezTo>
                  <a:cubicBezTo>
                    <a:pt x="64" y="35"/>
                    <a:pt x="50" y="28"/>
                    <a:pt x="43" y="27"/>
                  </a:cubicBezTo>
                  <a:cubicBezTo>
                    <a:pt x="36" y="26"/>
                    <a:pt x="26" y="26"/>
                    <a:pt x="23" y="18"/>
                  </a:cubicBezTo>
                  <a:cubicBezTo>
                    <a:pt x="21" y="14"/>
                    <a:pt x="23" y="11"/>
                    <a:pt x="26" y="9"/>
                  </a:cubicBezTo>
                  <a:cubicBezTo>
                    <a:pt x="31" y="2"/>
                    <a:pt x="22" y="0"/>
                    <a:pt x="17" y="3"/>
                  </a:cubicBezTo>
                  <a:cubicBezTo>
                    <a:pt x="4" y="9"/>
                    <a:pt x="0" y="29"/>
                    <a:pt x="11" y="39"/>
                  </a:cubicBezTo>
                  <a:cubicBezTo>
                    <a:pt x="13" y="41"/>
                    <a:pt x="16" y="43"/>
                    <a:pt x="18" y="44"/>
                  </a:cubicBezTo>
                  <a:close/>
                </a:path>
              </a:pathLst>
            </a:custGeom>
            <a:solidFill>
              <a:srgbClr val="FAFAF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34" name="ïsḻïdê"/>
            <p:cNvSpPr/>
            <p:nvPr/>
          </p:nvSpPr>
          <p:spPr bwMode="auto">
            <a:xfrm>
              <a:off x="772" y="7266"/>
              <a:ext cx="426" cy="203"/>
            </a:xfrm>
            <a:custGeom>
              <a:avLst/>
              <a:gdLst>
                <a:gd name="T0" fmla="*/ 101 w 135"/>
                <a:gd name="T1" fmla="*/ 28 h 64"/>
                <a:gd name="T2" fmla="*/ 52 w 135"/>
                <a:gd name="T3" fmla="*/ 45 h 64"/>
                <a:gd name="T4" fmla="*/ 0 w 135"/>
                <a:gd name="T5" fmla="*/ 27 h 64"/>
                <a:gd name="T6" fmla="*/ 0 w 135"/>
                <a:gd name="T7" fmla="*/ 40 h 64"/>
                <a:gd name="T8" fmla="*/ 52 w 135"/>
                <a:gd name="T9" fmla="*/ 60 h 64"/>
                <a:gd name="T10" fmla="*/ 101 w 135"/>
                <a:gd name="T11" fmla="*/ 43 h 64"/>
                <a:gd name="T12" fmla="*/ 135 w 135"/>
                <a:gd name="T13" fmla="*/ 15 h 64"/>
                <a:gd name="T14" fmla="*/ 135 w 135"/>
                <a:gd name="T15" fmla="*/ 0 h 64"/>
                <a:gd name="T16" fmla="*/ 101 w 135"/>
                <a:gd name="T17" fmla="*/ 2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 h="64">
                  <a:moveTo>
                    <a:pt x="101" y="28"/>
                  </a:moveTo>
                  <a:cubicBezTo>
                    <a:pt x="85" y="35"/>
                    <a:pt x="69" y="41"/>
                    <a:pt x="52" y="45"/>
                  </a:cubicBezTo>
                  <a:cubicBezTo>
                    <a:pt x="39" y="48"/>
                    <a:pt x="2" y="44"/>
                    <a:pt x="0" y="27"/>
                  </a:cubicBezTo>
                  <a:cubicBezTo>
                    <a:pt x="0" y="31"/>
                    <a:pt x="0" y="36"/>
                    <a:pt x="0" y="40"/>
                  </a:cubicBezTo>
                  <a:cubicBezTo>
                    <a:pt x="0" y="59"/>
                    <a:pt x="39" y="64"/>
                    <a:pt x="52" y="60"/>
                  </a:cubicBezTo>
                  <a:cubicBezTo>
                    <a:pt x="69" y="56"/>
                    <a:pt x="85" y="51"/>
                    <a:pt x="101" y="43"/>
                  </a:cubicBezTo>
                  <a:cubicBezTo>
                    <a:pt x="126" y="31"/>
                    <a:pt x="135" y="28"/>
                    <a:pt x="135" y="15"/>
                  </a:cubicBezTo>
                  <a:cubicBezTo>
                    <a:pt x="135" y="10"/>
                    <a:pt x="135" y="5"/>
                    <a:pt x="135" y="0"/>
                  </a:cubicBezTo>
                  <a:cubicBezTo>
                    <a:pt x="134" y="8"/>
                    <a:pt x="114" y="22"/>
                    <a:pt x="101" y="28"/>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39" name="îṧḷidè"/>
            <p:cNvSpPr/>
            <p:nvPr/>
          </p:nvSpPr>
          <p:spPr bwMode="auto">
            <a:xfrm>
              <a:off x="772" y="7266"/>
              <a:ext cx="426" cy="161"/>
            </a:xfrm>
            <a:custGeom>
              <a:avLst/>
              <a:gdLst>
                <a:gd name="T0" fmla="*/ 53 w 135"/>
                <a:gd name="T1" fmla="*/ 48 h 51"/>
                <a:gd name="T2" fmla="*/ 103 w 135"/>
                <a:gd name="T3" fmla="*/ 30 h 51"/>
                <a:gd name="T4" fmla="*/ 135 w 135"/>
                <a:gd name="T5" fmla="*/ 8 h 51"/>
                <a:gd name="T6" fmla="*/ 135 w 135"/>
                <a:gd name="T7" fmla="*/ 0 h 51"/>
                <a:gd name="T8" fmla="*/ 101 w 135"/>
                <a:gd name="T9" fmla="*/ 28 h 51"/>
                <a:gd name="T10" fmla="*/ 52 w 135"/>
                <a:gd name="T11" fmla="*/ 45 h 51"/>
                <a:gd name="T12" fmla="*/ 0 w 135"/>
                <a:gd name="T13" fmla="*/ 27 h 51"/>
                <a:gd name="T14" fmla="*/ 0 w 135"/>
                <a:gd name="T15" fmla="*/ 33 h 51"/>
                <a:gd name="T16" fmla="*/ 53 w 135"/>
                <a:gd name="T17" fmla="*/ 4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 h="51">
                  <a:moveTo>
                    <a:pt x="53" y="48"/>
                  </a:moveTo>
                  <a:cubicBezTo>
                    <a:pt x="70" y="44"/>
                    <a:pt x="87" y="38"/>
                    <a:pt x="103" y="30"/>
                  </a:cubicBezTo>
                  <a:cubicBezTo>
                    <a:pt x="114" y="25"/>
                    <a:pt x="128" y="16"/>
                    <a:pt x="135" y="8"/>
                  </a:cubicBezTo>
                  <a:cubicBezTo>
                    <a:pt x="135" y="6"/>
                    <a:pt x="135" y="3"/>
                    <a:pt x="135" y="0"/>
                  </a:cubicBezTo>
                  <a:cubicBezTo>
                    <a:pt x="134" y="8"/>
                    <a:pt x="114" y="22"/>
                    <a:pt x="101" y="28"/>
                  </a:cubicBezTo>
                  <a:cubicBezTo>
                    <a:pt x="85" y="35"/>
                    <a:pt x="69" y="41"/>
                    <a:pt x="52" y="45"/>
                  </a:cubicBezTo>
                  <a:cubicBezTo>
                    <a:pt x="39" y="48"/>
                    <a:pt x="2" y="44"/>
                    <a:pt x="0" y="27"/>
                  </a:cubicBezTo>
                  <a:cubicBezTo>
                    <a:pt x="0" y="28"/>
                    <a:pt x="0" y="31"/>
                    <a:pt x="0" y="33"/>
                  </a:cubicBezTo>
                  <a:cubicBezTo>
                    <a:pt x="6" y="47"/>
                    <a:pt x="40" y="51"/>
                    <a:pt x="53" y="48"/>
                  </a:cubicBezTo>
                  <a:close/>
                </a:path>
              </a:pathLst>
            </a:custGeom>
            <a:solidFill>
              <a:srgbClr val="D9D9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43" name="îṣļîďè"/>
            <p:cNvSpPr/>
            <p:nvPr/>
          </p:nvSpPr>
          <p:spPr bwMode="auto">
            <a:xfrm>
              <a:off x="1283" y="5040"/>
              <a:ext cx="431" cy="2031"/>
            </a:xfrm>
            <a:custGeom>
              <a:avLst/>
              <a:gdLst>
                <a:gd name="T0" fmla="*/ 112 w 137"/>
                <a:gd name="T1" fmla="*/ 572 h 645"/>
                <a:gd name="T2" fmla="*/ 97 w 137"/>
                <a:gd name="T3" fmla="*/ 645 h 645"/>
                <a:gd name="T4" fmla="*/ 39 w 137"/>
                <a:gd name="T5" fmla="*/ 645 h 645"/>
                <a:gd name="T6" fmla="*/ 24 w 137"/>
                <a:gd name="T7" fmla="*/ 572 h 645"/>
                <a:gd name="T8" fmla="*/ 15 w 137"/>
                <a:gd name="T9" fmla="*/ 378 h 645"/>
                <a:gd name="T10" fmla="*/ 0 w 137"/>
                <a:gd name="T11" fmla="*/ 0 h 645"/>
                <a:gd name="T12" fmla="*/ 137 w 137"/>
                <a:gd name="T13" fmla="*/ 0 h 645"/>
                <a:gd name="T14" fmla="*/ 136 w 137"/>
                <a:gd name="T15" fmla="*/ 3 h 645"/>
                <a:gd name="T16" fmla="*/ 121 w 137"/>
                <a:gd name="T17" fmla="*/ 378 h 645"/>
                <a:gd name="T18" fmla="*/ 112 w 137"/>
                <a:gd name="T19" fmla="*/ 572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 h="645">
                  <a:moveTo>
                    <a:pt x="112" y="572"/>
                  </a:moveTo>
                  <a:cubicBezTo>
                    <a:pt x="110" y="595"/>
                    <a:pt x="109" y="626"/>
                    <a:pt x="97" y="645"/>
                  </a:cubicBezTo>
                  <a:cubicBezTo>
                    <a:pt x="39" y="645"/>
                    <a:pt x="39" y="645"/>
                    <a:pt x="39" y="645"/>
                  </a:cubicBezTo>
                  <a:cubicBezTo>
                    <a:pt x="26" y="626"/>
                    <a:pt x="25" y="595"/>
                    <a:pt x="24" y="572"/>
                  </a:cubicBezTo>
                  <a:cubicBezTo>
                    <a:pt x="21" y="507"/>
                    <a:pt x="18" y="442"/>
                    <a:pt x="15" y="378"/>
                  </a:cubicBezTo>
                  <a:cubicBezTo>
                    <a:pt x="9" y="252"/>
                    <a:pt x="4" y="126"/>
                    <a:pt x="0" y="0"/>
                  </a:cubicBezTo>
                  <a:cubicBezTo>
                    <a:pt x="137" y="0"/>
                    <a:pt x="137" y="0"/>
                    <a:pt x="137" y="0"/>
                  </a:cubicBezTo>
                  <a:cubicBezTo>
                    <a:pt x="137" y="1"/>
                    <a:pt x="137" y="2"/>
                    <a:pt x="136" y="3"/>
                  </a:cubicBezTo>
                  <a:cubicBezTo>
                    <a:pt x="132" y="128"/>
                    <a:pt x="127" y="253"/>
                    <a:pt x="121" y="378"/>
                  </a:cubicBezTo>
                  <a:cubicBezTo>
                    <a:pt x="118" y="442"/>
                    <a:pt x="115" y="507"/>
                    <a:pt x="112" y="572"/>
                  </a:cubicBezTo>
                  <a:close/>
                </a:path>
              </a:pathLst>
            </a:custGeom>
            <a:solidFill>
              <a:srgbClr val="3992D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44" name="ïsļíḓê"/>
            <p:cNvSpPr/>
            <p:nvPr/>
          </p:nvSpPr>
          <p:spPr bwMode="auto">
            <a:xfrm>
              <a:off x="886" y="5040"/>
              <a:ext cx="431" cy="2031"/>
            </a:xfrm>
            <a:custGeom>
              <a:avLst/>
              <a:gdLst>
                <a:gd name="T0" fmla="*/ 121 w 137"/>
                <a:gd name="T1" fmla="*/ 378 h 645"/>
                <a:gd name="T2" fmla="*/ 111 w 137"/>
                <a:gd name="T3" fmla="*/ 572 h 645"/>
                <a:gd name="T4" fmla="*/ 97 w 137"/>
                <a:gd name="T5" fmla="*/ 645 h 645"/>
                <a:gd name="T6" fmla="*/ 39 w 137"/>
                <a:gd name="T7" fmla="*/ 645 h 645"/>
                <a:gd name="T8" fmla="*/ 24 w 137"/>
                <a:gd name="T9" fmla="*/ 572 h 645"/>
                <a:gd name="T10" fmla="*/ 15 w 137"/>
                <a:gd name="T11" fmla="*/ 378 h 645"/>
                <a:gd name="T12" fmla="*/ 0 w 137"/>
                <a:gd name="T13" fmla="*/ 0 h 645"/>
                <a:gd name="T14" fmla="*/ 137 w 137"/>
                <a:gd name="T15" fmla="*/ 0 h 645"/>
                <a:gd name="T16" fmla="*/ 136 w 137"/>
                <a:gd name="T17" fmla="*/ 3 h 645"/>
                <a:gd name="T18" fmla="*/ 121 w 137"/>
                <a:gd name="T19" fmla="*/ 378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 h="645">
                  <a:moveTo>
                    <a:pt x="121" y="378"/>
                  </a:moveTo>
                  <a:cubicBezTo>
                    <a:pt x="118" y="442"/>
                    <a:pt x="114" y="507"/>
                    <a:pt x="111" y="572"/>
                  </a:cubicBezTo>
                  <a:cubicBezTo>
                    <a:pt x="110" y="595"/>
                    <a:pt x="109" y="626"/>
                    <a:pt x="97" y="645"/>
                  </a:cubicBezTo>
                  <a:cubicBezTo>
                    <a:pt x="39" y="645"/>
                    <a:pt x="39" y="645"/>
                    <a:pt x="39" y="645"/>
                  </a:cubicBezTo>
                  <a:cubicBezTo>
                    <a:pt x="26" y="626"/>
                    <a:pt x="25" y="595"/>
                    <a:pt x="24" y="572"/>
                  </a:cubicBezTo>
                  <a:cubicBezTo>
                    <a:pt x="21" y="507"/>
                    <a:pt x="18" y="442"/>
                    <a:pt x="15" y="378"/>
                  </a:cubicBezTo>
                  <a:cubicBezTo>
                    <a:pt x="9" y="252"/>
                    <a:pt x="4" y="126"/>
                    <a:pt x="0" y="0"/>
                  </a:cubicBezTo>
                  <a:cubicBezTo>
                    <a:pt x="137" y="0"/>
                    <a:pt x="137" y="0"/>
                    <a:pt x="137" y="0"/>
                  </a:cubicBezTo>
                  <a:cubicBezTo>
                    <a:pt x="137" y="1"/>
                    <a:pt x="137" y="2"/>
                    <a:pt x="136" y="3"/>
                  </a:cubicBezTo>
                  <a:cubicBezTo>
                    <a:pt x="132" y="128"/>
                    <a:pt x="126" y="253"/>
                    <a:pt x="121" y="378"/>
                  </a:cubicBezTo>
                  <a:close/>
                </a:path>
              </a:pathLst>
            </a:custGeom>
            <a:solidFill>
              <a:srgbClr val="3992D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45" name="îṧḷîḑé"/>
            <p:cNvSpPr/>
            <p:nvPr/>
          </p:nvSpPr>
          <p:spPr bwMode="auto">
            <a:xfrm>
              <a:off x="1405" y="7071"/>
              <a:ext cx="184" cy="36"/>
            </a:xfrm>
            <a:prstGeom prst="rect">
              <a:avLst/>
            </a:prstGeom>
            <a:solidFill>
              <a:srgbClr val="38B6B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046" name="ïṡ1ïḍè"/>
            <p:cNvSpPr/>
            <p:nvPr/>
          </p:nvSpPr>
          <p:spPr bwMode="auto">
            <a:xfrm>
              <a:off x="1008" y="7071"/>
              <a:ext cx="184" cy="36"/>
            </a:xfrm>
            <a:prstGeom prst="rect">
              <a:avLst/>
            </a:prstGeom>
            <a:solidFill>
              <a:srgbClr val="38B6B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048" name="îSļîďè"/>
            <p:cNvSpPr/>
            <p:nvPr/>
          </p:nvSpPr>
          <p:spPr bwMode="auto">
            <a:xfrm>
              <a:off x="680" y="2961"/>
              <a:ext cx="1294" cy="1389"/>
            </a:xfrm>
            <a:custGeom>
              <a:avLst/>
              <a:gdLst>
                <a:gd name="T0" fmla="*/ 392 w 410"/>
                <a:gd name="T1" fmla="*/ 129 h 441"/>
                <a:gd name="T2" fmla="*/ 388 w 410"/>
                <a:gd name="T3" fmla="*/ 124 h 441"/>
                <a:gd name="T4" fmla="*/ 368 w 410"/>
                <a:gd name="T5" fmla="*/ 115 h 441"/>
                <a:gd name="T6" fmla="*/ 351 w 410"/>
                <a:gd name="T7" fmla="*/ 111 h 441"/>
                <a:gd name="T8" fmla="*/ 321 w 410"/>
                <a:gd name="T9" fmla="*/ 104 h 441"/>
                <a:gd name="T10" fmla="*/ 320 w 410"/>
                <a:gd name="T11" fmla="*/ 104 h 441"/>
                <a:gd name="T12" fmla="*/ 281 w 410"/>
                <a:gd name="T13" fmla="*/ 86 h 441"/>
                <a:gd name="T14" fmla="*/ 268 w 410"/>
                <a:gd name="T15" fmla="*/ 0 h 441"/>
                <a:gd name="T16" fmla="*/ 199 w 410"/>
                <a:gd name="T17" fmla="*/ 0 h 441"/>
                <a:gd name="T18" fmla="*/ 199 w 410"/>
                <a:gd name="T19" fmla="*/ 0 h 441"/>
                <a:gd name="T20" fmla="*/ 129 w 410"/>
                <a:gd name="T21" fmla="*/ 0 h 441"/>
                <a:gd name="T22" fmla="*/ 116 w 410"/>
                <a:gd name="T23" fmla="*/ 79 h 441"/>
                <a:gd name="T24" fmla="*/ 87 w 410"/>
                <a:gd name="T25" fmla="*/ 93 h 441"/>
                <a:gd name="T26" fmla="*/ 87 w 410"/>
                <a:gd name="T27" fmla="*/ 94 h 441"/>
                <a:gd name="T28" fmla="*/ 56 w 410"/>
                <a:gd name="T29" fmla="*/ 100 h 441"/>
                <a:gd name="T30" fmla="*/ 39 w 410"/>
                <a:gd name="T31" fmla="*/ 104 h 441"/>
                <a:gd name="T32" fmla="*/ 19 w 410"/>
                <a:gd name="T33" fmla="*/ 113 h 441"/>
                <a:gd name="T34" fmla="*/ 15 w 410"/>
                <a:gd name="T35" fmla="*/ 118 h 441"/>
                <a:gd name="T36" fmla="*/ 1 w 410"/>
                <a:gd name="T37" fmla="*/ 407 h 441"/>
                <a:gd name="T38" fmla="*/ 33 w 410"/>
                <a:gd name="T39" fmla="*/ 441 h 441"/>
                <a:gd name="T40" fmla="*/ 199 w 410"/>
                <a:gd name="T41" fmla="*/ 441 h 441"/>
                <a:gd name="T42" fmla="*/ 199 w 410"/>
                <a:gd name="T43" fmla="*/ 441 h 441"/>
                <a:gd name="T44" fmla="*/ 399 w 410"/>
                <a:gd name="T45" fmla="*/ 441 h 441"/>
                <a:gd name="T46" fmla="*/ 392 w 410"/>
                <a:gd name="T47" fmla="*/ 129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10" h="441">
                  <a:moveTo>
                    <a:pt x="392" y="129"/>
                  </a:moveTo>
                  <a:cubicBezTo>
                    <a:pt x="391" y="127"/>
                    <a:pt x="390" y="125"/>
                    <a:pt x="388" y="124"/>
                  </a:cubicBezTo>
                  <a:cubicBezTo>
                    <a:pt x="383" y="119"/>
                    <a:pt x="375" y="117"/>
                    <a:pt x="368" y="115"/>
                  </a:cubicBezTo>
                  <a:cubicBezTo>
                    <a:pt x="363" y="113"/>
                    <a:pt x="357" y="112"/>
                    <a:pt x="351" y="111"/>
                  </a:cubicBezTo>
                  <a:cubicBezTo>
                    <a:pt x="334" y="108"/>
                    <a:pt x="338" y="109"/>
                    <a:pt x="321" y="104"/>
                  </a:cubicBezTo>
                  <a:cubicBezTo>
                    <a:pt x="320" y="104"/>
                    <a:pt x="320" y="104"/>
                    <a:pt x="320" y="104"/>
                  </a:cubicBezTo>
                  <a:cubicBezTo>
                    <a:pt x="307" y="102"/>
                    <a:pt x="288" y="95"/>
                    <a:pt x="281" y="86"/>
                  </a:cubicBezTo>
                  <a:cubicBezTo>
                    <a:pt x="258" y="57"/>
                    <a:pt x="266" y="6"/>
                    <a:pt x="268" y="0"/>
                  </a:cubicBezTo>
                  <a:cubicBezTo>
                    <a:pt x="199" y="0"/>
                    <a:pt x="199" y="0"/>
                    <a:pt x="199" y="0"/>
                  </a:cubicBezTo>
                  <a:cubicBezTo>
                    <a:pt x="199" y="0"/>
                    <a:pt x="199" y="0"/>
                    <a:pt x="199" y="0"/>
                  </a:cubicBezTo>
                  <a:cubicBezTo>
                    <a:pt x="129" y="0"/>
                    <a:pt x="129" y="0"/>
                    <a:pt x="129" y="0"/>
                  </a:cubicBezTo>
                  <a:cubicBezTo>
                    <a:pt x="131" y="7"/>
                    <a:pt x="143" y="54"/>
                    <a:pt x="116" y="79"/>
                  </a:cubicBezTo>
                  <a:cubicBezTo>
                    <a:pt x="109" y="86"/>
                    <a:pt x="99" y="91"/>
                    <a:pt x="87" y="93"/>
                  </a:cubicBezTo>
                  <a:cubicBezTo>
                    <a:pt x="87" y="94"/>
                    <a:pt x="87" y="94"/>
                    <a:pt x="87" y="94"/>
                  </a:cubicBezTo>
                  <a:cubicBezTo>
                    <a:pt x="69" y="98"/>
                    <a:pt x="74" y="98"/>
                    <a:pt x="56" y="100"/>
                  </a:cubicBezTo>
                  <a:cubicBezTo>
                    <a:pt x="50" y="101"/>
                    <a:pt x="45" y="103"/>
                    <a:pt x="39" y="104"/>
                  </a:cubicBezTo>
                  <a:cubicBezTo>
                    <a:pt x="33" y="106"/>
                    <a:pt x="24" y="109"/>
                    <a:pt x="19" y="113"/>
                  </a:cubicBezTo>
                  <a:cubicBezTo>
                    <a:pt x="17" y="114"/>
                    <a:pt x="16" y="116"/>
                    <a:pt x="15" y="118"/>
                  </a:cubicBezTo>
                  <a:cubicBezTo>
                    <a:pt x="0" y="153"/>
                    <a:pt x="5" y="330"/>
                    <a:pt x="1" y="407"/>
                  </a:cubicBezTo>
                  <a:cubicBezTo>
                    <a:pt x="0" y="426"/>
                    <a:pt x="15" y="441"/>
                    <a:pt x="33" y="441"/>
                  </a:cubicBezTo>
                  <a:cubicBezTo>
                    <a:pt x="199" y="441"/>
                    <a:pt x="199" y="441"/>
                    <a:pt x="199" y="441"/>
                  </a:cubicBezTo>
                  <a:cubicBezTo>
                    <a:pt x="199" y="441"/>
                    <a:pt x="199" y="441"/>
                    <a:pt x="199" y="441"/>
                  </a:cubicBezTo>
                  <a:cubicBezTo>
                    <a:pt x="399" y="441"/>
                    <a:pt x="399" y="441"/>
                    <a:pt x="399" y="441"/>
                  </a:cubicBezTo>
                  <a:cubicBezTo>
                    <a:pt x="397" y="404"/>
                    <a:pt x="410" y="171"/>
                    <a:pt x="392" y="129"/>
                  </a:cubicBezTo>
                  <a:close/>
                </a:path>
              </a:pathLst>
            </a:custGeom>
            <a:solidFill>
              <a:srgbClr val="FFE4B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49" name="íṩ1íḍé"/>
            <p:cNvSpPr/>
            <p:nvPr/>
          </p:nvSpPr>
          <p:spPr bwMode="auto">
            <a:xfrm>
              <a:off x="775" y="2961"/>
              <a:ext cx="750" cy="351"/>
            </a:xfrm>
            <a:custGeom>
              <a:avLst/>
              <a:gdLst>
                <a:gd name="T0" fmla="*/ 37 w 238"/>
                <a:gd name="T1" fmla="*/ 111 h 111"/>
                <a:gd name="T2" fmla="*/ 81 w 238"/>
                <a:gd name="T3" fmla="*/ 107 h 111"/>
                <a:gd name="T4" fmla="*/ 118 w 238"/>
                <a:gd name="T5" fmla="*/ 93 h 111"/>
                <a:gd name="T6" fmla="*/ 135 w 238"/>
                <a:gd name="T7" fmla="*/ 77 h 111"/>
                <a:gd name="T8" fmla="*/ 144 w 238"/>
                <a:gd name="T9" fmla="*/ 67 h 111"/>
                <a:gd name="T10" fmla="*/ 164 w 238"/>
                <a:gd name="T11" fmla="*/ 60 h 111"/>
                <a:gd name="T12" fmla="*/ 216 w 238"/>
                <a:gd name="T13" fmla="*/ 53 h 111"/>
                <a:gd name="T14" fmla="*/ 236 w 238"/>
                <a:gd name="T15" fmla="*/ 46 h 111"/>
                <a:gd name="T16" fmla="*/ 238 w 238"/>
                <a:gd name="T17" fmla="*/ 0 h 111"/>
                <a:gd name="T18" fmla="*/ 169 w 238"/>
                <a:gd name="T19" fmla="*/ 0 h 111"/>
                <a:gd name="T20" fmla="*/ 169 w 238"/>
                <a:gd name="T21" fmla="*/ 0 h 111"/>
                <a:gd name="T22" fmla="*/ 99 w 238"/>
                <a:gd name="T23" fmla="*/ 0 h 111"/>
                <a:gd name="T24" fmla="*/ 86 w 238"/>
                <a:gd name="T25" fmla="*/ 79 h 111"/>
                <a:gd name="T26" fmla="*/ 57 w 238"/>
                <a:gd name="T27" fmla="*/ 93 h 111"/>
                <a:gd name="T28" fmla="*/ 57 w 238"/>
                <a:gd name="T29" fmla="*/ 94 h 111"/>
                <a:gd name="T30" fmla="*/ 26 w 238"/>
                <a:gd name="T31" fmla="*/ 100 h 111"/>
                <a:gd name="T32" fmla="*/ 9 w 238"/>
                <a:gd name="T33" fmla="*/ 104 h 111"/>
                <a:gd name="T34" fmla="*/ 0 w 238"/>
                <a:gd name="T35" fmla="*/ 107 h 111"/>
                <a:gd name="T36" fmla="*/ 37 w 238"/>
                <a:gd name="T37"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8" h="111">
                  <a:moveTo>
                    <a:pt x="37" y="111"/>
                  </a:moveTo>
                  <a:cubicBezTo>
                    <a:pt x="52" y="111"/>
                    <a:pt x="66" y="110"/>
                    <a:pt x="81" y="107"/>
                  </a:cubicBezTo>
                  <a:cubicBezTo>
                    <a:pt x="94" y="104"/>
                    <a:pt x="107" y="101"/>
                    <a:pt x="118" y="93"/>
                  </a:cubicBezTo>
                  <a:cubicBezTo>
                    <a:pt x="125" y="89"/>
                    <a:pt x="130" y="84"/>
                    <a:pt x="135" y="77"/>
                  </a:cubicBezTo>
                  <a:cubicBezTo>
                    <a:pt x="137" y="73"/>
                    <a:pt x="140" y="69"/>
                    <a:pt x="144" y="67"/>
                  </a:cubicBezTo>
                  <a:cubicBezTo>
                    <a:pt x="149" y="62"/>
                    <a:pt x="157" y="61"/>
                    <a:pt x="164" y="60"/>
                  </a:cubicBezTo>
                  <a:cubicBezTo>
                    <a:pt x="181" y="57"/>
                    <a:pt x="199" y="57"/>
                    <a:pt x="216" y="53"/>
                  </a:cubicBezTo>
                  <a:cubicBezTo>
                    <a:pt x="222" y="52"/>
                    <a:pt x="230" y="50"/>
                    <a:pt x="236" y="46"/>
                  </a:cubicBezTo>
                  <a:cubicBezTo>
                    <a:pt x="233" y="24"/>
                    <a:pt x="237" y="4"/>
                    <a:pt x="238" y="0"/>
                  </a:cubicBezTo>
                  <a:cubicBezTo>
                    <a:pt x="169" y="0"/>
                    <a:pt x="169" y="0"/>
                    <a:pt x="169" y="0"/>
                  </a:cubicBezTo>
                  <a:cubicBezTo>
                    <a:pt x="169" y="0"/>
                    <a:pt x="169" y="0"/>
                    <a:pt x="169" y="0"/>
                  </a:cubicBezTo>
                  <a:cubicBezTo>
                    <a:pt x="99" y="0"/>
                    <a:pt x="99" y="0"/>
                    <a:pt x="99" y="0"/>
                  </a:cubicBezTo>
                  <a:cubicBezTo>
                    <a:pt x="101" y="7"/>
                    <a:pt x="113" y="54"/>
                    <a:pt x="86" y="79"/>
                  </a:cubicBezTo>
                  <a:cubicBezTo>
                    <a:pt x="79" y="86"/>
                    <a:pt x="69" y="91"/>
                    <a:pt x="57" y="93"/>
                  </a:cubicBezTo>
                  <a:cubicBezTo>
                    <a:pt x="57" y="94"/>
                    <a:pt x="57" y="94"/>
                    <a:pt x="57" y="94"/>
                  </a:cubicBezTo>
                  <a:cubicBezTo>
                    <a:pt x="39" y="98"/>
                    <a:pt x="44" y="98"/>
                    <a:pt x="26" y="100"/>
                  </a:cubicBezTo>
                  <a:cubicBezTo>
                    <a:pt x="20" y="101"/>
                    <a:pt x="15" y="103"/>
                    <a:pt x="9" y="104"/>
                  </a:cubicBezTo>
                  <a:cubicBezTo>
                    <a:pt x="6" y="105"/>
                    <a:pt x="3" y="106"/>
                    <a:pt x="0" y="107"/>
                  </a:cubicBezTo>
                  <a:cubicBezTo>
                    <a:pt x="12" y="110"/>
                    <a:pt x="25" y="111"/>
                    <a:pt x="37" y="111"/>
                  </a:cubicBezTo>
                  <a:close/>
                </a:path>
              </a:pathLst>
            </a:custGeom>
            <a:solidFill>
              <a:srgbClr val="FDDCA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50" name="îṩľïdè"/>
            <p:cNvSpPr/>
            <p:nvPr/>
          </p:nvSpPr>
          <p:spPr bwMode="auto">
            <a:xfrm>
              <a:off x="1252" y="3233"/>
              <a:ext cx="99" cy="53"/>
            </a:xfrm>
            <a:custGeom>
              <a:avLst/>
              <a:gdLst>
                <a:gd name="T0" fmla="*/ 16 w 32"/>
                <a:gd name="T1" fmla="*/ 10 h 17"/>
                <a:gd name="T2" fmla="*/ 2 w 32"/>
                <a:gd name="T3" fmla="*/ 5 h 17"/>
                <a:gd name="T4" fmla="*/ 17 w 32"/>
                <a:gd name="T5" fmla="*/ 16 h 17"/>
                <a:gd name="T6" fmla="*/ 31 w 32"/>
                <a:gd name="T7" fmla="*/ 3 h 17"/>
                <a:gd name="T8" fmla="*/ 16 w 32"/>
                <a:gd name="T9" fmla="*/ 10 h 17"/>
              </a:gdLst>
              <a:ahLst/>
              <a:cxnLst>
                <a:cxn ang="0">
                  <a:pos x="T0" y="T1"/>
                </a:cxn>
                <a:cxn ang="0">
                  <a:pos x="T2" y="T3"/>
                </a:cxn>
                <a:cxn ang="0">
                  <a:pos x="T4" y="T5"/>
                </a:cxn>
                <a:cxn ang="0">
                  <a:pos x="T6" y="T7"/>
                </a:cxn>
                <a:cxn ang="0">
                  <a:pos x="T8" y="T9"/>
                </a:cxn>
              </a:cxnLst>
              <a:rect l="0" t="0" r="r" b="b"/>
              <a:pathLst>
                <a:path w="32" h="17">
                  <a:moveTo>
                    <a:pt x="16" y="10"/>
                  </a:moveTo>
                  <a:cubicBezTo>
                    <a:pt x="15" y="8"/>
                    <a:pt x="0" y="2"/>
                    <a:pt x="2" y="5"/>
                  </a:cubicBezTo>
                  <a:cubicBezTo>
                    <a:pt x="5" y="10"/>
                    <a:pt x="11" y="17"/>
                    <a:pt x="17" y="16"/>
                  </a:cubicBezTo>
                  <a:cubicBezTo>
                    <a:pt x="23" y="16"/>
                    <a:pt x="28" y="8"/>
                    <a:pt x="31" y="3"/>
                  </a:cubicBezTo>
                  <a:cubicBezTo>
                    <a:pt x="32" y="0"/>
                    <a:pt x="18" y="9"/>
                    <a:pt x="16" y="10"/>
                  </a:cubicBezTo>
                  <a:close/>
                </a:path>
              </a:pathLst>
            </a:custGeom>
            <a:solidFill>
              <a:srgbClr val="FDDCA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51" name="iš1iḋê"/>
            <p:cNvSpPr/>
            <p:nvPr/>
          </p:nvSpPr>
          <p:spPr bwMode="auto">
            <a:xfrm>
              <a:off x="680" y="3242"/>
              <a:ext cx="1271" cy="1798"/>
            </a:xfrm>
            <a:custGeom>
              <a:avLst/>
              <a:gdLst>
                <a:gd name="T0" fmla="*/ 270 w 403"/>
                <a:gd name="T1" fmla="*/ 349 h 571"/>
                <a:gd name="T2" fmla="*/ 364 w 403"/>
                <a:gd name="T3" fmla="*/ 349 h 571"/>
                <a:gd name="T4" fmla="*/ 401 w 403"/>
                <a:gd name="T5" fmla="*/ 312 h 571"/>
                <a:gd name="T6" fmla="*/ 392 w 403"/>
                <a:gd name="T7" fmla="*/ 40 h 571"/>
                <a:gd name="T8" fmla="*/ 388 w 403"/>
                <a:gd name="T9" fmla="*/ 35 h 571"/>
                <a:gd name="T10" fmla="*/ 368 w 403"/>
                <a:gd name="T11" fmla="*/ 26 h 571"/>
                <a:gd name="T12" fmla="*/ 351 w 403"/>
                <a:gd name="T13" fmla="*/ 22 h 571"/>
                <a:gd name="T14" fmla="*/ 321 w 403"/>
                <a:gd name="T15" fmla="*/ 15 h 571"/>
                <a:gd name="T16" fmla="*/ 320 w 403"/>
                <a:gd name="T17" fmla="*/ 15 h 571"/>
                <a:gd name="T18" fmla="*/ 308 w 403"/>
                <a:gd name="T19" fmla="*/ 10 h 571"/>
                <a:gd name="T20" fmla="*/ 198 w 403"/>
                <a:gd name="T21" fmla="*/ 103 h 571"/>
                <a:gd name="T22" fmla="*/ 100 w 403"/>
                <a:gd name="T23" fmla="*/ 0 h 571"/>
                <a:gd name="T24" fmla="*/ 87 w 403"/>
                <a:gd name="T25" fmla="*/ 4 h 571"/>
                <a:gd name="T26" fmla="*/ 87 w 403"/>
                <a:gd name="T27" fmla="*/ 5 h 571"/>
                <a:gd name="T28" fmla="*/ 56 w 403"/>
                <a:gd name="T29" fmla="*/ 11 h 571"/>
                <a:gd name="T30" fmla="*/ 39 w 403"/>
                <a:gd name="T31" fmla="*/ 15 h 571"/>
                <a:gd name="T32" fmla="*/ 19 w 403"/>
                <a:gd name="T33" fmla="*/ 24 h 571"/>
                <a:gd name="T34" fmla="*/ 15 w 403"/>
                <a:gd name="T35" fmla="*/ 29 h 571"/>
                <a:gd name="T36" fmla="*/ 1 w 403"/>
                <a:gd name="T37" fmla="*/ 325 h 571"/>
                <a:gd name="T38" fmla="*/ 27 w 403"/>
                <a:gd name="T39" fmla="*/ 352 h 571"/>
                <a:gd name="T40" fmla="*/ 112 w 403"/>
                <a:gd name="T41" fmla="*/ 352 h 571"/>
                <a:gd name="T42" fmla="*/ 112 w 403"/>
                <a:gd name="T43" fmla="*/ 571 h 571"/>
                <a:gd name="T44" fmla="*/ 270 w 403"/>
                <a:gd name="T45" fmla="*/ 571 h 571"/>
                <a:gd name="T46" fmla="*/ 270 w 403"/>
                <a:gd name="T47" fmla="*/ 349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3" h="571">
                  <a:moveTo>
                    <a:pt x="270" y="349"/>
                  </a:moveTo>
                  <a:cubicBezTo>
                    <a:pt x="364" y="349"/>
                    <a:pt x="364" y="349"/>
                    <a:pt x="364" y="349"/>
                  </a:cubicBezTo>
                  <a:cubicBezTo>
                    <a:pt x="384" y="349"/>
                    <a:pt x="401" y="332"/>
                    <a:pt x="401" y="312"/>
                  </a:cubicBezTo>
                  <a:cubicBezTo>
                    <a:pt x="403" y="198"/>
                    <a:pt x="403" y="65"/>
                    <a:pt x="392" y="40"/>
                  </a:cubicBezTo>
                  <a:cubicBezTo>
                    <a:pt x="391" y="38"/>
                    <a:pt x="390" y="36"/>
                    <a:pt x="388" y="35"/>
                  </a:cubicBezTo>
                  <a:cubicBezTo>
                    <a:pt x="383" y="30"/>
                    <a:pt x="375" y="28"/>
                    <a:pt x="368" y="26"/>
                  </a:cubicBezTo>
                  <a:cubicBezTo>
                    <a:pt x="363" y="24"/>
                    <a:pt x="357" y="23"/>
                    <a:pt x="351" y="22"/>
                  </a:cubicBezTo>
                  <a:cubicBezTo>
                    <a:pt x="334" y="19"/>
                    <a:pt x="338" y="20"/>
                    <a:pt x="321" y="15"/>
                  </a:cubicBezTo>
                  <a:cubicBezTo>
                    <a:pt x="320" y="15"/>
                    <a:pt x="320" y="15"/>
                    <a:pt x="320" y="15"/>
                  </a:cubicBezTo>
                  <a:cubicBezTo>
                    <a:pt x="316" y="14"/>
                    <a:pt x="312" y="12"/>
                    <a:pt x="308" y="10"/>
                  </a:cubicBezTo>
                  <a:cubicBezTo>
                    <a:pt x="198" y="103"/>
                    <a:pt x="198" y="103"/>
                    <a:pt x="198" y="103"/>
                  </a:cubicBezTo>
                  <a:cubicBezTo>
                    <a:pt x="100" y="0"/>
                    <a:pt x="100" y="0"/>
                    <a:pt x="100" y="0"/>
                  </a:cubicBezTo>
                  <a:cubicBezTo>
                    <a:pt x="96" y="2"/>
                    <a:pt x="92" y="3"/>
                    <a:pt x="87" y="4"/>
                  </a:cubicBezTo>
                  <a:cubicBezTo>
                    <a:pt x="87" y="5"/>
                    <a:pt x="87" y="5"/>
                    <a:pt x="87" y="5"/>
                  </a:cubicBezTo>
                  <a:cubicBezTo>
                    <a:pt x="69" y="9"/>
                    <a:pt x="74" y="9"/>
                    <a:pt x="56" y="11"/>
                  </a:cubicBezTo>
                  <a:cubicBezTo>
                    <a:pt x="50" y="12"/>
                    <a:pt x="45" y="14"/>
                    <a:pt x="39" y="15"/>
                  </a:cubicBezTo>
                  <a:cubicBezTo>
                    <a:pt x="32" y="17"/>
                    <a:pt x="24" y="20"/>
                    <a:pt x="19" y="24"/>
                  </a:cubicBezTo>
                  <a:cubicBezTo>
                    <a:pt x="17" y="25"/>
                    <a:pt x="16" y="27"/>
                    <a:pt x="15" y="29"/>
                  </a:cubicBezTo>
                  <a:cubicBezTo>
                    <a:pt x="0" y="65"/>
                    <a:pt x="4" y="251"/>
                    <a:pt x="1" y="325"/>
                  </a:cubicBezTo>
                  <a:cubicBezTo>
                    <a:pt x="0" y="340"/>
                    <a:pt x="12" y="352"/>
                    <a:pt x="27" y="352"/>
                  </a:cubicBezTo>
                  <a:cubicBezTo>
                    <a:pt x="112" y="352"/>
                    <a:pt x="112" y="352"/>
                    <a:pt x="112" y="352"/>
                  </a:cubicBezTo>
                  <a:cubicBezTo>
                    <a:pt x="112" y="571"/>
                    <a:pt x="112" y="571"/>
                    <a:pt x="112" y="571"/>
                  </a:cubicBezTo>
                  <a:cubicBezTo>
                    <a:pt x="270" y="571"/>
                    <a:pt x="270" y="571"/>
                    <a:pt x="270" y="571"/>
                  </a:cubicBezTo>
                  <a:lnTo>
                    <a:pt x="270" y="349"/>
                  </a:ln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52" name="iŝliďê"/>
            <p:cNvSpPr/>
            <p:nvPr/>
          </p:nvSpPr>
          <p:spPr bwMode="auto">
            <a:xfrm>
              <a:off x="955" y="3242"/>
              <a:ext cx="733" cy="384"/>
            </a:xfrm>
            <a:custGeom>
              <a:avLst/>
              <a:gdLst>
                <a:gd name="T0" fmla="*/ 233 w 233"/>
                <a:gd name="T1" fmla="*/ 15 h 122"/>
                <a:gd name="T2" fmla="*/ 233 w 233"/>
                <a:gd name="T3" fmla="*/ 15 h 122"/>
                <a:gd name="T4" fmla="*/ 221 w 233"/>
                <a:gd name="T5" fmla="*/ 10 h 122"/>
                <a:gd name="T6" fmla="*/ 111 w 233"/>
                <a:gd name="T7" fmla="*/ 103 h 122"/>
                <a:gd name="T8" fmla="*/ 13 w 233"/>
                <a:gd name="T9" fmla="*/ 0 h 122"/>
                <a:gd name="T10" fmla="*/ 0 w 233"/>
                <a:gd name="T11" fmla="*/ 4 h 122"/>
                <a:gd name="T12" fmla="*/ 0 w 233"/>
                <a:gd name="T13" fmla="*/ 5 h 122"/>
                <a:gd name="T14" fmla="*/ 111 w 233"/>
                <a:gd name="T15" fmla="*/ 122 h 122"/>
                <a:gd name="T16" fmla="*/ 233 w 233"/>
                <a:gd name="T17" fmla="*/ 15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3" h="122">
                  <a:moveTo>
                    <a:pt x="233" y="15"/>
                  </a:moveTo>
                  <a:cubicBezTo>
                    <a:pt x="233" y="15"/>
                    <a:pt x="233" y="15"/>
                    <a:pt x="233" y="15"/>
                  </a:cubicBezTo>
                  <a:cubicBezTo>
                    <a:pt x="229" y="14"/>
                    <a:pt x="225" y="12"/>
                    <a:pt x="221" y="10"/>
                  </a:cubicBezTo>
                  <a:cubicBezTo>
                    <a:pt x="111" y="103"/>
                    <a:pt x="111" y="103"/>
                    <a:pt x="111" y="103"/>
                  </a:cubicBezTo>
                  <a:cubicBezTo>
                    <a:pt x="13" y="0"/>
                    <a:pt x="13" y="0"/>
                    <a:pt x="13" y="0"/>
                  </a:cubicBezTo>
                  <a:cubicBezTo>
                    <a:pt x="9" y="2"/>
                    <a:pt x="5" y="3"/>
                    <a:pt x="0" y="4"/>
                  </a:cubicBezTo>
                  <a:cubicBezTo>
                    <a:pt x="0" y="5"/>
                    <a:pt x="0" y="5"/>
                    <a:pt x="0" y="5"/>
                  </a:cubicBezTo>
                  <a:cubicBezTo>
                    <a:pt x="111" y="122"/>
                    <a:pt x="111" y="122"/>
                    <a:pt x="111" y="122"/>
                  </a:cubicBezTo>
                  <a:lnTo>
                    <a:pt x="233" y="15"/>
                  </a:lnTo>
                  <a:close/>
                </a:path>
              </a:pathLst>
            </a:custGeom>
            <a:solidFill>
              <a:srgbClr val="38B6B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53" name="iṥľiḓé"/>
            <p:cNvSpPr/>
            <p:nvPr/>
          </p:nvSpPr>
          <p:spPr bwMode="auto">
            <a:xfrm>
              <a:off x="1550" y="2635"/>
              <a:ext cx="96" cy="180"/>
            </a:xfrm>
            <a:custGeom>
              <a:avLst/>
              <a:gdLst>
                <a:gd name="T0" fmla="*/ 24 w 30"/>
                <a:gd name="T1" fmla="*/ 0 h 57"/>
                <a:gd name="T2" fmla="*/ 19 w 30"/>
                <a:gd name="T3" fmla="*/ 0 h 57"/>
                <a:gd name="T4" fmla="*/ 14 w 30"/>
                <a:gd name="T5" fmla="*/ 3 h 57"/>
                <a:gd name="T6" fmla="*/ 1 w 30"/>
                <a:gd name="T7" fmla="*/ 56 h 57"/>
                <a:gd name="T8" fmla="*/ 3 w 30"/>
                <a:gd name="T9" fmla="*/ 57 h 57"/>
                <a:gd name="T10" fmla="*/ 4 w 30"/>
                <a:gd name="T11" fmla="*/ 57 h 57"/>
                <a:gd name="T12" fmla="*/ 30 w 30"/>
                <a:gd name="T13" fmla="*/ 16 h 57"/>
                <a:gd name="T14" fmla="*/ 24 w 30"/>
                <a:gd name="T15" fmla="*/ 0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57">
                  <a:moveTo>
                    <a:pt x="24" y="0"/>
                  </a:moveTo>
                  <a:cubicBezTo>
                    <a:pt x="22" y="0"/>
                    <a:pt x="21" y="0"/>
                    <a:pt x="19" y="0"/>
                  </a:cubicBezTo>
                  <a:cubicBezTo>
                    <a:pt x="17" y="1"/>
                    <a:pt x="16" y="2"/>
                    <a:pt x="14" y="3"/>
                  </a:cubicBezTo>
                  <a:cubicBezTo>
                    <a:pt x="0" y="15"/>
                    <a:pt x="7" y="40"/>
                    <a:pt x="1" y="56"/>
                  </a:cubicBezTo>
                  <a:cubicBezTo>
                    <a:pt x="1" y="57"/>
                    <a:pt x="2" y="57"/>
                    <a:pt x="3" y="57"/>
                  </a:cubicBezTo>
                  <a:cubicBezTo>
                    <a:pt x="4" y="57"/>
                    <a:pt x="4" y="57"/>
                    <a:pt x="4" y="57"/>
                  </a:cubicBezTo>
                  <a:cubicBezTo>
                    <a:pt x="17" y="47"/>
                    <a:pt x="30" y="33"/>
                    <a:pt x="30" y="16"/>
                  </a:cubicBezTo>
                  <a:cubicBezTo>
                    <a:pt x="30" y="11"/>
                    <a:pt x="29" y="3"/>
                    <a:pt x="24" y="0"/>
                  </a:cubicBezTo>
                  <a:close/>
                </a:path>
              </a:pathLst>
            </a:custGeom>
            <a:solidFill>
              <a:srgbClr val="FDDE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54" name="ísḻíḋe"/>
            <p:cNvSpPr/>
            <p:nvPr/>
          </p:nvSpPr>
          <p:spPr bwMode="auto">
            <a:xfrm>
              <a:off x="974" y="2635"/>
              <a:ext cx="98" cy="180"/>
            </a:xfrm>
            <a:custGeom>
              <a:avLst/>
              <a:gdLst>
                <a:gd name="T0" fmla="*/ 7 w 31"/>
                <a:gd name="T1" fmla="*/ 0 h 57"/>
                <a:gd name="T2" fmla="*/ 12 w 31"/>
                <a:gd name="T3" fmla="*/ 0 h 57"/>
                <a:gd name="T4" fmla="*/ 16 w 31"/>
                <a:gd name="T5" fmla="*/ 3 h 57"/>
                <a:gd name="T6" fmla="*/ 29 w 31"/>
                <a:gd name="T7" fmla="*/ 56 h 57"/>
                <a:gd name="T8" fmla="*/ 28 w 31"/>
                <a:gd name="T9" fmla="*/ 57 h 57"/>
                <a:gd name="T10" fmla="*/ 27 w 31"/>
                <a:gd name="T11" fmla="*/ 57 h 57"/>
                <a:gd name="T12" fmla="*/ 1 w 31"/>
                <a:gd name="T13" fmla="*/ 16 h 57"/>
                <a:gd name="T14" fmla="*/ 7 w 31"/>
                <a:gd name="T15" fmla="*/ 0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57">
                  <a:moveTo>
                    <a:pt x="7" y="0"/>
                  </a:moveTo>
                  <a:cubicBezTo>
                    <a:pt x="8" y="0"/>
                    <a:pt x="10" y="0"/>
                    <a:pt x="12" y="0"/>
                  </a:cubicBezTo>
                  <a:cubicBezTo>
                    <a:pt x="14" y="1"/>
                    <a:pt x="15" y="2"/>
                    <a:pt x="16" y="3"/>
                  </a:cubicBezTo>
                  <a:cubicBezTo>
                    <a:pt x="31" y="15"/>
                    <a:pt x="23" y="40"/>
                    <a:pt x="29" y="56"/>
                  </a:cubicBezTo>
                  <a:cubicBezTo>
                    <a:pt x="30" y="57"/>
                    <a:pt x="29" y="57"/>
                    <a:pt x="28" y="57"/>
                  </a:cubicBezTo>
                  <a:cubicBezTo>
                    <a:pt x="27" y="57"/>
                    <a:pt x="27" y="57"/>
                    <a:pt x="27" y="57"/>
                  </a:cubicBezTo>
                  <a:cubicBezTo>
                    <a:pt x="14" y="47"/>
                    <a:pt x="0" y="33"/>
                    <a:pt x="1" y="16"/>
                  </a:cubicBezTo>
                  <a:cubicBezTo>
                    <a:pt x="1" y="11"/>
                    <a:pt x="2" y="3"/>
                    <a:pt x="7" y="0"/>
                  </a:cubicBezTo>
                  <a:close/>
                </a:path>
              </a:pathLst>
            </a:custGeom>
            <a:solidFill>
              <a:srgbClr val="FDDE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55" name="íŝ1îḍê"/>
            <p:cNvSpPr/>
            <p:nvPr/>
          </p:nvSpPr>
          <p:spPr bwMode="auto">
            <a:xfrm>
              <a:off x="1002" y="2473"/>
              <a:ext cx="615" cy="621"/>
            </a:xfrm>
            <a:custGeom>
              <a:avLst/>
              <a:gdLst>
                <a:gd name="T0" fmla="*/ 189 w 195"/>
                <a:gd name="T1" fmla="*/ 0 h 197"/>
                <a:gd name="T2" fmla="*/ 99 w 195"/>
                <a:gd name="T3" fmla="*/ 11 h 197"/>
                <a:gd name="T4" fmla="*/ 96 w 195"/>
                <a:gd name="T5" fmla="*/ 11 h 197"/>
                <a:gd name="T6" fmla="*/ 6 w 195"/>
                <a:gd name="T7" fmla="*/ 0 h 197"/>
                <a:gd name="T8" fmla="*/ 20 w 195"/>
                <a:gd name="T9" fmla="*/ 153 h 197"/>
                <a:gd name="T10" fmla="*/ 96 w 195"/>
                <a:gd name="T11" fmla="*/ 197 h 197"/>
                <a:gd name="T12" fmla="*/ 96 w 195"/>
                <a:gd name="T13" fmla="*/ 197 h 197"/>
                <a:gd name="T14" fmla="*/ 97 w 195"/>
                <a:gd name="T15" fmla="*/ 197 h 197"/>
                <a:gd name="T16" fmla="*/ 99 w 195"/>
                <a:gd name="T17" fmla="*/ 197 h 197"/>
                <a:gd name="T18" fmla="*/ 99 w 195"/>
                <a:gd name="T19" fmla="*/ 197 h 197"/>
                <a:gd name="T20" fmla="*/ 175 w 195"/>
                <a:gd name="T21" fmla="*/ 150 h 197"/>
                <a:gd name="T22" fmla="*/ 189 w 195"/>
                <a:gd name="T23"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5" h="197">
                  <a:moveTo>
                    <a:pt x="189" y="0"/>
                  </a:moveTo>
                  <a:cubicBezTo>
                    <a:pt x="99" y="11"/>
                    <a:pt x="99" y="11"/>
                    <a:pt x="99" y="11"/>
                  </a:cubicBezTo>
                  <a:cubicBezTo>
                    <a:pt x="96" y="11"/>
                    <a:pt x="96" y="11"/>
                    <a:pt x="96" y="11"/>
                  </a:cubicBezTo>
                  <a:cubicBezTo>
                    <a:pt x="6" y="0"/>
                    <a:pt x="6" y="0"/>
                    <a:pt x="6" y="0"/>
                  </a:cubicBezTo>
                  <a:cubicBezTo>
                    <a:pt x="6" y="0"/>
                    <a:pt x="0" y="115"/>
                    <a:pt x="20" y="153"/>
                  </a:cubicBezTo>
                  <a:cubicBezTo>
                    <a:pt x="39" y="188"/>
                    <a:pt x="82" y="195"/>
                    <a:pt x="96" y="197"/>
                  </a:cubicBezTo>
                  <a:cubicBezTo>
                    <a:pt x="96" y="197"/>
                    <a:pt x="96" y="197"/>
                    <a:pt x="96" y="197"/>
                  </a:cubicBezTo>
                  <a:cubicBezTo>
                    <a:pt x="97" y="197"/>
                    <a:pt x="97" y="197"/>
                    <a:pt x="97" y="197"/>
                  </a:cubicBezTo>
                  <a:cubicBezTo>
                    <a:pt x="98" y="197"/>
                    <a:pt x="98" y="197"/>
                    <a:pt x="99" y="197"/>
                  </a:cubicBezTo>
                  <a:cubicBezTo>
                    <a:pt x="99" y="197"/>
                    <a:pt x="99" y="197"/>
                    <a:pt x="99" y="197"/>
                  </a:cubicBezTo>
                  <a:cubicBezTo>
                    <a:pt x="113" y="195"/>
                    <a:pt x="156" y="186"/>
                    <a:pt x="175" y="150"/>
                  </a:cubicBezTo>
                  <a:cubicBezTo>
                    <a:pt x="195" y="113"/>
                    <a:pt x="189" y="0"/>
                    <a:pt x="189" y="0"/>
                  </a:cubicBezTo>
                </a:path>
              </a:pathLst>
            </a:custGeom>
            <a:solidFill>
              <a:srgbClr val="FFE4B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56" name="iŝ1idê"/>
            <p:cNvSpPr/>
            <p:nvPr/>
          </p:nvSpPr>
          <p:spPr bwMode="auto">
            <a:xfrm>
              <a:off x="1261" y="2826"/>
              <a:ext cx="81" cy="19"/>
            </a:xfrm>
            <a:custGeom>
              <a:avLst/>
              <a:gdLst>
                <a:gd name="T0" fmla="*/ 25 w 26"/>
                <a:gd name="T1" fmla="*/ 1 h 6"/>
                <a:gd name="T2" fmla="*/ 20 w 26"/>
                <a:gd name="T3" fmla="*/ 1 h 6"/>
                <a:gd name="T4" fmla="*/ 16 w 26"/>
                <a:gd name="T5" fmla="*/ 3 h 6"/>
                <a:gd name="T6" fmla="*/ 13 w 26"/>
                <a:gd name="T7" fmla="*/ 4 h 6"/>
                <a:gd name="T8" fmla="*/ 10 w 26"/>
                <a:gd name="T9" fmla="*/ 3 h 6"/>
                <a:gd name="T10" fmla="*/ 6 w 26"/>
                <a:gd name="T11" fmla="*/ 1 h 6"/>
                <a:gd name="T12" fmla="*/ 1 w 26"/>
                <a:gd name="T13" fmla="*/ 1 h 6"/>
                <a:gd name="T14" fmla="*/ 2 w 26"/>
                <a:gd name="T15" fmla="*/ 3 h 6"/>
                <a:gd name="T16" fmla="*/ 13 w 26"/>
                <a:gd name="T17" fmla="*/ 6 h 6"/>
                <a:gd name="T18" fmla="*/ 13 w 26"/>
                <a:gd name="T19" fmla="*/ 6 h 6"/>
                <a:gd name="T20" fmla="*/ 13 w 26"/>
                <a:gd name="T21" fmla="*/ 6 h 6"/>
                <a:gd name="T22" fmla="*/ 24 w 26"/>
                <a:gd name="T23" fmla="*/ 3 h 6"/>
                <a:gd name="T24" fmla="*/ 25 w 26"/>
                <a:gd name="T25"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6">
                  <a:moveTo>
                    <a:pt x="25" y="1"/>
                  </a:moveTo>
                  <a:cubicBezTo>
                    <a:pt x="23" y="0"/>
                    <a:pt x="21" y="0"/>
                    <a:pt x="20" y="1"/>
                  </a:cubicBezTo>
                  <a:cubicBezTo>
                    <a:pt x="18" y="1"/>
                    <a:pt x="17" y="2"/>
                    <a:pt x="16" y="3"/>
                  </a:cubicBezTo>
                  <a:cubicBezTo>
                    <a:pt x="15" y="3"/>
                    <a:pt x="14" y="4"/>
                    <a:pt x="13" y="4"/>
                  </a:cubicBezTo>
                  <a:cubicBezTo>
                    <a:pt x="12" y="4"/>
                    <a:pt x="11" y="3"/>
                    <a:pt x="10" y="3"/>
                  </a:cubicBezTo>
                  <a:cubicBezTo>
                    <a:pt x="8" y="2"/>
                    <a:pt x="8" y="1"/>
                    <a:pt x="6" y="1"/>
                  </a:cubicBezTo>
                  <a:cubicBezTo>
                    <a:pt x="4" y="0"/>
                    <a:pt x="3" y="0"/>
                    <a:pt x="1" y="1"/>
                  </a:cubicBezTo>
                  <a:cubicBezTo>
                    <a:pt x="0" y="1"/>
                    <a:pt x="0" y="4"/>
                    <a:pt x="2" y="3"/>
                  </a:cubicBezTo>
                  <a:cubicBezTo>
                    <a:pt x="6" y="2"/>
                    <a:pt x="9" y="6"/>
                    <a:pt x="13" y="6"/>
                  </a:cubicBezTo>
                  <a:cubicBezTo>
                    <a:pt x="13" y="6"/>
                    <a:pt x="13" y="6"/>
                    <a:pt x="13" y="6"/>
                  </a:cubicBezTo>
                  <a:cubicBezTo>
                    <a:pt x="13" y="6"/>
                    <a:pt x="13" y="6"/>
                    <a:pt x="13" y="6"/>
                  </a:cubicBezTo>
                  <a:cubicBezTo>
                    <a:pt x="17" y="6"/>
                    <a:pt x="20" y="2"/>
                    <a:pt x="24" y="3"/>
                  </a:cubicBezTo>
                  <a:cubicBezTo>
                    <a:pt x="26" y="4"/>
                    <a:pt x="26" y="1"/>
                    <a:pt x="25" y="1"/>
                  </a:cubicBezTo>
                  <a:close/>
                </a:path>
              </a:pathLst>
            </a:custGeom>
            <a:solidFill>
              <a:srgbClr val="F7D29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57" name="íṡḷïḍe"/>
            <p:cNvSpPr/>
            <p:nvPr/>
          </p:nvSpPr>
          <p:spPr bwMode="auto">
            <a:xfrm>
              <a:off x="1214" y="2922"/>
              <a:ext cx="188" cy="79"/>
            </a:xfrm>
            <a:custGeom>
              <a:avLst/>
              <a:gdLst>
                <a:gd name="T0" fmla="*/ 3 w 60"/>
                <a:gd name="T1" fmla="*/ 3 h 25"/>
                <a:gd name="T2" fmla="*/ 31 w 60"/>
                <a:gd name="T3" fmla="*/ 25 h 25"/>
                <a:gd name="T4" fmla="*/ 57 w 60"/>
                <a:gd name="T5" fmla="*/ 3 h 25"/>
                <a:gd name="T6" fmla="*/ 3 w 60"/>
                <a:gd name="T7" fmla="*/ 3 h 25"/>
              </a:gdLst>
              <a:ahLst/>
              <a:cxnLst>
                <a:cxn ang="0">
                  <a:pos x="T0" y="T1"/>
                </a:cxn>
                <a:cxn ang="0">
                  <a:pos x="T2" y="T3"/>
                </a:cxn>
                <a:cxn ang="0">
                  <a:pos x="T4" y="T5"/>
                </a:cxn>
                <a:cxn ang="0">
                  <a:pos x="T6" y="T7"/>
                </a:cxn>
              </a:cxnLst>
              <a:rect l="0" t="0" r="r" b="b"/>
              <a:pathLst>
                <a:path w="60" h="25">
                  <a:moveTo>
                    <a:pt x="3" y="3"/>
                  </a:moveTo>
                  <a:cubicBezTo>
                    <a:pt x="2" y="2"/>
                    <a:pt x="10" y="25"/>
                    <a:pt x="31" y="25"/>
                  </a:cubicBezTo>
                  <a:cubicBezTo>
                    <a:pt x="52" y="25"/>
                    <a:pt x="58" y="2"/>
                    <a:pt x="57" y="3"/>
                  </a:cubicBezTo>
                  <a:cubicBezTo>
                    <a:pt x="60" y="0"/>
                    <a:pt x="0" y="0"/>
                    <a:pt x="3" y="3"/>
                  </a:cubicBezTo>
                  <a:close/>
                </a:path>
              </a:pathLst>
            </a:custGeom>
            <a:solidFill>
              <a:srgbClr val="BB1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58" name="iśľíḋê"/>
            <p:cNvSpPr/>
            <p:nvPr/>
          </p:nvSpPr>
          <p:spPr bwMode="auto">
            <a:xfrm>
              <a:off x="1214" y="2922"/>
              <a:ext cx="188" cy="19"/>
            </a:xfrm>
            <a:custGeom>
              <a:avLst/>
              <a:gdLst>
                <a:gd name="T0" fmla="*/ 4 w 60"/>
                <a:gd name="T1" fmla="*/ 6 h 6"/>
                <a:gd name="T2" fmla="*/ 56 w 60"/>
                <a:gd name="T3" fmla="*/ 6 h 6"/>
                <a:gd name="T4" fmla="*/ 57 w 60"/>
                <a:gd name="T5" fmla="*/ 3 h 6"/>
                <a:gd name="T6" fmla="*/ 3 w 60"/>
                <a:gd name="T7" fmla="*/ 3 h 6"/>
                <a:gd name="T8" fmla="*/ 4 w 60"/>
                <a:gd name="T9" fmla="*/ 6 h 6"/>
              </a:gdLst>
              <a:ahLst/>
              <a:cxnLst>
                <a:cxn ang="0">
                  <a:pos x="T0" y="T1"/>
                </a:cxn>
                <a:cxn ang="0">
                  <a:pos x="T2" y="T3"/>
                </a:cxn>
                <a:cxn ang="0">
                  <a:pos x="T4" y="T5"/>
                </a:cxn>
                <a:cxn ang="0">
                  <a:pos x="T6" y="T7"/>
                </a:cxn>
                <a:cxn ang="0">
                  <a:pos x="T8" y="T9"/>
                </a:cxn>
              </a:cxnLst>
              <a:rect l="0" t="0" r="r" b="b"/>
              <a:pathLst>
                <a:path w="60" h="6">
                  <a:moveTo>
                    <a:pt x="4" y="6"/>
                  </a:moveTo>
                  <a:cubicBezTo>
                    <a:pt x="56" y="6"/>
                    <a:pt x="56" y="6"/>
                    <a:pt x="56" y="6"/>
                  </a:cubicBezTo>
                  <a:cubicBezTo>
                    <a:pt x="57" y="4"/>
                    <a:pt x="57" y="3"/>
                    <a:pt x="57" y="3"/>
                  </a:cubicBezTo>
                  <a:cubicBezTo>
                    <a:pt x="60" y="0"/>
                    <a:pt x="0" y="0"/>
                    <a:pt x="3" y="3"/>
                  </a:cubicBezTo>
                  <a:cubicBezTo>
                    <a:pt x="3" y="3"/>
                    <a:pt x="3" y="4"/>
                    <a:pt x="4" y="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59" name="iṡḷîḑê"/>
            <p:cNvSpPr/>
            <p:nvPr/>
          </p:nvSpPr>
          <p:spPr bwMode="auto">
            <a:xfrm>
              <a:off x="1238" y="2952"/>
              <a:ext cx="139" cy="49"/>
            </a:xfrm>
            <a:custGeom>
              <a:avLst/>
              <a:gdLst>
                <a:gd name="T0" fmla="*/ 29 w 44"/>
                <a:gd name="T1" fmla="*/ 2 h 15"/>
                <a:gd name="T2" fmla="*/ 0 w 44"/>
                <a:gd name="T3" fmla="*/ 2 h 15"/>
                <a:gd name="T4" fmla="*/ 23 w 44"/>
                <a:gd name="T5" fmla="*/ 15 h 15"/>
                <a:gd name="T6" fmla="*/ 44 w 44"/>
                <a:gd name="T7" fmla="*/ 4 h 15"/>
                <a:gd name="T8" fmla="*/ 29 w 44"/>
                <a:gd name="T9" fmla="*/ 2 h 15"/>
              </a:gdLst>
              <a:ahLst/>
              <a:cxnLst>
                <a:cxn ang="0">
                  <a:pos x="T0" y="T1"/>
                </a:cxn>
                <a:cxn ang="0">
                  <a:pos x="T2" y="T3"/>
                </a:cxn>
                <a:cxn ang="0">
                  <a:pos x="T4" y="T5"/>
                </a:cxn>
                <a:cxn ang="0">
                  <a:pos x="T6" y="T7"/>
                </a:cxn>
                <a:cxn ang="0">
                  <a:pos x="T8" y="T9"/>
                </a:cxn>
              </a:cxnLst>
              <a:rect l="0" t="0" r="r" b="b"/>
              <a:pathLst>
                <a:path w="44" h="15">
                  <a:moveTo>
                    <a:pt x="29" y="2"/>
                  </a:moveTo>
                  <a:cubicBezTo>
                    <a:pt x="20" y="1"/>
                    <a:pt x="9" y="0"/>
                    <a:pt x="0" y="2"/>
                  </a:cubicBezTo>
                  <a:cubicBezTo>
                    <a:pt x="4" y="8"/>
                    <a:pt x="11" y="15"/>
                    <a:pt x="23" y="15"/>
                  </a:cubicBezTo>
                  <a:cubicBezTo>
                    <a:pt x="33" y="15"/>
                    <a:pt x="40" y="9"/>
                    <a:pt x="44" y="4"/>
                  </a:cubicBezTo>
                  <a:cubicBezTo>
                    <a:pt x="39" y="3"/>
                    <a:pt x="34" y="2"/>
                    <a:pt x="29" y="2"/>
                  </a:cubicBezTo>
                  <a:close/>
                </a:path>
              </a:pathLst>
            </a:custGeom>
            <a:solidFill>
              <a:srgbClr val="E6245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60" name="íṧļïḓé"/>
            <p:cNvSpPr/>
            <p:nvPr/>
          </p:nvSpPr>
          <p:spPr bwMode="auto">
            <a:xfrm>
              <a:off x="1085" y="2593"/>
              <a:ext cx="169" cy="54"/>
            </a:xfrm>
            <a:custGeom>
              <a:avLst/>
              <a:gdLst>
                <a:gd name="T0" fmla="*/ 49 w 54"/>
                <a:gd name="T1" fmla="*/ 5 h 17"/>
                <a:gd name="T2" fmla="*/ 49 w 54"/>
                <a:gd name="T3" fmla="*/ 3 h 17"/>
                <a:gd name="T4" fmla="*/ 46 w 54"/>
                <a:gd name="T5" fmla="*/ 4 h 17"/>
                <a:gd name="T6" fmla="*/ 0 w 54"/>
                <a:gd name="T7" fmla="*/ 17 h 17"/>
                <a:gd name="T8" fmla="*/ 49 w 54"/>
                <a:gd name="T9" fmla="*/ 11 h 17"/>
                <a:gd name="T10" fmla="*/ 51 w 54"/>
                <a:gd name="T11" fmla="*/ 10 h 17"/>
                <a:gd name="T12" fmla="*/ 53 w 54"/>
                <a:gd name="T13" fmla="*/ 4 h 17"/>
                <a:gd name="T14" fmla="*/ 49 w 54"/>
                <a:gd name="T15" fmla="*/ 5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17">
                  <a:moveTo>
                    <a:pt x="49" y="5"/>
                  </a:moveTo>
                  <a:cubicBezTo>
                    <a:pt x="49" y="4"/>
                    <a:pt x="49" y="3"/>
                    <a:pt x="49" y="3"/>
                  </a:cubicBezTo>
                  <a:cubicBezTo>
                    <a:pt x="49" y="2"/>
                    <a:pt x="46" y="4"/>
                    <a:pt x="46" y="4"/>
                  </a:cubicBezTo>
                  <a:cubicBezTo>
                    <a:pt x="40" y="0"/>
                    <a:pt x="5" y="4"/>
                    <a:pt x="0" y="17"/>
                  </a:cubicBezTo>
                  <a:cubicBezTo>
                    <a:pt x="23" y="3"/>
                    <a:pt x="48" y="12"/>
                    <a:pt x="49" y="11"/>
                  </a:cubicBezTo>
                  <a:cubicBezTo>
                    <a:pt x="50" y="12"/>
                    <a:pt x="51" y="11"/>
                    <a:pt x="51" y="10"/>
                  </a:cubicBezTo>
                  <a:cubicBezTo>
                    <a:pt x="52" y="8"/>
                    <a:pt x="52" y="6"/>
                    <a:pt x="53" y="4"/>
                  </a:cubicBezTo>
                  <a:cubicBezTo>
                    <a:pt x="54" y="2"/>
                    <a:pt x="49" y="5"/>
                    <a:pt x="49" y="5"/>
                  </a:cubicBezTo>
                  <a:close/>
                </a:path>
              </a:pathLst>
            </a:custGeom>
            <a:solidFill>
              <a:srgbClr val="925B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61" name="ïṣlíďe"/>
            <p:cNvSpPr/>
            <p:nvPr/>
          </p:nvSpPr>
          <p:spPr bwMode="auto">
            <a:xfrm>
              <a:off x="1355" y="2590"/>
              <a:ext cx="174" cy="54"/>
            </a:xfrm>
            <a:custGeom>
              <a:avLst/>
              <a:gdLst>
                <a:gd name="T0" fmla="*/ 5 w 55"/>
                <a:gd name="T1" fmla="*/ 4 h 17"/>
                <a:gd name="T2" fmla="*/ 5 w 55"/>
                <a:gd name="T3" fmla="*/ 2 h 17"/>
                <a:gd name="T4" fmla="*/ 8 w 55"/>
                <a:gd name="T5" fmla="*/ 3 h 17"/>
                <a:gd name="T6" fmla="*/ 55 w 55"/>
                <a:gd name="T7" fmla="*/ 17 h 17"/>
                <a:gd name="T8" fmla="*/ 5 w 55"/>
                <a:gd name="T9" fmla="*/ 11 h 17"/>
                <a:gd name="T10" fmla="*/ 3 w 55"/>
                <a:gd name="T11" fmla="*/ 10 h 17"/>
                <a:gd name="T12" fmla="*/ 1 w 55"/>
                <a:gd name="T13" fmla="*/ 3 h 17"/>
                <a:gd name="T14" fmla="*/ 5 w 55"/>
                <a:gd name="T15" fmla="*/ 4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 y="4"/>
                  </a:moveTo>
                  <a:cubicBezTo>
                    <a:pt x="5" y="4"/>
                    <a:pt x="5" y="3"/>
                    <a:pt x="5" y="2"/>
                  </a:cubicBezTo>
                  <a:cubicBezTo>
                    <a:pt x="5" y="2"/>
                    <a:pt x="8" y="3"/>
                    <a:pt x="8" y="3"/>
                  </a:cubicBezTo>
                  <a:cubicBezTo>
                    <a:pt x="14" y="0"/>
                    <a:pt x="49" y="4"/>
                    <a:pt x="55" y="17"/>
                  </a:cubicBezTo>
                  <a:cubicBezTo>
                    <a:pt x="31" y="3"/>
                    <a:pt x="6" y="12"/>
                    <a:pt x="5" y="11"/>
                  </a:cubicBezTo>
                  <a:cubicBezTo>
                    <a:pt x="4" y="11"/>
                    <a:pt x="3" y="11"/>
                    <a:pt x="3" y="10"/>
                  </a:cubicBezTo>
                  <a:cubicBezTo>
                    <a:pt x="2" y="8"/>
                    <a:pt x="2" y="6"/>
                    <a:pt x="1" y="3"/>
                  </a:cubicBezTo>
                  <a:cubicBezTo>
                    <a:pt x="0" y="1"/>
                    <a:pt x="5" y="4"/>
                    <a:pt x="5" y="4"/>
                  </a:cubicBezTo>
                  <a:close/>
                </a:path>
              </a:pathLst>
            </a:custGeom>
            <a:solidFill>
              <a:srgbClr val="925B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62" name="îşľîďè"/>
            <p:cNvSpPr/>
            <p:nvPr/>
          </p:nvSpPr>
          <p:spPr bwMode="auto">
            <a:xfrm>
              <a:off x="1377" y="2648"/>
              <a:ext cx="133" cy="88"/>
            </a:xfrm>
            <a:custGeom>
              <a:avLst/>
              <a:gdLst>
                <a:gd name="T0" fmla="*/ 0 w 42"/>
                <a:gd name="T1" fmla="*/ 18 h 28"/>
                <a:gd name="T2" fmla="*/ 7 w 42"/>
                <a:gd name="T3" fmla="*/ 5 h 28"/>
                <a:gd name="T4" fmla="*/ 7 w 42"/>
                <a:gd name="T5" fmla="*/ 5 h 28"/>
                <a:gd name="T6" fmla="*/ 9 w 42"/>
                <a:gd name="T7" fmla="*/ 3 h 28"/>
                <a:gd name="T8" fmla="*/ 22 w 42"/>
                <a:gd name="T9" fmla="*/ 0 h 28"/>
                <a:gd name="T10" fmla="*/ 37 w 42"/>
                <a:gd name="T11" fmla="*/ 8 h 28"/>
                <a:gd name="T12" fmla="*/ 37 w 42"/>
                <a:gd name="T13" fmla="*/ 8 h 28"/>
                <a:gd name="T14" fmla="*/ 42 w 42"/>
                <a:gd name="T15" fmla="*/ 20 h 28"/>
                <a:gd name="T16" fmla="*/ 20 w 42"/>
                <a:gd name="T17" fmla="*/ 27 h 28"/>
                <a:gd name="T18" fmla="*/ 10 w 42"/>
                <a:gd name="T19" fmla="*/ 26 h 28"/>
                <a:gd name="T20" fmla="*/ 0 w 42"/>
                <a:gd name="T21" fmla="*/ 19 h 28"/>
                <a:gd name="T22" fmla="*/ 0 w 42"/>
                <a:gd name="T23" fmla="*/ 1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28">
                  <a:moveTo>
                    <a:pt x="0" y="18"/>
                  </a:moveTo>
                  <a:cubicBezTo>
                    <a:pt x="1" y="16"/>
                    <a:pt x="4" y="9"/>
                    <a:pt x="7" y="5"/>
                  </a:cubicBezTo>
                  <a:cubicBezTo>
                    <a:pt x="7" y="5"/>
                    <a:pt x="7" y="5"/>
                    <a:pt x="7" y="5"/>
                  </a:cubicBezTo>
                  <a:cubicBezTo>
                    <a:pt x="8" y="4"/>
                    <a:pt x="8" y="4"/>
                    <a:pt x="9" y="3"/>
                  </a:cubicBezTo>
                  <a:cubicBezTo>
                    <a:pt x="12" y="1"/>
                    <a:pt x="19" y="0"/>
                    <a:pt x="22" y="0"/>
                  </a:cubicBezTo>
                  <a:cubicBezTo>
                    <a:pt x="30" y="1"/>
                    <a:pt x="34" y="4"/>
                    <a:pt x="37" y="8"/>
                  </a:cubicBezTo>
                  <a:cubicBezTo>
                    <a:pt x="37" y="8"/>
                    <a:pt x="37" y="8"/>
                    <a:pt x="37" y="8"/>
                  </a:cubicBezTo>
                  <a:cubicBezTo>
                    <a:pt x="42" y="14"/>
                    <a:pt x="42" y="20"/>
                    <a:pt x="42" y="20"/>
                  </a:cubicBezTo>
                  <a:cubicBezTo>
                    <a:pt x="34" y="25"/>
                    <a:pt x="27" y="27"/>
                    <a:pt x="20" y="27"/>
                  </a:cubicBezTo>
                  <a:cubicBezTo>
                    <a:pt x="17" y="28"/>
                    <a:pt x="13" y="27"/>
                    <a:pt x="10" y="26"/>
                  </a:cubicBezTo>
                  <a:cubicBezTo>
                    <a:pt x="8" y="25"/>
                    <a:pt x="1" y="21"/>
                    <a:pt x="0" y="19"/>
                  </a:cubicBezTo>
                  <a:cubicBezTo>
                    <a:pt x="0" y="19"/>
                    <a:pt x="0" y="18"/>
                    <a:pt x="0" y="18"/>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63" name="ïṥḷïḋe"/>
            <p:cNvSpPr/>
            <p:nvPr/>
          </p:nvSpPr>
          <p:spPr bwMode="auto">
            <a:xfrm>
              <a:off x="1377" y="2648"/>
              <a:ext cx="133" cy="84"/>
            </a:xfrm>
            <a:custGeom>
              <a:avLst/>
              <a:gdLst>
                <a:gd name="T0" fmla="*/ 0 w 42"/>
                <a:gd name="T1" fmla="*/ 18 h 27"/>
                <a:gd name="T2" fmla="*/ 7 w 42"/>
                <a:gd name="T3" fmla="*/ 5 h 27"/>
                <a:gd name="T4" fmla="*/ 7 w 42"/>
                <a:gd name="T5" fmla="*/ 5 h 27"/>
                <a:gd name="T6" fmla="*/ 9 w 42"/>
                <a:gd name="T7" fmla="*/ 3 h 27"/>
                <a:gd name="T8" fmla="*/ 22 w 42"/>
                <a:gd name="T9" fmla="*/ 0 h 27"/>
                <a:gd name="T10" fmla="*/ 37 w 42"/>
                <a:gd name="T11" fmla="*/ 8 h 27"/>
                <a:gd name="T12" fmla="*/ 37 w 42"/>
                <a:gd name="T13" fmla="*/ 8 h 27"/>
                <a:gd name="T14" fmla="*/ 42 w 42"/>
                <a:gd name="T15" fmla="*/ 20 h 27"/>
                <a:gd name="T16" fmla="*/ 24 w 42"/>
                <a:gd name="T17" fmla="*/ 27 h 27"/>
                <a:gd name="T18" fmla="*/ 21 w 42"/>
                <a:gd name="T19" fmla="*/ 1 h 27"/>
                <a:gd name="T20" fmla="*/ 19 w 42"/>
                <a:gd name="T21" fmla="*/ 27 h 27"/>
                <a:gd name="T22" fmla="*/ 10 w 42"/>
                <a:gd name="T23" fmla="*/ 26 h 27"/>
                <a:gd name="T24" fmla="*/ 0 w 42"/>
                <a:gd name="T25" fmla="*/ 19 h 27"/>
                <a:gd name="T26" fmla="*/ 0 w 42"/>
                <a:gd name="T27" fmla="*/ 1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 h="27">
                  <a:moveTo>
                    <a:pt x="0" y="18"/>
                  </a:moveTo>
                  <a:cubicBezTo>
                    <a:pt x="1" y="16"/>
                    <a:pt x="4" y="9"/>
                    <a:pt x="7" y="5"/>
                  </a:cubicBezTo>
                  <a:cubicBezTo>
                    <a:pt x="7" y="5"/>
                    <a:pt x="7" y="5"/>
                    <a:pt x="7" y="5"/>
                  </a:cubicBezTo>
                  <a:cubicBezTo>
                    <a:pt x="8" y="4"/>
                    <a:pt x="8" y="4"/>
                    <a:pt x="9" y="3"/>
                  </a:cubicBezTo>
                  <a:cubicBezTo>
                    <a:pt x="12" y="1"/>
                    <a:pt x="19" y="0"/>
                    <a:pt x="22" y="0"/>
                  </a:cubicBezTo>
                  <a:cubicBezTo>
                    <a:pt x="30" y="1"/>
                    <a:pt x="34" y="4"/>
                    <a:pt x="37" y="8"/>
                  </a:cubicBezTo>
                  <a:cubicBezTo>
                    <a:pt x="37" y="8"/>
                    <a:pt x="37" y="8"/>
                    <a:pt x="37" y="8"/>
                  </a:cubicBezTo>
                  <a:cubicBezTo>
                    <a:pt x="42" y="14"/>
                    <a:pt x="42" y="20"/>
                    <a:pt x="42" y="20"/>
                  </a:cubicBezTo>
                  <a:cubicBezTo>
                    <a:pt x="36" y="24"/>
                    <a:pt x="30" y="26"/>
                    <a:pt x="24" y="27"/>
                  </a:cubicBezTo>
                  <a:cubicBezTo>
                    <a:pt x="37" y="24"/>
                    <a:pt x="36" y="1"/>
                    <a:pt x="21" y="1"/>
                  </a:cubicBezTo>
                  <a:cubicBezTo>
                    <a:pt x="4" y="1"/>
                    <a:pt x="4" y="26"/>
                    <a:pt x="19" y="27"/>
                  </a:cubicBezTo>
                  <a:cubicBezTo>
                    <a:pt x="16" y="27"/>
                    <a:pt x="13" y="27"/>
                    <a:pt x="10" y="26"/>
                  </a:cubicBezTo>
                  <a:cubicBezTo>
                    <a:pt x="8" y="25"/>
                    <a:pt x="1" y="21"/>
                    <a:pt x="0" y="19"/>
                  </a:cubicBezTo>
                  <a:cubicBezTo>
                    <a:pt x="0" y="19"/>
                    <a:pt x="0" y="18"/>
                    <a:pt x="0" y="18"/>
                  </a:cubicBezTo>
                </a:path>
              </a:pathLst>
            </a:custGeom>
            <a:solidFill>
              <a:srgbClr val="FDFDF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64" name="ïsľiḍe"/>
            <p:cNvSpPr/>
            <p:nvPr/>
          </p:nvSpPr>
          <p:spPr bwMode="auto">
            <a:xfrm>
              <a:off x="1400" y="2648"/>
              <a:ext cx="94" cy="24"/>
            </a:xfrm>
            <a:custGeom>
              <a:avLst/>
              <a:gdLst>
                <a:gd name="T0" fmla="*/ 16 w 30"/>
                <a:gd name="T1" fmla="*/ 1 h 8"/>
                <a:gd name="T2" fmla="*/ 2 w 30"/>
                <a:gd name="T3" fmla="*/ 4 h 8"/>
                <a:gd name="T4" fmla="*/ 0 w 30"/>
                <a:gd name="T5" fmla="*/ 5 h 8"/>
                <a:gd name="T6" fmla="*/ 2 w 30"/>
                <a:gd name="T7" fmla="*/ 3 h 8"/>
                <a:gd name="T8" fmla="*/ 15 w 30"/>
                <a:gd name="T9" fmla="*/ 0 h 8"/>
                <a:gd name="T10" fmla="*/ 30 w 30"/>
                <a:gd name="T11" fmla="*/ 8 h 8"/>
                <a:gd name="T12" fmla="*/ 16 w 30"/>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30" h="8">
                  <a:moveTo>
                    <a:pt x="16" y="1"/>
                  </a:moveTo>
                  <a:cubicBezTo>
                    <a:pt x="12" y="0"/>
                    <a:pt x="5" y="1"/>
                    <a:pt x="2" y="4"/>
                  </a:cubicBezTo>
                  <a:cubicBezTo>
                    <a:pt x="1" y="4"/>
                    <a:pt x="1" y="5"/>
                    <a:pt x="0" y="5"/>
                  </a:cubicBezTo>
                  <a:cubicBezTo>
                    <a:pt x="1" y="4"/>
                    <a:pt x="1" y="4"/>
                    <a:pt x="2" y="3"/>
                  </a:cubicBezTo>
                  <a:cubicBezTo>
                    <a:pt x="5" y="1"/>
                    <a:pt x="12" y="0"/>
                    <a:pt x="15" y="0"/>
                  </a:cubicBezTo>
                  <a:cubicBezTo>
                    <a:pt x="23" y="1"/>
                    <a:pt x="27" y="4"/>
                    <a:pt x="30" y="8"/>
                  </a:cubicBezTo>
                  <a:cubicBezTo>
                    <a:pt x="27" y="5"/>
                    <a:pt x="23" y="2"/>
                    <a:pt x="16" y="1"/>
                  </a:cubicBezTo>
                </a:path>
              </a:pathLst>
            </a:custGeom>
            <a:solidFill>
              <a:srgbClr val="FAC98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65" name="iṩ1iḑè"/>
            <p:cNvSpPr/>
            <p:nvPr/>
          </p:nvSpPr>
          <p:spPr bwMode="auto">
            <a:xfrm>
              <a:off x="1377" y="2663"/>
              <a:ext cx="133" cy="73"/>
            </a:xfrm>
            <a:custGeom>
              <a:avLst/>
              <a:gdLst>
                <a:gd name="T0" fmla="*/ 7 w 42"/>
                <a:gd name="T1" fmla="*/ 0 h 23"/>
                <a:gd name="T2" fmla="*/ 2 w 42"/>
                <a:gd name="T3" fmla="*/ 13 h 23"/>
                <a:gd name="T4" fmla="*/ 11 w 42"/>
                <a:gd name="T5" fmla="*/ 19 h 23"/>
                <a:gd name="T6" fmla="*/ 20 w 42"/>
                <a:gd name="T7" fmla="*/ 21 h 23"/>
                <a:gd name="T8" fmla="*/ 41 w 42"/>
                <a:gd name="T9" fmla="*/ 15 h 23"/>
                <a:gd name="T10" fmla="*/ 37 w 42"/>
                <a:gd name="T11" fmla="*/ 3 h 23"/>
                <a:gd name="T12" fmla="*/ 42 w 42"/>
                <a:gd name="T13" fmla="*/ 15 h 23"/>
                <a:gd name="T14" fmla="*/ 20 w 42"/>
                <a:gd name="T15" fmla="*/ 22 h 23"/>
                <a:gd name="T16" fmla="*/ 10 w 42"/>
                <a:gd name="T17" fmla="*/ 21 h 23"/>
                <a:gd name="T18" fmla="*/ 0 w 42"/>
                <a:gd name="T19" fmla="*/ 14 h 23"/>
                <a:gd name="T20" fmla="*/ 0 w 42"/>
                <a:gd name="T21" fmla="*/ 13 h 23"/>
                <a:gd name="T22" fmla="*/ 7 w 42"/>
                <a:gd name="T2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23">
                  <a:moveTo>
                    <a:pt x="7" y="0"/>
                  </a:moveTo>
                  <a:cubicBezTo>
                    <a:pt x="4" y="4"/>
                    <a:pt x="3" y="9"/>
                    <a:pt x="2" y="13"/>
                  </a:cubicBezTo>
                  <a:cubicBezTo>
                    <a:pt x="1" y="14"/>
                    <a:pt x="8" y="18"/>
                    <a:pt x="11" y="19"/>
                  </a:cubicBezTo>
                  <a:cubicBezTo>
                    <a:pt x="14" y="21"/>
                    <a:pt x="17" y="21"/>
                    <a:pt x="20" y="21"/>
                  </a:cubicBezTo>
                  <a:cubicBezTo>
                    <a:pt x="27" y="21"/>
                    <a:pt x="35" y="18"/>
                    <a:pt x="41" y="15"/>
                  </a:cubicBezTo>
                  <a:cubicBezTo>
                    <a:pt x="41" y="15"/>
                    <a:pt x="41" y="9"/>
                    <a:pt x="37" y="3"/>
                  </a:cubicBezTo>
                  <a:cubicBezTo>
                    <a:pt x="42" y="9"/>
                    <a:pt x="42" y="15"/>
                    <a:pt x="42" y="15"/>
                  </a:cubicBezTo>
                  <a:cubicBezTo>
                    <a:pt x="34" y="20"/>
                    <a:pt x="27" y="22"/>
                    <a:pt x="20" y="22"/>
                  </a:cubicBezTo>
                  <a:cubicBezTo>
                    <a:pt x="17" y="23"/>
                    <a:pt x="13" y="22"/>
                    <a:pt x="10" y="21"/>
                  </a:cubicBezTo>
                  <a:cubicBezTo>
                    <a:pt x="8" y="20"/>
                    <a:pt x="1" y="16"/>
                    <a:pt x="0" y="14"/>
                  </a:cubicBezTo>
                  <a:cubicBezTo>
                    <a:pt x="0" y="14"/>
                    <a:pt x="0" y="13"/>
                    <a:pt x="0" y="13"/>
                  </a:cubicBezTo>
                  <a:cubicBezTo>
                    <a:pt x="1" y="11"/>
                    <a:pt x="4" y="4"/>
                    <a:pt x="7" y="0"/>
                  </a:cubicBezTo>
                </a:path>
              </a:pathLst>
            </a:custGeom>
            <a:solidFill>
              <a:srgbClr val="F2CA9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66" name="íṡļídê"/>
            <p:cNvSpPr/>
            <p:nvPr/>
          </p:nvSpPr>
          <p:spPr bwMode="auto">
            <a:xfrm>
              <a:off x="1415" y="2659"/>
              <a:ext cx="56" cy="56"/>
            </a:xfrm>
            <a:prstGeom prst="ellipse">
              <a:avLst/>
            </a:prstGeom>
            <a:solidFill>
              <a:srgbClr val="182C4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67" name="ïšľiḑe"/>
            <p:cNvSpPr/>
            <p:nvPr/>
          </p:nvSpPr>
          <p:spPr bwMode="auto">
            <a:xfrm>
              <a:off x="1418" y="2663"/>
              <a:ext cx="53" cy="51"/>
            </a:xfrm>
            <a:prstGeom prst="ellipse">
              <a:avLst/>
            </a:prstGeom>
            <a:solidFill>
              <a:srgbClr val="253A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pic>
          <p:nvPicPr>
            <p:cNvPr id="1100" name="Picture 76"/>
            <p:cNvPicPr>
              <a:picLocks noChangeAspect="1" noChangeArrowheads="1"/>
            </p:cNvPicPr>
            <p:nvPr/>
          </p:nvPicPr>
          <p:blipFill>
            <a:blip/>
            <a:srcRect/>
            <a:stretch>
              <a:fillRect/>
            </a:stretch>
          </p:blipFill>
          <p:spPr bwMode="auto">
            <a:xfrm>
              <a:off x="1409" y="2657"/>
              <a:ext cx="62"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8" name="íṩľíďe"/>
            <p:cNvSpPr/>
            <p:nvPr/>
          </p:nvSpPr>
          <p:spPr bwMode="auto">
            <a:xfrm>
              <a:off x="1433" y="2678"/>
              <a:ext cx="23" cy="19"/>
            </a:xfrm>
            <a:prstGeom prst="ellipse">
              <a:avLst/>
            </a:prstGeom>
            <a:solidFill>
              <a:srgbClr val="1D1E1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69" name="iṥľíḋé"/>
            <p:cNvSpPr/>
            <p:nvPr/>
          </p:nvSpPr>
          <p:spPr bwMode="auto">
            <a:xfrm>
              <a:off x="1433" y="2676"/>
              <a:ext cx="8" cy="6"/>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70" name="iṥlidè"/>
            <p:cNvSpPr/>
            <p:nvPr/>
          </p:nvSpPr>
          <p:spPr bwMode="auto">
            <a:xfrm>
              <a:off x="1433" y="2682"/>
              <a:ext cx="4" cy="4"/>
            </a:xfrm>
            <a:custGeom>
              <a:avLst/>
              <a:gdLst>
                <a:gd name="T0" fmla="*/ 2 w 2"/>
                <a:gd name="T1" fmla="*/ 2 h 2"/>
                <a:gd name="T2" fmla="*/ 0 w 2"/>
                <a:gd name="T3" fmla="*/ 0 h 2"/>
                <a:gd name="T4" fmla="*/ 0 w 2"/>
                <a:gd name="T5" fmla="*/ 2 h 2"/>
                <a:gd name="T6" fmla="*/ 0 w 2"/>
                <a:gd name="T7" fmla="*/ 2 h 2"/>
                <a:gd name="T8" fmla="*/ 2 w 2"/>
                <a:gd name="T9" fmla="*/ 2 h 2"/>
              </a:gdLst>
              <a:ahLst/>
              <a:cxnLst>
                <a:cxn ang="0">
                  <a:pos x="T0" y="T1"/>
                </a:cxn>
                <a:cxn ang="0">
                  <a:pos x="T2" y="T3"/>
                </a:cxn>
                <a:cxn ang="0">
                  <a:pos x="T4" y="T5"/>
                </a:cxn>
                <a:cxn ang="0">
                  <a:pos x="T6" y="T7"/>
                </a:cxn>
                <a:cxn ang="0">
                  <a:pos x="T8" y="T9"/>
                </a:cxn>
              </a:cxnLst>
              <a:rect l="0" t="0" r="r" b="b"/>
              <a:pathLst>
                <a:path w="2" h="2">
                  <a:moveTo>
                    <a:pt x="2" y="2"/>
                  </a:moveTo>
                  <a:lnTo>
                    <a:pt x="0" y="0"/>
                  </a:lnTo>
                  <a:lnTo>
                    <a:pt x="0" y="2"/>
                  </a:lnTo>
                  <a:lnTo>
                    <a:pt x="0" y="2"/>
                  </a:lnTo>
                  <a:lnTo>
                    <a:pt x="2"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71" name="iṣliḍé"/>
            <p:cNvSpPr/>
            <p:nvPr/>
          </p:nvSpPr>
          <p:spPr bwMode="auto">
            <a:xfrm>
              <a:off x="1109" y="2648"/>
              <a:ext cx="129" cy="88"/>
            </a:xfrm>
            <a:custGeom>
              <a:avLst/>
              <a:gdLst>
                <a:gd name="T0" fmla="*/ 41 w 41"/>
                <a:gd name="T1" fmla="*/ 18 h 28"/>
                <a:gd name="T2" fmla="*/ 34 w 41"/>
                <a:gd name="T3" fmla="*/ 5 h 28"/>
                <a:gd name="T4" fmla="*/ 32 w 41"/>
                <a:gd name="T5" fmla="*/ 3 h 28"/>
                <a:gd name="T6" fmla="*/ 19 w 41"/>
                <a:gd name="T7" fmla="*/ 0 h 28"/>
                <a:gd name="T8" fmla="*/ 4 w 41"/>
                <a:gd name="T9" fmla="*/ 8 h 28"/>
                <a:gd name="T10" fmla="*/ 4 w 41"/>
                <a:gd name="T11" fmla="*/ 8 h 28"/>
                <a:gd name="T12" fmla="*/ 0 w 41"/>
                <a:gd name="T13" fmla="*/ 20 h 28"/>
                <a:gd name="T14" fmla="*/ 22 w 41"/>
                <a:gd name="T15" fmla="*/ 27 h 28"/>
                <a:gd name="T16" fmla="*/ 31 w 41"/>
                <a:gd name="T17" fmla="*/ 26 h 28"/>
                <a:gd name="T18" fmla="*/ 41 w 41"/>
                <a:gd name="T19" fmla="*/ 19 h 28"/>
                <a:gd name="T20" fmla="*/ 41 w 41"/>
                <a:gd name="T21" fmla="*/ 1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28">
                  <a:moveTo>
                    <a:pt x="41" y="18"/>
                  </a:moveTo>
                  <a:cubicBezTo>
                    <a:pt x="40" y="16"/>
                    <a:pt x="37" y="9"/>
                    <a:pt x="34" y="5"/>
                  </a:cubicBezTo>
                  <a:cubicBezTo>
                    <a:pt x="34" y="4"/>
                    <a:pt x="33" y="4"/>
                    <a:pt x="32" y="3"/>
                  </a:cubicBezTo>
                  <a:cubicBezTo>
                    <a:pt x="29" y="1"/>
                    <a:pt x="23" y="0"/>
                    <a:pt x="19" y="0"/>
                  </a:cubicBezTo>
                  <a:cubicBezTo>
                    <a:pt x="11" y="1"/>
                    <a:pt x="7" y="4"/>
                    <a:pt x="4" y="8"/>
                  </a:cubicBezTo>
                  <a:cubicBezTo>
                    <a:pt x="4" y="8"/>
                    <a:pt x="4" y="8"/>
                    <a:pt x="4" y="8"/>
                  </a:cubicBezTo>
                  <a:cubicBezTo>
                    <a:pt x="0" y="14"/>
                    <a:pt x="0" y="20"/>
                    <a:pt x="0" y="20"/>
                  </a:cubicBezTo>
                  <a:cubicBezTo>
                    <a:pt x="7" y="25"/>
                    <a:pt x="15" y="27"/>
                    <a:pt x="22" y="27"/>
                  </a:cubicBezTo>
                  <a:cubicBezTo>
                    <a:pt x="25" y="28"/>
                    <a:pt x="28" y="27"/>
                    <a:pt x="31" y="26"/>
                  </a:cubicBezTo>
                  <a:cubicBezTo>
                    <a:pt x="34" y="25"/>
                    <a:pt x="40" y="21"/>
                    <a:pt x="41" y="19"/>
                  </a:cubicBezTo>
                  <a:cubicBezTo>
                    <a:pt x="41" y="19"/>
                    <a:pt x="41" y="18"/>
                    <a:pt x="41" y="18"/>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72" name="îṥľïdè"/>
            <p:cNvSpPr/>
            <p:nvPr/>
          </p:nvSpPr>
          <p:spPr bwMode="auto">
            <a:xfrm>
              <a:off x="1109" y="2648"/>
              <a:ext cx="129" cy="84"/>
            </a:xfrm>
            <a:custGeom>
              <a:avLst/>
              <a:gdLst>
                <a:gd name="T0" fmla="*/ 41 w 41"/>
                <a:gd name="T1" fmla="*/ 18 h 27"/>
                <a:gd name="T2" fmla="*/ 34 w 41"/>
                <a:gd name="T3" fmla="*/ 5 h 27"/>
                <a:gd name="T4" fmla="*/ 32 w 41"/>
                <a:gd name="T5" fmla="*/ 3 h 27"/>
                <a:gd name="T6" fmla="*/ 19 w 41"/>
                <a:gd name="T7" fmla="*/ 0 h 27"/>
                <a:gd name="T8" fmla="*/ 4 w 41"/>
                <a:gd name="T9" fmla="*/ 8 h 27"/>
                <a:gd name="T10" fmla="*/ 4 w 41"/>
                <a:gd name="T11" fmla="*/ 8 h 27"/>
                <a:gd name="T12" fmla="*/ 0 w 41"/>
                <a:gd name="T13" fmla="*/ 20 h 27"/>
                <a:gd name="T14" fmla="*/ 18 w 41"/>
                <a:gd name="T15" fmla="*/ 27 h 27"/>
                <a:gd name="T16" fmla="*/ 21 w 41"/>
                <a:gd name="T17" fmla="*/ 1 h 27"/>
                <a:gd name="T18" fmla="*/ 22 w 41"/>
                <a:gd name="T19" fmla="*/ 27 h 27"/>
                <a:gd name="T20" fmla="*/ 31 w 41"/>
                <a:gd name="T21" fmla="*/ 26 h 27"/>
                <a:gd name="T22" fmla="*/ 41 w 41"/>
                <a:gd name="T23" fmla="*/ 19 h 27"/>
                <a:gd name="T24" fmla="*/ 41 w 41"/>
                <a:gd name="T25" fmla="*/ 1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27">
                  <a:moveTo>
                    <a:pt x="41" y="18"/>
                  </a:moveTo>
                  <a:cubicBezTo>
                    <a:pt x="40" y="16"/>
                    <a:pt x="37" y="9"/>
                    <a:pt x="34" y="5"/>
                  </a:cubicBezTo>
                  <a:cubicBezTo>
                    <a:pt x="34" y="4"/>
                    <a:pt x="33" y="4"/>
                    <a:pt x="32" y="3"/>
                  </a:cubicBezTo>
                  <a:cubicBezTo>
                    <a:pt x="29" y="1"/>
                    <a:pt x="23" y="0"/>
                    <a:pt x="19" y="0"/>
                  </a:cubicBezTo>
                  <a:cubicBezTo>
                    <a:pt x="11" y="1"/>
                    <a:pt x="7" y="4"/>
                    <a:pt x="4" y="8"/>
                  </a:cubicBezTo>
                  <a:cubicBezTo>
                    <a:pt x="4" y="8"/>
                    <a:pt x="4" y="8"/>
                    <a:pt x="4" y="8"/>
                  </a:cubicBezTo>
                  <a:cubicBezTo>
                    <a:pt x="0" y="14"/>
                    <a:pt x="0" y="20"/>
                    <a:pt x="0" y="20"/>
                  </a:cubicBezTo>
                  <a:cubicBezTo>
                    <a:pt x="6" y="24"/>
                    <a:pt x="12" y="26"/>
                    <a:pt x="18" y="27"/>
                  </a:cubicBezTo>
                  <a:cubicBezTo>
                    <a:pt x="4" y="24"/>
                    <a:pt x="5" y="1"/>
                    <a:pt x="21" y="1"/>
                  </a:cubicBezTo>
                  <a:cubicBezTo>
                    <a:pt x="37" y="1"/>
                    <a:pt x="38" y="26"/>
                    <a:pt x="22" y="27"/>
                  </a:cubicBezTo>
                  <a:cubicBezTo>
                    <a:pt x="25" y="27"/>
                    <a:pt x="28" y="27"/>
                    <a:pt x="31" y="26"/>
                  </a:cubicBezTo>
                  <a:cubicBezTo>
                    <a:pt x="34" y="25"/>
                    <a:pt x="40" y="21"/>
                    <a:pt x="41" y="19"/>
                  </a:cubicBezTo>
                  <a:cubicBezTo>
                    <a:pt x="41" y="19"/>
                    <a:pt x="41" y="18"/>
                    <a:pt x="41" y="18"/>
                  </a:cubicBezTo>
                </a:path>
              </a:pathLst>
            </a:custGeom>
            <a:solidFill>
              <a:srgbClr val="FDFDF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73" name="îṥļíḓê"/>
            <p:cNvSpPr/>
            <p:nvPr/>
          </p:nvSpPr>
          <p:spPr bwMode="auto">
            <a:xfrm>
              <a:off x="1122" y="2648"/>
              <a:ext cx="94" cy="24"/>
            </a:xfrm>
            <a:custGeom>
              <a:avLst/>
              <a:gdLst>
                <a:gd name="T0" fmla="*/ 15 w 30"/>
                <a:gd name="T1" fmla="*/ 1 h 8"/>
                <a:gd name="T2" fmla="*/ 29 w 30"/>
                <a:gd name="T3" fmla="*/ 4 h 8"/>
                <a:gd name="T4" fmla="*/ 30 w 30"/>
                <a:gd name="T5" fmla="*/ 5 h 8"/>
                <a:gd name="T6" fmla="*/ 28 w 30"/>
                <a:gd name="T7" fmla="*/ 3 h 8"/>
                <a:gd name="T8" fmla="*/ 15 w 30"/>
                <a:gd name="T9" fmla="*/ 0 h 8"/>
                <a:gd name="T10" fmla="*/ 0 w 30"/>
                <a:gd name="T11" fmla="*/ 8 h 8"/>
                <a:gd name="T12" fmla="*/ 15 w 30"/>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30" h="8">
                  <a:moveTo>
                    <a:pt x="15" y="1"/>
                  </a:moveTo>
                  <a:cubicBezTo>
                    <a:pt x="19" y="0"/>
                    <a:pt x="26" y="1"/>
                    <a:pt x="29" y="4"/>
                  </a:cubicBezTo>
                  <a:cubicBezTo>
                    <a:pt x="29" y="4"/>
                    <a:pt x="30" y="5"/>
                    <a:pt x="30" y="5"/>
                  </a:cubicBezTo>
                  <a:cubicBezTo>
                    <a:pt x="30" y="4"/>
                    <a:pt x="29" y="4"/>
                    <a:pt x="28" y="3"/>
                  </a:cubicBezTo>
                  <a:cubicBezTo>
                    <a:pt x="25" y="1"/>
                    <a:pt x="19" y="0"/>
                    <a:pt x="15" y="0"/>
                  </a:cubicBezTo>
                  <a:cubicBezTo>
                    <a:pt x="7" y="1"/>
                    <a:pt x="3" y="4"/>
                    <a:pt x="0" y="8"/>
                  </a:cubicBezTo>
                  <a:cubicBezTo>
                    <a:pt x="3" y="5"/>
                    <a:pt x="8" y="2"/>
                    <a:pt x="15" y="1"/>
                  </a:cubicBezTo>
                </a:path>
              </a:pathLst>
            </a:custGeom>
            <a:solidFill>
              <a:srgbClr val="FAC98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74" name="îŝļiďe"/>
            <p:cNvSpPr/>
            <p:nvPr/>
          </p:nvSpPr>
          <p:spPr bwMode="auto">
            <a:xfrm>
              <a:off x="1109" y="2663"/>
              <a:ext cx="129" cy="73"/>
            </a:xfrm>
            <a:custGeom>
              <a:avLst/>
              <a:gdLst>
                <a:gd name="T0" fmla="*/ 34 w 41"/>
                <a:gd name="T1" fmla="*/ 0 h 23"/>
                <a:gd name="T2" fmla="*/ 40 w 41"/>
                <a:gd name="T3" fmla="*/ 13 h 23"/>
                <a:gd name="T4" fmla="*/ 31 w 41"/>
                <a:gd name="T5" fmla="*/ 19 h 23"/>
                <a:gd name="T6" fmla="*/ 22 w 41"/>
                <a:gd name="T7" fmla="*/ 21 h 23"/>
                <a:gd name="T8" fmla="*/ 1 w 41"/>
                <a:gd name="T9" fmla="*/ 15 h 23"/>
                <a:gd name="T10" fmla="*/ 4 w 41"/>
                <a:gd name="T11" fmla="*/ 3 h 23"/>
                <a:gd name="T12" fmla="*/ 0 w 41"/>
                <a:gd name="T13" fmla="*/ 15 h 23"/>
                <a:gd name="T14" fmla="*/ 22 w 41"/>
                <a:gd name="T15" fmla="*/ 22 h 23"/>
                <a:gd name="T16" fmla="*/ 31 w 41"/>
                <a:gd name="T17" fmla="*/ 21 h 23"/>
                <a:gd name="T18" fmla="*/ 41 w 41"/>
                <a:gd name="T19" fmla="*/ 14 h 23"/>
                <a:gd name="T20" fmla="*/ 41 w 41"/>
                <a:gd name="T21" fmla="*/ 13 h 23"/>
                <a:gd name="T22" fmla="*/ 34 w 41"/>
                <a:gd name="T2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23">
                  <a:moveTo>
                    <a:pt x="34" y="0"/>
                  </a:moveTo>
                  <a:cubicBezTo>
                    <a:pt x="37" y="4"/>
                    <a:pt x="38" y="9"/>
                    <a:pt x="40" y="13"/>
                  </a:cubicBezTo>
                  <a:cubicBezTo>
                    <a:pt x="40" y="14"/>
                    <a:pt x="34" y="18"/>
                    <a:pt x="31" y="19"/>
                  </a:cubicBezTo>
                  <a:cubicBezTo>
                    <a:pt x="28" y="21"/>
                    <a:pt x="25" y="21"/>
                    <a:pt x="22" y="21"/>
                  </a:cubicBezTo>
                  <a:cubicBezTo>
                    <a:pt x="15" y="21"/>
                    <a:pt x="7" y="18"/>
                    <a:pt x="1" y="15"/>
                  </a:cubicBezTo>
                  <a:cubicBezTo>
                    <a:pt x="1" y="15"/>
                    <a:pt x="0" y="9"/>
                    <a:pt x="4" y="3"/>
                  </a:cubicBezTo>
                  <a:cubicBezTo>
                    <a:pt x="0" y="9"/>
                    <a:pt x="0" y="15"/>
                    <a:pt x="0" y="15"/>
                  </a:cubicBezTo>
                  <a:cubicBezTo>
                    <a:pt x="7" y="20"/>
                    <a:pt x="15" y="22"/>
                    <a:pt x="22" y="22"/>
                  </a:cubicBezTo>
                  <a:cubicBezTo>
                    <a:pt x="25" y="23"/>
                    <a:pt x="28" y="22"/>
                    <a:pt x="31" y="21"/>
                  </a:cubicBezTo>
                  <a:cubicBezTo>
                    <a:pt x="34" y="20"/>
                    <a:pt x="40" y="16"/>
                    <a:pt x="41" y="14"/>
                  </a:cubicBezTo>
                  <a:cubicBezTo>
                    <a:pt x="41" y="14"/>
                    <a:pt x="41" y="13"/>
                    <a:pt x="41" y="13"/>
                  </a:cubicBezTo>
                  <a:cubicBezTo>
                    <a:pt x="40" y="11"/>
                    <a:pt x="37" y="4"/>
                    <a:pt x="34" y="0"/>
                  </a:cubicBezTo>
                </a:path>
              </a:pathLst>
            </a:custGeom>
            <a:solidFill>
              <a:srgbClr val="F2CA9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75" name="ïṧliḋé"/>
            <p:cNvSpPr/>
            <p:nvPr/>
          </p:nvSpPr>
          <p:spPr bwMode="auto">
            <a:xfrm>
              <a:off x="1145" y="2659"/>
              <a:ext cx="56" cy="56"/>
            </a:xfrm>
            <a:prstGeom prst="ellipse">
              <a:avLst/>
            </a:prstGeom>
            <a:solidFill>
              <a:srgbClr val="182C4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76" name="îṥḷïde"/>
            <p:cNvSpPr/>
            <p:nvPr/>
          </p:nvSpPr>
          <p:spPr bwMode="auto">
            <a:xfrm>
              <a:off x="1147" y="2663"/>
              <a:ext cx="54" cy="51"/>
            </a:xfrm>
            <a:prstGeom prst="ellipse">
              <a:avLst/>
            </a:prstGeom>
            <a:solidFill>
              <a:srgbClr val="253A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pic>
          <p:nvPicPr>
            <p:cNvPr id="1110" name="Picture 86"/>
            <p:cNvPicPr>
              <a:picLocks noChangeAspect="1" noChangeArrowheads="1"/>
            </p:cNvPicPr>
            <p:nvPr/>
          </p:nvPicPr>
          <p:blipFill>
            <a:blip/>
            <a:srcRect/>
            <a:stretch>
              <a:fillRect/>
            </a:stretch>
          </p:blipFill>
          <p:spPr bwMode="auto">
            <a:xfrm>
              <a:off x="1137" y="2657"/>
              <a:ext cx="64"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7" name="ïṡḻïḓè"/>
            <p:cNvSpPr/>
            <p:nvPr/>
          </p:nvSpPr>
          <p:spPr bwMode="auto">
            <a:xfrm>
              <a:off x="1163" y="2678"/>
              <a:ext cx="21" cy="19"/>
            </a:xfrm>
            <a:prstGeom prst="ellipse">
              <a:avLst/>
            </a:prstGeom>
            <a:solidFill>
              <a:srgbClr val="1D1E1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78" name="î$ļïďé"/>
            <p:cNvSpPr/>
            <p:nvPr/>
          </p:nvSpPr>
          <p:spPr bwMode="auto">
            <a:xfrm>
              <a:off x="1165" y="2678"/>
              <a:ext cx="4" cy="4"/>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79" name="iṧḻíḑè"/>
            <p:cNvSpPr/>
            <p:nvPr/>
          </p:nvSpPr>
          <p:spPr bwMode="auto">
            <a:xfrm>
              <a:off x="1163" y="2685"/>
              <a:ext cx="2" cy="2"/>
            </a:xfrm>
            <a:custGeom>
              <a:avLst/>
              <a:gdLst>
                <a:gd name="T0" fmla="*/ 1 w 1"/>
                <a:gd name="T1" fmla="*/ 0 h 1"/>
                <a:gd name="T2" fmla="*/ 0 w 1"/>
                <a:gd name="T3" fmla="*/ 0 h 1"/>
                <a:gd name="T4" fmla="*/ 0 w 1"/>
                <a:gd name="T5" fmla="*/ 0 h 1"/>
                <a:gd name="T6" fmla="*/ 0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lnTo>
                    <a:pt x="0" y="0"/>
                  </a:lnTo>
                  <a:lnTo>
                    <a:pt x="0" y="0"/>
                  </a:lnTo>
                  <a:lnTo>
                    <a:pt x="0" y="1"/>
                  </a:ln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80" name="ïşļídé"/>
            <p:cNvSpPr/>
            <p:nvPr/>
          </p:nvSpPr>
          <p:spPr bwMode="auto">
            <a:xfrm>
              <a:off x="573" y="3195"/>
              <a:ext cx="581" cy="2484"/>
            </a:xfrm>
            <a:custGeom>
              <a:avLst/>
              <a:gdLst>
                <a:gd name="T0" fmla="*/ 152 w 184"/>
                <a:gd name="T1" fmla="*/ 0 h 789"/>
                <a:gd name="T2" fmla="*/ 36 w 184"/>
                <a:gd name="T3" fmla="*/ 48 h 789"/>
                <a:gd name="T4" fmla="*/ 32 w 184"/>
                <a:gd name="T5" fmla="*/ 54 h 789"/>
                <a:gd name="T6" fmla="*/ 1 w 184"/>
                <a:gd name="T7" fmla="*/ 415 h 789"/>
                <a:gd name="T8" fmla="*/ 73 w 184"/>
                <a:gd name="T9" fmla="*/ 489 h 789"/>
                <a:gd name="T10" fmla="*/ 73 w 184"/>
                <a:gd name="T11" fmla="*/ 789 h 789"/>
                <a:gd name="T12" fmla="*/ 181 w 184"/>
                <a:gd name="T13" fmla="*/ 789 h 789"/>
                <a:gd name="T14" fmla="*/ 184 w 184"/>
                <a:gd name="T15" fmla="*/ 188 h 789"/>
                <a:gd name="T16" fmla="*/ 152 w 184"/>
                <a:gd name="T17" fmla="*/ 0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4" h="789">
                  <a:moveTo>
                    <a:pt x="152" y="0"/>
                  </a:moveTo>
                  <a:cubicBezTo>
                    <a:pt x="152" y="0"/>
                    <a:pt x="49" y="28"/>
                    <a:pt x="36" y="48"/>
                  </a:cubicBezTo>
                  <a:cubicBezTo>
                    <a:pt x="35" y="50"/>
                    <a:pt x="33" y="52"/>
                    <a:pt x="32" y="54"/>
                  </a:cubicBezTo>
                  <a:cubicBezTo>
                    <a:pt x="14" y="91"/>
                    <a:pt x="5" y="253"/>
                    <a:pt x="1" y="415"/>
                  </a:cubicBezTo>
                  <a:cubicBezTo>
                    <a:pt x="0" y="455"/>
                    <a:pt x="33" y="489"/>
                    <a:pt x="73" y="489"/>
                  </a:cubicBezTo>
                  <a:cubicBezTo>
                    <a:pt x="73" y="789"/>
                    <a:pt x="73" y="789"/>
                    <a:pt x="73" y="789"/>
                  </a:cubicBezTo>
                  <a:cubicBezTo>
                    <a:pt x="181" y="789"/>
                    <a:pt x="181" y="789"/>
                    <a:pt x="181" y="789"/>
                  </a:cubicBezTo>
                  <a:cubicBezTo>
                    <a:pt x="184" y="188"/>
                    <a:pt x="184" y="188"/>
                    <a:pt x="184" y="188"/>
                  </a:cubicBezTo>
                  <a:lnTo>
                    <a:pt x="152" y="0"/>
                  </a:ln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81" name="íṣlïḍé"/>
            <p:cNvSpPr/>
            <p:nvPr/>
          </p:nvSpPr>
          <p:spPr bwMode="auto">
            <a:xfrm>
              <a:off x="803" y="3658"/>
              <a:ext cx="47" cy="1076"/>
            </a:xfrm>
            <a:custGeom>
              <a:avLst/>
              <a:gdLst>
                <a:gd name="T0" fmla="*/ 25 w 25"/>
                <a:gd name="T1" fmla="*/ 0 h 574"/>
                <a:gd name="T2" fmla="*/ 12 w 25"/>
                <a:gd name="T3" fmla="*/ 57 h 574"/>
                <a:gd name="T4" fmla="*/ 0 w 25"/>
                <a:gd name="T5" fmla="*/ 574 h 574"/>
                <a:gd name="T6" fmla="*/ 5 w 25"/>
                <a:gd name="T7" fmla="*/ 52 h 574"/>
                <a:gd name="T8" fmla="*/ 0 w 25"/>
                <a:gd name="T9" fmla="*/ 26 h 574"/>
                <a:gd name="T10" fmla="*/ 12 w 25"/>
                <a:gd name="T11" fmla="*/ 38 h 574"/>
                <a:gd name="T12" fmla="*/ 25 w 25"/>
                <a:gd name="T13" fmla="*/ 0 h 574"/>
              </a:gdLst>
              <a:ahLst/>
              <a:cxnLst>
                <a:cxn ang="0">
                  <a:pos x="T0" y="T1"/>
                </a:cxn>
                <a:cxn ang="0">
                  <a:pos x="T2" y="T3"/>
                </a:cxn>
                <a:cxn ang="0">
                  <a:pos x="T4" y="T5"/>
                </a:cxn>
                <a:cxn ang="0">
                  <a:pos x="T6" y="T7"/>
                </a:cxn>
                <a:cxn ang="0">
                  <a:pos x="T8" y="T9"/>
                </a:cxn>
                <a:cxn ang="0">
                  <a:pos x="T10" y="T11"/>
                </a:cxn>
                <a:cxn ang="0">
                  <a:pos x="T12" y="T13"/>
                </a:cxn>
              </a:cxnLst>
              <a:rect l="0" t="0" r="r" b="b"/>
              <a:pathLst>
                <a:path w="25" h="574">
                  <a:moveTo>
                    <a:pt x="25" y="0"/>
                  </a:moveTo>
                  <a:lnTo>
                    <a:pt x="12" y="57"/>
                  </a:lnTo>
                  <a:lnTo>
                    <a:pt x="0" y="574"/>
                  </a:lnTo>
                  <a:lnTo>
                    <a:pt x="5" y="52"/>
                  </a:lnTo>
                  <a:lnTo>
                    <a:pt x="0" y="26"/>
                  </a:lnTo>
                  <a:lnTo>
                    <a:pt x="12" y="38"/>
                  </a:lnTo>
                  <a:lnTo>
                    <a:pt x="25" y="0"/>
                  </a:ln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82" name="îŝľíḍè"/>
            <p:cNvSpPr/>
            <p:nvPr/>
          </p:nvSpPr>
          <p:spPr bwMode="auto">
            <a:xfrm>
              <a:off x="807" y="3195"/>
              <a:ext cx="347" cy="2484"/>
            </a:xfrm>
            <a:custGeom>
              <a:avLst/>
              <a:gdLst>
                <a:gd name="T0" fmla="*/ 131 w 185"/>
                <a:gd name="T1" fmla="*/ 0 h 1325"/>
                <a:gd name="T2" fmla="*/ 0 w 185"/>
                <a:gd name="T3" fmla="*/ 32 h 1325"/>
                <a:gd name="T4" fmla="*/ 85 w 185"/>
                <a:gd name="T5" fmla="*/ 161 h 1325"/>
                <a:gd name="T6" fmla="*/ 109 w 185"/>
                <a:gd name="T7" fmla="*/ 161 h 1325"/>
                <a:gd name="T8" fmla="*/ 102 w 185"/>
                <a:gd name="T9" fmla="*/ 186 h 1325"/>
                <a:gd name="T10" fmla="*/ 161 w 185"/>
                <a:gd name="T11" fmla="*/ 320 h 1325"/>
                <a:gd name="T12" fmla="*/ 156 w 185"/>
                <a:gd name="T13" fmla="*/ 1325 h 1325"/>
                <a:gd name="T14" fmla="*/ 180 w 185"/>
                <a:gd name="T15" fmla="*/ 1325 h 1325"/>
                <a:gd name="T16" fmla="*/ 185 w 185"/>
                <a:gd name="T17" fmla="*/ 315 h 1325"/>
                <a:gd name="T18" fmla="*/ 131 w 185"/>
                <a:gd name="T19" fmla="*/ 0 h 1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 h="1325">
                  <a:moveTo>
                    <a:pt x="131" y="0"/>
                  </a:moveTo>
                  <a:lnTo>
                    <a:pt x="0" y="32"/>
                  </a:lnTo>
                  <a:lnTo>
                    <a:pt x="85" y="161"/>
                  </a:lnTo>
                  <a:lnTo>
                    <a:pt x="109" y="161"/>
                  </a:lnTo>
                  <a:lnTo>
                    <a:pt x="102" y="186"/>
                  </a:lnTo>
                  <a:lnTo>
                    <a:pt x="161" y="320"/>
                  </a:lnTo>
                  <a:lnTo>
                    <a:pt x="156" y="1325"/>
                  </a:lnTo>
                  <a:lnTo>
                    <a:pt x="180" y="1325"/>
                  </a:lnTo>
                  <a:lnTo>
                    <a:pt x="185" y="315"/>
                  </a:lnTo>
                  <a:lnTo>
                    <a:pt x="131" y="0"/>
                  </a:ln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83" name="ïṣḻíḑé"/>
            <p:cNvSpPr/>
            <p:nvPr/>
          </p:nvSpPr>
          <p:spPr bwMode="auto">
            <a:xfrm>
              <a:off x="601" y="4442"/>
              <a:ext cx="489" cy="960"/>
            </a:xfrm>
            <a:custGeom>
              <a:avLst/>
              <a:gdLst>
                <a:gd name="T0" fmla="*/ 45 w 155"/>
                <a:gd name="T1" fmla="*/ 8 h 305"/>
                <a:gd name="T2" fmla="*/ 58 w 155"/>
                <a:gd name="T3" fmla="*/ 29 h 305"/>
                <a:gd name="T4" fmla="*/ 64 w 155"/>
                <a:gd name="T5" fmla="*/ 89 h 305"/>
                <a:gd name="T6" fmla="*/ 101 w 155"/>
                <a:gd name="T7" fmla="*/ 190 h 305"/>
                <a:gd name="T8" fmla="*/ 108 w 155"/>
                <a:gd name="T9" fmla="*/ 192 h 305"/>
                <a:gd name="T10" fmla="*/ 116 w 155"/>
                <a:gd name="T11" fmla="*/ 196 h 305"/>
                <a:gd name="T12" fmla="*/ 123 w 155"/>
                <a:gd name="T13" fmla="*/ 198 h 305"/>
                <a:gd name="T14" fmla="*/ 128 w 155"/>
                <a:gd name="T15" fmla="*/ 202 h 305"/>
                <a:gd name="T16" fmla="*/ 133 w 155"/>
                <a:gd name="T17" fmla="*/ 209 h 305"/>
                <a:gd name="T18" fmla="*/ 139 w 155"/>
                <a:gd name="T19" fmla="*/ 215 h 305"/>
                <a:gd name="T20" fmla="*/ 143 w 155"/>
                <a:gd name="T21" fmla="*/ 221 h 305"/>
                <a:gd name="T22" fmla="*/ 146 w 155"/>
                <a:gd name="T23" fmla="*/ 227 h 305"/>
                <a:gd name="T24" fmla="*/ 153 w 155"/>
                <a:gd name="T25" fmla="*/ 232 h 305"/>
                <a:gd name="T26" fmla="*/ 155 w 155"/>
                <a:gd name="T27" fmla="*/ 236 h 305"/>
                <a:gd name="T28" fmla="*/ 151 w 155"/>
                <a:gd name="T29" fmla="*/ 239 h 305"/>
                <a:gd name="T30" fmla="*/ 145 w 155"/>
                <a:gd name="T31" fmla="*/ 239 h 305"/>
                <a:gd name="T32" fmla="*/ 139 w 155"/>
                <a:gd name="T33" fmla="*/ 236 h 305"/>
                <a:gd name="T34" fmla="*/ 136 w 155"/>
                <a:gd name="T35" fmla="*/ 231 h 305"/>
                <a:gd name="T36" fmla="*/ 129 w 155"/>
                <a:gd name="T37" fmla="*/ 226 h 305"/>
                <a:gd name="T38" fmla="*/ 130 w 155"/>
                <a:gd name="T39" fmla="*/ 228 h 305"/>
                <a:gd name="T40" fmla="*/ 131 w 155"/>
                <a:gd name="T41" fmla="*/ 244 h 305"/>
                <a:gd name="T42" fmla="*/ 132 w 155"/>
                <a:gd name="T43" fmla="*/ 258 h 305"/>
                <a:gd name="T44" fmla="*/ 134 w 155"/>
                <a:gd name="T45" fmla="*/ 272 h 305"/>
                <a:gd name="T46" fmla="*/ 139 w 155"/>
                <a:gd name="T47" fmla="*/ 283 h 305"/>
                <a:gd name="T48" fmla="*/ 136 w 155"/>
                <a:gd name="T49" fmla="*/ 292 h 305"/>
                <a:gd name="T50" fmla="*/ 132 w 155"/>
                <a:gd name="T51" fmla="*/ 291 h 305"/>
                <a:gd name="T52" fmla="*/ 129 w 155"/>
                <a:gd name="T53" fmla="*/ 287 h 305"/>
                <a:gd name="T54" fmla="*/ 127 w 155"/>
                <a:gd name="T55" fmla="*/ 281 h 305"/>
                <a:gd name="T56" fmla="*/ 123 w 155"/>
                <a:gd name="T57" fmla="*/ 276 h 305"/>
                <a:gd name="T58" fmla="*/ 120 w 155"/>
                <a:gd name="T59" fmla="*/ 265 h 305"/>
                <a:gd name="T60" fmla="*/ 116 w 155"/>
                <a:gd name="T61" fmla="*/ 255 h 305"/>
                <a:gd name="T62" fmla="*/ 116 w 155"/>
                <a:gd name="T63" fmla="*/ 269 h 305"/>
                <a:gd name="T64" fmla="*/ 121 w 155"/>
                <a:gd name="T65" fmla="*/ 283 h 305"/>
                <a:gd name="T66" fmla="*/ 124 w 155"/>
                <a:gd name="T67" fmla="*/ 295 h 305"/>
                <a:gd name="T68" fmla="*/ 122 w 155"/>
                <a:gd name="T69" fmla="*/ 304 h 305"/>
                <a:gd name="T70" fmla="*/ 116 w 155"/>
                <a:gd name="T71" fmla="*/ 302 h 305"/>
                <a:gd name="T72" fmla="*/ 116 w 155"/>
                <a:gd name="T73" fmla="*/ 298 h 305"/>
                <a:gd name="T74" fmla="*/ 115 w 155"/>
                <a:gd name="T75" fmla="*/ 297 h 305"/>
                <a:gd name="T76" fmla="*/ 115 w 155"/>
                <a:gd name="T77" fmla="*/ 297 h 305"/>
                <a:gd name="T78" fmla="*/ 106 w 155"/>
                <a:gd name="T79" fmla="*/ 288 h 305"/>
                <a:gd name="T80" fmla="*/ 106 w 155"/>
                <a:gd name="T81" fmla="*/ 288 h 305"/>
                <a:gd name="T82" fmla="*/ 98 w 155"/>
                <a:gd name="T83" fmla="*/ 285 h 305"/>
                <a:gd name="T84" fmla="*/ 91 w 155"/>
                <a:gd name="T85" fmla="*/ 281 h 305"/>
                <a:gd name="T86" fmla="*/ 85 w 155"/>
                <a:gd name="T87" fmla="*/ 276 h 305"/>
                <a:gd name="T88" fmla="*/ 82 w 155"/>
                <a:gd name="T89" fmla="*/ 273 h 305"/>
                <a:gd name="T90" fmla="*/ 81 w 155"/>
                <a:gd name="T91" fmla="*/ 270 h 305"/>
                <a:gd name="T92" fmla="*/ 81 w 155"/>
                <a:gd name="T93" fmla="*/ 266 h 305"/>
                <a:gd name="T94" fmla="*/ 82 w 155"/>
                <a:gd name="T95" fmla="*/ 262 h 305"/>
                <a:gd name="T96" fmla="*/ 82 w 155"/>
                <a:gd name="T97" fmla="*/ 257 h 305"/>
                <a:gd name="T98" fmla="*/ 82 w 155"/>
                <a:gd name="T99" fmla="*/ 255 h 305"/>
                <a:gd name="T100" fmla="*/ 82 w 155"/>
                <a:gd name="T101" fmla="*/ 254 h 305"/>
                <a:gd name="T102" fmla="*/ 79 w 155"/>
                <a:gd name="T103" fmla="*/ 247 h 305"/>
                <a:gd name="T104" fmla="*/ 73 w 155"/>
                <a:gd name="T105" fmla="*/ 207 h 305"/>
                <a:gd name="T106" fmla="*/ 27 w 155"/>
                <a:gd name="T107" fmla="*/ 120 h 305"/>
                <a:gd name="T108" fmla="*/ 5 w 155"/>
                <a:gd name="T109" fmla="*/ 61 h 305"/>
                <a:gd name="T110" fmla="*/ 0 w 155"/>
                <a:gd name="T111" fmla="*/ 31 h 305"/>
                <a:gd name="T112" fmla="*/ 45 w 155"/>
                <a:gd name="T113" fmla="*/ 8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5" h="305">
                  <a:moveTo>
                    <a:pt x="45" y="8"/>
                  </a:moveTo>
                  <a:cubicBezTo>
                    <a:pt x="53" y="12"/>
                    <a:pt x="58" y="18"/>
                    <a:pt x="58" y="29"/>
                  </a:cubicBezTo>
                  <a:cubicBezTo>
                    <a:pt x="58" y="49"/>
                    <a:pt x="61" y="69"/>
                    <a:pt x="64" y="89"/>
                  </a:cubicBezTo>
                  <a:cubicBezTo>
                    <a:pt x="67" y="114"/>
                    <a:pt x="98" y="190"/>
                    <a:pt x="101" y="190"/>
                  </a:cubicBezTo>
                  <a:cubicBezTo>
                    <a:pt x="104" y="190"/>
                    <a:pt x="106" y="191"/>
                    <a:pt x="108" y="192"/>
                  </a:cubicBezTo>
                  <a:cubicBezTo>
                    <a:pt x="111" y="194"/>
                    <a:pt x="113" y="195"/>
                    <a:pt x="116" y="196"/>
                  </a:cubicBezTo>
                  <a:cubicBezTo>
                    <a:pt x="118" y="197"/>
                    <a:pt x="121" y="197"/>
                    <a:pt x="123" y="198"/>
                  </a:cubicBezTo>
                  <a:cubicBezTo>
                    <a:pt x="125" y="199"/>
                    <a:pt x="127" y="201"/>
                    <a:pt x="128" y="202"/>
                  </a:cubicBezTo>
                  <a:cubicBezTo>
                    <a:pt x="130" y="204"/>
                    <a:pt x="132" y="207"/>
                    <a:pt x="133" y="209"/>
                  </a:cubicBezTo>
                  <a:cubicBezTo>
                    <a:pt x="135" y="211"/>
                    <a:pt x="137" y="213"/>
                    <a:pt x="139" y="215"/>
                  </a:cubicBezTo>
                  <a:cubicBezTo>
                    <a:pt x="141" y="217"/>
                    <a:pt x="142" y="218"/>
                    <a:pt x="143" y="221"/>
                  </a:cubicBezTo>
                  <a:cubicBezTo>
                    <a:pt x="144" y="223"/>
                    <a:pt x="145" y="226"/>
                    <a:pt x="146" y="227"/>
                  </a:cubicBezTo>
                  <a:cubicBezTo>
                    <a:pt x="148" y="229"/>
                    <a:pt x="151" y="230"/>
                    <a:pt x="153" y="232"/>
                  </a:cubicBezTo>
                  <a:cubicBezTo>
                    <a:pt x="154" y="233"/>
                    <a:pt x="155" y="235"/>
                    <a:pt x="155" y="236"/>
                  </a:cubicBezTo>
                  <a:cubicBezTo>
                    <a:pt x="154" y="238"/>
                    <a:pt x="153" y="239"/>
                    <a:pt x="151" y="239"/>
                  </a:cubicBezTo>
                  <a:cubicBezTo>
                    <a:pt x="149" y="240"/>
                    <a:pt x="147" y="239"/>
                    <a:pt x="145" y="239"/>
                  </a:cubicBezTo>
                  <a:cubicBezTo>
                    <a:pt x="143" y="238"/>
                    <a:pt x="141" y="237"/>
                    <a:pt x="139" y="236"/>
                  </a:cubicBezTo>
                  <a:cubicBezTo>
                    <a:pt x="138" y="235"/>
                    <a:pt x="137" y="233"/>
                    <a:pt x="136" y="231"/>
                  </a:cubicBezTo>
                  <a:cubicBezTo>
                    <a:pt x="134" y="229"/>
                    <a:pt x="132" y="226"/>
                    <a:pt x="129" y="226"/>
                  </a:cubicBezTo>
                  <a:cubicBezTo>
                    <a:pt x="129" y="227"/>
                    <a:pt x="129" y="228"/>
                    <a:pt x="130" y="228"/>
                  </a:cubicBezTo>
                  <a:cubicBezTo>
                    <a:pt x="131" y="233"/>
                    <a:pt x="130" y="238"/>
                    <a:pt x="131" y="244"/>
                  </a:cubicBezTo>
                  <a:cubicBezTo>
                    <a:pt x="131" y="248"/>
                    <a:pt x="132" y="253"/>
                    <a:pt x="132" y="258"/>
                  </a:cubicBezTo>
                  <a:cubicBezTo>
                    <a:pt x="132" y="263"/>
                    <a:pt x="133" y="268"/>
                    <a:pt x="134" y="272"/>
                  </a:cubicBezTo>
                  <a:cubicBezTo>
                    <a:pt x="136" y="276"/>
                    <a:pt x="138" y="279"/>
                    <a:pt x="139" y="283"/>
                  </a:cubicBezTo>
                  <a:cubicBezTo>
                    <a:pt x="139" y="286"/>
                    <a:pt x="139" y="290"/>
                    <a:pt x="136" y="292"/>
                  </a:cubicBezTo>
                  <a:cubicBezTo>
                    <a:pt x="135" y="293"/>
                    <a:pt x="133" y="292"/>
                    <a:pt x="132" y="291"/>
                  </a:cubicBezTo>
                  <a:cubicBezTo>
                    <a:pt x="131" y="290"/>
                    <a:pt x="130" y="289"/>
                    <a:pt x="129" y="287"/>
                  </a:cubicBezTo>
                  <a:cubicBezTo>
                    <a:pt x="129" y="285"/>
                    <a:pt x="128" y="283"/>
                    <a:pt x="127" y="281"/>
                  </a:cubicBezTo>
                  <a:cubicBezTo>
                    <a:pt x="126" y="279"/>
                    <a:pt x="125" y="277"/>
                    <a:pt x="123" y="276"/>
                  </a:cubicBezTo>
                  <a:cubicBezTo>
                    <a:pt x="121" y="272"/>
                    <a:pt x="121" y="269"/>
                    <a:pt x="120" y="265"/>
                  </a:cubicBezTo>
                  <a:cubicBezTo>
                    <a:pt x="119" y="262"/>
                    <a:pt x="119" y="258"/>
                    <a:pt x="116" y="255"/>
                  </a:cubicBezTo>
                  <a:cubicBezTo>
                    <a:pt x="115" y="260"/>
                    <a:pt x="115" y="265"/>
                    <a:pt x="116" y="269"/>
                  </a:cubicBezTo>
                  <a:cubicBezTo>
                    <a:pt x="117" y="274"/>
                    <a:pt x="119" y="278"/>
                    <a:pt x="121" y="283"/>
                  </a:cubicBezTo>
                  <a:cubicBezTo>
                    <a:pt x="122" y="287"/>
                    <a:pt x="123" y="291"/>
                    <a:pt x="124" y="295"/>
                  </a:cubicBezTo>
                  <a:cubicBezTo>
                    <a:pt x="125" y="298"/>
                    <a:pt x="125" y="302"/>
                    <a:pt x="122" y="304"/>
                  </a:cubicBezTo>
                  <a:cubicBezTo>
                    <a:pt x="120" y="305"/>
                    <a:pt x="117" y="305"/>
                    <a:pt x="116" y="302"/>
                  </a:cubicBezTo>
                  <a:cubicBezTo>
                    <a:pt x="116" y="301"/>
                    <a:pt x="116" y="300"/>
                    <a:pt x="116" y="298"/>
                  </a:cubicBezTo>
                  <a:cubicBezTo>
                    <a:pt x="115" y="297"/>
                    <a:pt x="115" y="297"/>
                    <a:pt x="115" y="297"/>
                  </a:cubicBezTo>
                  <a:cubicBezTo>
                    <a:pt x="115" y="297"/>
                    <a:pt x="115" y="297"/>
                    <a:pt x="115" y="297"/>
                  </a:cubicBezTo>
                  <a:cubicBezTo>
                    <a:pt x="112" y="294"/>
                    <a:pt x="109" y="291"/>
                    <a:pt x="106" y="288"/>
                  </a:cubicBezTo>
                  <a:cubicBezTo>
                    <a:pt x="106" y="288"/>
                    <a:pt x="106" y="288"/>
                    <a:pt x="106" y="288"/>
                  </a:cubicBezTo>
                  <a:cubicBezTo>
                    <a:pt x="104" y="287"/>
                    <a:pt x="101" y="286"/>
                    <a:pt x="98" y="285"/>
                  </a:cubicBezTo>
                  <a:cubicBezTo>
                    <a:pt x="95" y="284"/>
                    <a:pt x="93" y="283"/>
                    <a:pt x="91" y="281"/>
                  </a:cubicBezTo>
                  <a:cubicBezTo>
                    <a:pt x="89" y="280"/>
                    <a:pt x="87" y="278"/>
                    <a:pt x="85" y="276"/>
                  </a:cubicBezTo>
                  <a:cubicBezTo>
                    <a:pt x="84" y="275"/>
                    <a:pt x="83" y="274"/>
                    <a:pt x="82" y="273"/>
                  </a:cubicBezTo>
                  <a:cubicBezTo>
                    <a:pt x="82" y="272"/>
                    <a:pt x="81" y="271"/>
                    <a:pt x="81" y="270"/>
                  </a:cubicBezTo>
                  <a:cubicBezTo>
                    <a:pt x="81" y="269"/>
                    <a:pt x="81" y="268"/>
                    <a:pt x="81" y="266"/>
                  </a:cubicBezTo>
                  <a:cubicBezTo>
                    <a:pt x="81" y="265"/>
                    <a:pt x="82" y="263"/>
                    <a:pt x="82" y="262"/>
                  </a:cubicBezTo>
                  <a:cubicBezTo>
                    <a:pt x="82" y="260"/>
                    <a:pt x="82" y="258"/>
                    <a:pt x="82" y="257"/>
                  </a:cubicBezTo>
                  <a:cubicBezTo>
                    <a:pt x="82" y="256"/>
                    <a:pt x="82" y="256"/>
                    <a:pt x="82" y="255"/>
                  </a:cubicBezTo>
                  <a:cubicBezTo>
                    <a:pt x="82" y="254"/>
                    <a:pt x="82" y="254"/>
                    <a:pt x="82" y="254"/>
                  </a:cubicBezTo>
                  <a:cubicBezTo>
                    <a:pt x="81" y="252"/>
                    <a:pt x="80" y="249"/>
                    <a:pt x="79" y="247"/>
                  </a:cubicBezTo>
                  <a:cubicBezTo>
                    <a:pt x="76" y="238"/>
                    <a:pt x="79" y="216"/>
                    <a:pt x="73" y="207"/>
                  </a:cubicBezTo>
                  <a:cubicBezTo>
                    <a:pt x="55" y="180"/>
                    <a:pt x="39" y="151"/>
                    <a:pt x="27" y="120"/>
                  </a:cubicBezTo>
                  <a:cubicBezTo>
                    <a:pt x="19" y="101"/>
                    <a:pt x="10" y="81"/>
                    <a:pt x="5" y="61"/>
                  </a:cubicBezTo>
                  <a:cubicBezTo>
                    <a:pt x="3" y="51"/>
                    <a:pt x="0" y="41"/>
                    <a:pt x="0" y="31"/>
                  </a:cubicBezTo>
                  <a:cubicBezTo>
                    <a:pt x="0" y="9"/>
                    <a:pt x="28" y="0"/>
                    <a:pt x="45" y="8"/>
                  </a:cubicBezTo>
                  <a:close/>
                </a:path>
              </a:pathLst>
            </a:custGeom>
            <a:solidFill>
              <a:srgbClr val="FFE4B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84" name="îşḻîďè"/>
            <p:cNvSpPr/>
            <p:nvPr/>
          </p:nvSpPr>
          <p:spPr bwMode="auto">
            <a:xfrm>
              <a:off x="886" y="5260"/>
              <a:ext cx="53" cy="88"/>
            </a:xfrm>
            <a:custGeom>
              <a:avLst/>
              <a:gdLst>
                <a:gd name="T0" fmla="*/ 2 w 17"/>
                <a:gd name="T1" fmla="*/ 0 h 28"/>
                <a:gd name="T2" fmla="*/ 1 w 17"/>
                <a:gd name="T3" fmla="*/ 5 h 28"/>
                <a:gd name="T4" fmla="*/ 1 w 17"/>
                <a:gd name="T5" fmla="*/ 13 h 28"/>
                <a:gd name="T6" fmla="*/ 8 w 17"/>
                <a:gd name="T7" fmla="*/ 22 h 28"/>
                <a:gd name="T8" fmla="*/ 17 w 17"/>
                <a:gd name="T9" fmla="*/ 28 h 28"/>
                <a:gd name="T10" fmla="*/ 11 w 17"/>
                <a:gd name="T11" fmla="*/ 21 h 28"/>
                <a:gd name="T12" fmla="*/ 5 w 17"/>
                <a:gd name="T13" fmla="*/ 14 h 28"/>
                <a:gd name="T14" fmla="*/ 5 w 17"/>
                <a:gd name="T15" fmla="*/ 12 h 28"/>
                <a:gd name="T16" fmla="*/ 5 w 17"/>
                <a:gd name="T17" fmla="*/ 11 h 28"/>
                <a:gd name="T18" fmla="*/ 5 w 17"/>
                <a:gd name="T19" fmla="*/ 9 h 28"/>
                <a:gd name="T20" fmla="*/ 5 w 17"/>
                <a:gd name="T21" fmla="*/ 7 h 28"/>
                <a:gd name="T22" fmla="*/ 5 w 17"/>
                <a:gd name="T23" fmla="*/ 7 h 28"/>
                <a:gd name="T24" fmla="*/ 5 w 17"/>
                <a:gd name="T25" fmla="*/ 5 h 28"/>
                <a:gd name="T26" fmla="*/ 5 w 17"/>
                <a:gd name="T27" fmla="*/ 5 h 28"/>
                <a:gd name="T28" fmla="*/ 2 w 17"/>
                <a:gd name="T2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28">
                  <a:moveTo>
                    <a:pt x="2" y="0"/>
                  </a:moveTo>
                  <a:cubicBezTo>
                    <a:pt x="2" y="1"/>
                    <a:pt x="1" y="4"/>
                    <a:pt x="1" y="5"/>
                  </a:cubicBezTo>
                  <a:cubicBezTo>
                    <a:pt x="1" y="7"/>
                    <a:pt x="0" y="10"/>
                    <a:pt x="1" y="13"/>
                  </a:cubicBezTo>
                  <a:cubicBezTo>
                    <a:pt x="2" y="17"/>
                    <a:pt x="6" y="20"/>
                    <a:pt x="8" y="22"/>
                  </a:cubicBezTo>
                  <a:cubicBezTo>
                    <a:pt x="10" y="24"/>
                    <a:pt x="16" y="27"/>
                    <a:pt x="17" y="28"/>
                  </a:cubicBezTo>
                  <a:cubicBezTo>
                    <a:pt x="15" y="26"/>
                    <a:pt x="13" y="24"/>
                    <a:pt x="11" y="21"/>
                  </a:cubicBezTo>
                  <a:cubicBezTo>
                    <a:pt x="9" y="19"/>
                    <a:pt x="6" y="17"/>
                    <a:pt x="5" y="14"/>
                  </a:cubicBezTo>
                  <a:cubicBezTo>
                    <a:pt x="5" y="13"/>
                    <a:pt x="5" y="12"/>
                    <a:pt x="5" y="12"/>
                  </a:cubicBezTo>
                  <a:cubicBezTo>
                    <a:pt x="5" y="11"/>
                    <a:pt x="5" y="11"/>
                    <a:pt x="5" y="11"/>
                  </a:cubicBezTo>
                  <a:cubicBezTo>
                    <a:pt x="5" y="11"/>
                    <a:pt x="5" y="10"/>
                    <a:pt x="5" y="9"/>
                  </a:cubicBezTo>
                  <a:cubicBezTo>
                    <a:pt x="5" y="9"/>
                    <a:pt x="5" y="8"/>
                    <a:pt x="5" y="7"/>
                  </a:cubicBezTo>
                  <a:cubicBezTo>
                    <a:pt x="5" y="7"/>
                    <a:pt x="5" y="7"/>
                    <a:pt x="5" y="7"/>
                  </a:cubicBezTo>
                  <a:cubicBezTo>
                    <a:pt x="5" y="6"/>
                    <a:pt x="5" y="5"/>
                    <a:pt x="5" y="5"/>
                  </a:cubicBezTo>
                  <a:cubicBezTo>
                    <a:pt x="5" y="5"/>
                    <a:pt x="5" y="5"/>
                    <a:pt x="5" y="5"/>
                  </a:cubicBezTo>
                  <a:cubicBezTo>
                    <a:pt x="4" y="5"/>
                    <a:pt x="3" y="0"/>
                    <a:pt x="2" y="0"/>
                  </a:cubicBezTo>
                  <a:close/>
                </a:path>
              </a:pathLst>
            </a:custGeom>
            <a:solidFill>
              <a:srgbClr val="FDDCA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85" name="î$ḻíde"/>
            <p:cNvSpPr/>
            <p:nvPr/>
          </p:nvSpPr>
          <p:spPr bwMode="auto">
            <a:xfrm>
              <a:off x="918" y="5248"/>
              <a:ext cx="53" cy="131"/>
            </a:xfrm>
            <a:custGeom>
              <a:avLst/>
              <a:gdLst>
                <a:gd name="T0" fmla="*/ 3 w 17"/>
                <a:gd name="T1" fmla="*/ 7 h 42"/>
                <a:gd name="T2" fmla="*/ 2 w 17"/>
                <a:gd name="T3" fmla="*/ 2 h 42"/>
                <a:gd name="T4" fmla="*/ 0 w 17"/>
                <a:gd name="T5" fmla="*/ 6 h 42"/>
                <a:gd name="T6" fmla="*/ 3 w 17"/>
                <a:gd name="T7" fmla="*/ 18 h 42"/>
                <a:gd name="T8" fmla="*/ 10 w 17"/>
                <a:gd name="T9" fmla="*/ 32 h 42"/>
                <a:gd name="T10" fmla="*/ 16 w 17"/>
                <a:gd name="T11" fmla="*/ 41 h 42"/>
                <a:gd name="T12" fmla="*/ 17 w 17"/>
                <a:gd name="T13" fmla="*/ 42 h 42"/>
                <a:gd name="T14" fmla="*/ 16 w 17"/>
                <a:gd name="T15" fmla="*/ 40 h 42"/>
                <a:gd name="T16" fmla="*/ 15 w 17"/>
                <a:gd name="T17" fmla="*/ 38 h 42"/>
                <a:gd name="T18" fmla="*/ 14 w 17"/>
                <a:gd name="T19" fmla="*/ 35 h 42"/>
                <a:gd name="T20" fmla="*/ 12 w 17"/>
                <a:gd name="T21" fmla="*/ 30 h 42"/>
                <a:gd name="T22" fmla="*/ 11 w 17"/>
                <a:gd name="T23" fmla="*/ 27 h 42"/>
                <a:gd name="T24" fmla="*/ 10 w 17"/>
                <a:gd name="T25" fmla="*/ 25 h 42"/>
                <a:gd name="T26" fmla="*/ 7 w 17"/>
                <a:gd name="T27" fmla="*/ 20 h 42"/>
                <a:gd name="T28" fmla="*/ 6 w 17"/>
                <a:gd name="T29" fmla="*/ 18 h 42"/>
                <a:gd name="T30" fmla="*/ 4 w 17"/>
                <a:gd name="T31" fmla="*/ 13 h 42"/>
                <a:gd name="T32" fmla="*/ 4 w 17"/>
                <a:gd name="T33" fmla="*/ 11 h 42"/>
                <a:gd name="T34" fmla="*/ 4 w 17"/>
                <a:gd name="T35" fmla="*/ 9 h 42"/>
                <a:gd name="T36" fmla="*/ 3 w 17"/>
                <a:gd name="T37" fmla="*/ 9 h 42"/>
                <a:gd name="T38" fmla="*/ 3 w 17"/>
                <a:gd name="T39" fmla="*/ 7 h 42"/>
                <a:gd name="T40" fmla="*/ 3 w 17"/>
                <a:gd name="T41"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42">
                  <a:moveTo>
                    <a:pt x="3" y="7"/>
                  </a:moveTo>
                  <a:cubicBezTo>
                    <a:pt x="3" y="5"/>
                    <a:pt x="3" y="2"/>
                    <a:pt x="2" y="2"/>
                  </a:cubicBezTo>
                  <a:cubicBezTo>
                    <a:pt x="0" y="0"/>
                    <a:pt x="0" y="6"/>
                    <a:pt x="0" y="6"/>
                  </a:cubicBezTo>
                  <a:cubicBezTo>
                    <a:pt x="1" y="10"/>
                    <a:pt x="1" y="14"/>
                    <a:pt x="3" y="18"/>
                  </a:cubicBezTo>
                  <a:cubicBezTo>
                    <a:pt x="4" y="23"/>
                    <a:pt x="7" y="28"/>
                    <a:pt x="10" y="32"/>
                  </a:cubicBezTo>
                  <a:cubicBezTo>
                    <a:pt x="12" y="35"/>
                    <a:pt x="15" y="38"/>
                    <a:pt x="16" y="41"/>
                  </a:cubicBezTo>
                  <a:cubicBezTo>
                    <a:pt x="17" y="42"/>
                    <a:pt x="17" y="42"/>
                    <a:pt x="17" y="42"/>
                  </a:cubicBezTo>
                  <a:cubicBezTo>
                    <a:pt x="16" y="41"/>
                    <a:pt x="16" y="40"/>
                    <a:pt x="16" y="40"/>
                  </a:cubicBezTo>
                  <a:cubicBezTo>
                    <a:pt x="16" y="39"/>
                    <a:pt x="15" y="38"/>
                    <a:pt x="15" y="38"/>
                  </a:cubicBezTo>
                  <a:cubicBezTo>
                    <a:pt x="15" y="37"/>
                    <a:pt x="14" y="36"/>
                    <a:pt x="14" y="35"/>
                  </a:cubicBezTo>
                  <a:cubicBezTo>
                    <a:pt x="13" y="33"/>
                    <a:pt x="13" y="31"/>
                    <a:pt x="12" y="30"/>
                  </a:cubicBezTo>
                  <a:cubicBezTo>
                    <a:pt x="12" y="29"/>
                    <a:pt x="11" y="28"/>
                    <a:pt x="11" y="27"/>
                  </a:cubicBezTo>
                  <a:cubicBezTo>
                    <a:pt x="11" y="26"/>
                    <a:pt x="10" y="26"/>
                    <a:pt x="10" y="25"/>
                  </a:cubicBezTo>
                  <a:cubicBezTo>
                    <a:pt x="9" y="23"/>
                    <a:pt x="8" y="22"/>
                    <a:pt x="7" y="20"/>
                  </a:cubicBezTo>
                  <a:cubicBezTo>
                    <a:pt x="7" y="20"/>
                    <a:pt x="6" y="19"/>
                    <a:pt x="6" y="18"/>
                  </a:cubicBezTo>
                  <a:cubicBezTo>
                    <a:pt x="5" y="17"/>
                    <a:pt x="4" y="15"/>
                    <a:pt x="4" y="13"/>
                  </a:cubicBezTo>
                  <a:cubicBezTo>
                    <a:pt x="4" y="13"/>
                    <a:pt x="4" y="12"/>
                    <a:pt x="4" y="11"/>
                  </a:cubicBezTo>
                  <a:cubicBezTo>
                    <a:pt x="4" y="11"/>
                    <a:pt x="4" y="10"/>
                    <a:pt x="4" y="9"/>
                  </a:cubicBezTo>
                  <a:cubicBezTo>
                    <a:pt x="3" y="9"/>
                    <a:pt x="3" y="9"/>
                    <a:pt x="3" y="9"/>
                  </a:cubicBezTo>
                  <a:cubicBezTo>
                    <a:pt x="3" y="8"/>
                    <a:pt x="3" y="8"/>
                    <a:pt x="3" y="7"/>
                  </a:cubicBezTo>
                  <a:cubicBezTo>
                    <a:pt x="3" y="7"/>
                    <a:pt x="3" y="7"/>
                    <a:pt x="3" y="7"/>
                  </a:cubicBezTo>
                  <a:close/>
                </a:path>
              </a:pathLst>
            </a:custGeom>
            <a:solidFill>
              <a:srgbClr val="FDDCA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86" name="íṣlíḑe"/>
            <p:cNvSpPr/>
            <p:nvPr/>
          </p:nvSpPr>
          <p:spPr bwMode="auto">
            <a:xfrm>
              <a:off x="822" y="5040"/>
              <a:ext cx="264" cy="375"/>
            </a:xfrm>
            <a:custGeom>
              <a:avLst/>
              <a:gdLst>
                <a:gd name="T0" fmla="*/ 84 w 84"/>
                <a:gd name="T1" fmla="*/ 119 h 119"/>
                <a:gd name="T2" fmla="*/ 0 w 84"/>
                <a:gd name="T3" fmla="*/ 119 h 119"/>
                <a:gd name="T4" fmla="*/ 0 w 84"/>
                <a:gd name="T5" fmla="*/ 28 h 119"/>
                <a:gd name="T6" fmla="*/ 84 w 84"/>
                <a:gd name="T7" fmla="*/ 0 h 119"/>
                <a:gd name="T8" fmla="*/ 84 w 84"/>
                <a:gd name="T9" fmla="*/ 119 h 119"/>
              </a:gdLst>
              <a:ahLst/>
              <a:cxnLst>
                <a:cxn ang="0">
                  <a:pos x="T0" y="T1"/>
                </a:cxn>
                <a:cxn ang="0">
                  <a:pos x="T2" y="T3"/>
                </a:cxn>
                <a:cxn ang="0">
                  <a:pos x="T4" y="T5"/>
                </a:cxn>
                <a:cxn ang="0">
                  <a:pos x="T6" y="T7"/>
                </a:cxn>
                <a:cxn ang="0">
                  <a:pos x="T8" y="T9"/>
                </a:cxn>
              </a:cxnLst>
              <a:rect l="0" t="0" r="r" b="b"/>
              <a:pathLst>
                <a:path w="84" h="119">
                  <a:moveTo>
                    <a:pt x="84" y="119"/>
                  </a:moveTo>
                  <a:cubicBezTo>
                    <a:pt x="0" y="119"/>
                    <a:pt x="0" y="119"/>
                    <a:pt x="0" y="119"/>
                  </a:cubicBezTo>
                  <a:cubicBezTo>
                    <a:pt x="0" y="28"/>
                    <a:pt x="0" y="28"/>
                    <a:pt x="0" y="28"/>
                  </a:cubicBezTo>
                  <a:cubicBezTo>
                    <a:pt x="0" y="28"/>
                    <a:pt x="64" y="14"/>
                    <a:pt x="84" y="0"/>
                  </a:cubicBezTo>
                  <a:lnTo>
                    <a:pt x="84" y="119"/>
                  </a:ln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87" name="ïṣḷïḋe"/>
            <p:cNvSpPr/>
            <p:nvPr/>
          </p:nvSpPr>
          <p:spPr bwMode="auto">
            <a:xfrm>
              <a:off x="822" y="5040"/>
              <a:ext cx="264" cy="375"/>
            </a:xfrm>
            <a:custGeom>
              <a:avLst/>
              <a:gdLst>
                <a:gd name="T0" fmla="*/ 84 w 84"/>
                <a:gd name="T1" fmla="*/ 119 h 119"/>
                <a:gd name="T2" fmla="*/ 0 w 84"/>
                <a:gd name="T3" fmla="*/ 119 h 119"/>
                <a:gd name="T4" fmla="*/ 74 w 84"/>
                <a:gd name="T5" fmla="*/ 108 h 119"/>
                <a:gd name="T6" fmla="*/ 84 w 84"/>
                <a:gd name="T7" fmla="*/ 0 h 119"/>
                <a:gd name="T8" fmla="*/ 84 w 84"/>
                <a:gd name="T9" fmla="*/ 119 h 119"/>
              </a:gdLst>
              <a:ahLst/>
              <a:cxnLst>
                <a:cxn ang="0">
                  <a:pos x="T0" y="T1"/>
                </a:cxn>
                <a:cxn ang="0">
                  <a:pos x="T2" y="T3"/>
                </a:cxn>
                <a:cxn ang="0">
                  <a:pos x="T4" y="T5"/>
                </a:cxn>
                <a:cxn ang="0">
                  <a:pos x="T6" y="T7"/>
                </a:cxn>
                <a:cxn ang="0">
                  <a:pos x="T8" y="T9"/>
                </a:cxn>
              </a:cxnLst>
              <a:rect l="0" t="0" r="r" b="b"/>
              <a:pathLst>
                <a:path w="84" h="119">
                  <a:moveTo>
                    <a:pt x="84" y="119"/>
                  </a:moveTo>
                  <a:cubicBezTo>
                    <a:pt x="0" y="119"/>
                    <a:pt x="0" y="119"/>
                    <a:pt x="0" y="119"/>
                  </a:cubicBezTo>
                  <a:cubicBezTo>
                    <a:pt x="74" y="108"/>
                    <a:pt x="74" y="108"/>
                    <a:pt x="74" y="108"/>
                  </a:cubicBezTo>
                  <a:cubicBezTo>
                    <a:pt x="74" y="108"/>
                    <a:pt x="64" y="14"/>
                    <a:pt x="84" y="0"/>
                  </a:cubicBezTo>
                  <a:lnTo>
                    <a:pt x="84" y="119"/>
                  </a:ln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88" name="iṥľîḍê"/>
            <p:cNvSpPr/>
            <p:nvPr/>
          </p:nvSpPr>
          <p:spPr bwMode="auto">
            <a:xfrm>
              <a:off x="822" y="5040"/>
              <a:ext cx="264" cy="131"/>
            </a:xfrm>
            <a:custGeom>
              <a:avLst/>
              <a:gdLst>
                <a:gd name="T0" fmla="*/ 0 w 84"/>
                <a:gd name="T1" fmla="*/ 28 h 42"/>
                <a:gd name="T2" fmla="*/ 0 w 84"/>
                <a:gd name="T3" fmla="*/ 42 h 42"/>
                <a:gd name="T4" fmla="*/ 84 w 84"/>
                <a:gd name="T5" fmla="*/ 14 h 42"/>
                <a:gd name="T6" fmla="*/ 84 w 84"/>
                <a:gd name="T7" fmla="*/ 0 h 42"/>
                <a:gd name="T8" fmla="*/ 0 w 84"/>
                <a:gd name="T9" fmla="*/ 28 h 42"/>
              </a:gdLst>
              <a:ahLst/>
              <a:cxnLst>
                <a:cxn ang="0">
                  <a:pos x="T0" y="T1"/>
                </a:cxn>
                <a:cxn ang="0">
                  <a:pos x="T2" y="T3"/>
                </a:cxn>
                <a:cxn ang="0">
                  <a:pos x="T4" y="T5"/>
                </a:cxn>
                <a:cxn ang="0">
                  <a:pos x="T6" y="T7"/>
                </a:cxn>
                <a:cxn ang="0">
                  <a:pos x="T8" y="T9"/>
                </a:cxn>
              </a:cxnLst>
              <a:rect l="0" t="0" r="r" b="b"/>
              <a:pathLst>
                <a:path w="84" h="42">
                  <a:moveTo>
                    <a:pt x="0" y="28"/>
                  </a:moveTo>
                  <a:cubicBezTo>
                    <a:pt x="0" y="42"/>
                    <a:pt x="0" y="42"/>
                    <a:pt x="0" y="42"/>
                  </a:cubicBezTo>
                  <a:cubicBezTo>
                    <a:pt x="0" y="42"/>
                    <a:pt x="64" y="27"/>
                    <a:pt x="84" y="14"/>
                  </a:cubicBezTo>
                  <a:cubicBezTo>
                    <a:pt x="84" y="0"/>
                    <a:pt x="84" y="0"/>
                    <a:pt x="84" y="0"/>
                  </a:cubicBezTo>
                  <a:cubicBezTo>
                    <a:pt x="64" y="14"/>
                    <a:pt x="0" y="28"/>
                    <a:pt x="0" y="28"/>
                  </a:cubicBezTo>
                  <a:close/>
                </a:path>
              </a:pathLst>
            </a:custGeom>
            <a:solidFill>
              <a:srgbClr val="D9D9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89" name="íṣľïḓe"/>
            <p:cNvSpPr/>
            <p:nvPr/>
          </p:nvSpPr>
          <p:spPr bwMode="auto">
            <a:xfrm>
              <a:off x="1443" y="3195"/>
              <a:ext cx="581" cy="2484"/>
            </a:xfrm>
            <a:custGeom>
              <a:avLst/>
              <a:gdLst>
                <a:gd name="T0" fmla="*/ 32 w 184"/>
                <a:gd name="T1" fmla="*/ 0 h 789"/>
                <a:gd name="T2" fmla="*/ 147 w 184"/>
                <a:gd name="T3" fmla="*/ 48 h 789"/>
                <a:gd name="T4" fmla="*/ 152 w 184"/>
                <a:gd name="T5" fmla="*/ 54 h 789"/>
                <a:gd name="T6" fmla="*/ 183 w 184"/>
                <a:gd name="T7" fmla="*/ 415 h 789"/>
                <a:gd name="T8" fmla="*/ 111 w 184"/>
                <a:gd name="T9" fmla="*/ 489 h 789"/>
                <a:gd name="T10" fmla="*/ 111 w 184"/>
                <a:gd name="T11" fmla="*/ 789 h 789"/>
                <a:gd name="T12" fmla="*/ 3 w 184"/>
                <a:gd name="T13" fmla="*/ 789 h 789"/>
                <a:gd name="T14" fmla="*/ 0 w 184"/>
                <a:gd name="T15" fmla="*/ 188 h 789"/>
                <a:gd name="T16" fmla="*/ 32 w 184"/>
                <a:gd name="T17" fmla="*/ 0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4" h="789">
                  <a:moveTo>
                    <a:pt x="32" y="0"/>
                  </a:moveTo>
                  <a:cubicBezTo>
                    <a:pt x="32" y="0"/>
                    <a:pt x="135" y="28"/>
                    <a:pt x="147" y="48"/>
                  </a:cubicBezTo>
                  <a:cubicBezTo>
                    <a:pt x="149" y="50"/>
                    <a:pt x="151" y="52"/>
                    <a:pt x="152" y="54"/>
                  </a:cubicBezTo>
                  <a:cubicBezTo>
                    <a:pt x="170" y="91"/>
                    <a:pt x="179" y="253"/>
                    <a:pt x="183" y="415"/>
                  </a:cubicBezTo>
                  <a:cubicBezTo>
                    <a:pt x="184" y="455"/>
                    <a:pt x="151" y="489"/>
                    <a:pt x="111" y="489"/>
                  </a:cubicBezTo>
                  <a:cubicBezTo>
                    <a:pt x="111" y="789"/>
                    <a:pt x="111" y="789"/>
                    <a:pt x="111" y="789"/>
                  </a:cubicBezTo>
                  <a:cubicBezTo>
                    <a:pt x="3" y="789"/>
                    <a:pt x="3" y="789"/>
                    <a:pt x="3" y="789"/>
                  </a:cubicBezTo>
                  <a:cubicBezTo>
                    <a:pt x="0" y="188"/>
                    <a:pt x="0" y="188"/>
                    <a:pt x="0" y="188"/>
                  </a:cubicBezTo>
                  <a:lnTo>
                    <a:pt x="32" y="0"/>
                  </a:ln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90" name="ïṧḷïḋe"/>
            <p:cNvSpPr/>
            <p:nvPr/>
          </p:nvSpPr>
          <p:spPr bwMode="auto">
            <a:xfrm>
              <a:off x="1747" y="3658"/>
              <a:ext cx="47" cy="1076"/>
            </a:xfrm>
            <a:custGeom>
              <a:avLst/>
              <a:gdLst>
                <a:gd name="T0" fmla="*/ 0 w 25"/>
                <a:gd name="T1" fmla="*/ 0 h 574"/>
                <a:gd name="T2" fmla="*/ 13 w 25"/>
                <a:gd name="T3" fmla="*/ 57 h 574"/>
                <a:gd name="T4" fmla="*/ 25 w 25"/>
                <a:gd name="T5" fmla="*/ 574 h 574"/>
                <a:gd name="T6" fmla="*/ 20 w 25"/>
                <a:gd name="T7" fmla="*/ 52 h 574"/>
                <a:gd name="T8" fmla="*/ 25 w 25"/>
                <a:gd name="T9" fmla="*/ 26 h 574"/>
                <a:gd name="T10" fmla="*/ 13 w 25"/>
                <a:gd name="T11" fmla="*/ 38 h 574"/>
                <a:gd name="T12" fmla="*/ 0 w 25"/>
                <a:gd name="T13" fmla="*/ 0 h 574"/>
              </a:gdLst>
              <a:ahLst/>
              <a:cxnLst>
                <a:cxn ang="0">
                  <a:pos x="T0" y="T1"/>
                </a:cxn>
                <a:cxn ang="0">
                  <a:pos x="T2" y="T3"/>
                </a:cxn>
                <a:cxn ang="0">
                  <a:pos x="T4" y="T5"/>
                </a:cxn>
                <a:cxn ang="0">
                  <a:pos x="T6" y="T7"/>
                </a:cxn>
                <a:cxn ang="0">
                  <a:pos x="T8" y="T9"/>
                </a:cxn>
                <a:cxn ang="0">
                  <a:pos x="T10" y="T11"/>
                </a:cxn>
                <a:cxn ang="0">
                  <a:pos x="T12" y="T13"/>
                </a:cxn>
              </a:cxnLst>
              <a:rect l="0" t="0" r="r" b="b"/>
              <a:pathLst>
                <a:path w="25" h="574">
                  <a:moveTo>
                    <a:pt x="0" y="0"/>
                  </a:moveTo>
                  <a:lnTo>
                    <a:pt x="13" y="57"/>
                  </a:lnTo>
                  <a:lnTo>
                    <a:pt x="25" y="574"/>
                  </a:lnTo>
                  <a:lnTo>
                    <a:pt x="20" y="52"/>
                  </a:lnTo>
                  <a:lnTo>
                    <a:pt x="25" y="26"/>
                  </a:lnTo>
                  <a:lnTo>
                    <a:pt x="13" y="38"/>
                  </a:lnTo>
                  <a:lnTo>
                    <a:pt x="0" y="0"/>
                  </a:ln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91" name="îṡļídé"/>
            <p:cNvSpPr/>
            <p:nvPr/>
          </p:nvSpPr>
          <p:spPr bwMode="auto">
            <a:xfrm>
              <a:off x="1443" y="3195"/>
              <a:ext cx="347" cy="2484"/>
            </a:xfrm>
            <a:custGeom>
              <a:avLst/>
              <a:gdLst>
                <a:gd name="T0" fmla="*/ 54 w 185"/>
                <a:gd name="T1" fmla="*/ 0 h 1325"/>
                <a:gd name="T2" fmla="*/ 185 w 185"/>
                <a:gd name="T3" fmla="*/ 32 h 1325"/>
                <a:gd name="T4" fmla="*/ 99 w 185"/>
                <a:gd name="T5" fmla="*/ 161 h 1325"/>
                <a:gd name="T6" fmla="*/ 74 w 185"/>
                <a:gd name="T7" fmla="*/ 161 h 1325"/>
                <a:gd name="T8" fmla="*/ 83 w 185"/>
                <a:gd name="T9" fmla="*/ 186 h 1325"/>
                <a:gd name="T10" fmla="*/ 22 w 185"/>
                <a:gd name="T11" fmla="*/ 320 h 1325"/>
                <a:gd name="T12" fmla="*/ 29 w 185"/>
                <a:gd name="T13" fmla="*/ 1325 h 1325"/>
                <a:gd name="T14" fmla="*/ 5 w 185"/>
                <a:gd name="T15" fmla="*/ 1325 h 1325"/>
                <a:gd name="T16" fmla="*/ 0 w 185"/>
                <a:gd name="T17" fmla="*/ 315 h 1325"/>
                <a:gd name="T18" fmla="*/ 54 w 185"/>
                <a:gd name="T19" fmla="*/ 0 h 1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 h="1325">
                  <a:moveTo>
                    <a:pt x="54" y="0"/>
                  </a:moveTo>
                  <a:lnTo>
                    <a:pt x="185" y="32"/>
                  </a:lnTo>
                  <a:lnTo>
                    <a:pt x="99" y="161"/>
                  </a:lnTo>
                  <a:lnTo>
                    <a:pt x="74" y="161"/>
                  </a:lnTo>
                  <a:lnTo>
                    <a:pt x="83" y="186"/>
                  </a:lnTo>
                  <a:lnTo>
                    <a:pt x="22" y="320"/>
                  </a:lnTo>
                  <a:lnTo>
                    <a:pt x="29" y="1325"/>
                  </a:lnTo>
                  <a:lnTo>
                    <a:pt x="5" y="1325"/>
                  </a:lnTo>
                  <a:lnTo>
                    <a:pt x="0" y="315"/>
                  </a:lnTo>
                  <a:lnTo>
                    <a:pt x="54" y="0"/>
                  </a:ln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92" name="iṣ1ïḋê"/>
            <p:cNvSpPr/>
            <p:nvPr/>
          </p:nvSpPr>
          <p:spPr bwMode="auto">
            <a:xfrm>
              <a:off x="1525" y="3872"/>
              <a:ext cx="199" cy="28"/>
            </a:xfrm>
            <a:prstGeom prst="rect">
              <a:avLst/>
            </a:prstGeom>
            <a:solidFill>
              <a:srgbClr val="ECECE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093" name="ïṥļîḋè"/>
            <p:cNvSpPr/>
            <p:nvPr/>
          </p:nvSpPr>
          <p:spPr bwMode="auto">
            <a:xfrm>
              <a:off x="1803" y="3953"/>
              <a:ext cx="705" cy="716"/>
            </a:xfrm>
            <a:custGeom>
              <a:avLst/>
              <a:gdLst>
                <a:gd name="T0" fmla="*/ 216 w 224"/>
                <a:gd name="T1" fmla="*/ 0 h 227"/>
                <a:gd name="T2" fmla="*/ 168 w 224"/>
                <a:gd name="T3" fmla="*/ 13 h 227"/>
                <a:gd name="T4" fmla="*/ 137 w 224"/>
                <a:gd name="T5" fmla="*/ 17 h 227"/>
                <a:gd name="T6" fmla="*/ 115 w 224"/>
                <a:gd name="T7" fmla="*/ 60 h 227"/>
                <a:gd name="T8" fmla="*/ 115 w 224"/>
                <a:gd name="T9" fmla="*/ 61 h 227"/>
                <a:gd name="T10" fmla="*/ 0 w 224"/>
                <a:gd name="T11" fmla="*/ 189 h 227"/>
                <a:gd name="T12" fmla="*/ 43 w 224"/>
                <a:gd name="T13" fmla="*/ 215 h 227"/>
                <a:gd name="T14" fmla="*/ 66 w 224"/>
                <a:gd name="T15" fmla="*/ 195 h 227"/>
                <a:gd name="T16" fmla="*/ 105 w 224"/>
                <a:gd name="T17" fmla="*/ 146 h 227"/>
                <a:gd name="T18" fmla="*/ 143 w 224"/>
                <a:gd name="T19" fmla="*/ 83 h 227"/>
                <a:gd name="T20" fmla="*/ 175 w 224"/>
                <a:gd name="T21" fmla="*/ 72 h 227"/>
                <a:gd name="T22" fmla="*/ 178 w 224"/>
                <a:gd name="T23" fmla="*/ 31 h 227"/>
                <a:gd name="T24" fmla="*/ 216 w 224"/>
                <a:gd name="T25"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4" h="227">
                  <a:moveTo>
                    <a:pt x="216" y="0"/>
                  </a:moveTo>
                  <a:cubicBezTo>
                    <a:pt x="206" y="1"/>
                    <a:pt x="178" y="12"/>
                    <a:pt x="168" y="13"/>
                  </a:cubicBezTo>
                  <a:cubicBezTo>
                    <a:pt x="158" y="15"/>
                    <a:pt x="146" y="13"/>
                    <a:pt x="137" y="17"/>
                  </a:cubicBezTo>
                  <a:cubicBezTo>
                    <a:pt x="123" y="23"/>
                    <a:pt x="119" y="47"/>
                    <a:pt x="115" y="60"/>
                  </a:cubicBezTo>
                  <a:cubicBezTo>
                    <a:pt x="115" y="61"/>
                    <a:pt x="115" y="61"/>
                    <a:pt x="115" y="61"/>
                  </a:cubicBezTo>
                  <a:cubicBezTo>
                    <a:pt x="56" y="153"/>
                    <a:pt x="0" y="148"/>
                    <a:pt x="0" y="189"/>
                  </a:cubicBezTo>
                  <a:cubicBezTo>
                    <a:pt x="0" y="208"/>
                    <a:pt x="25" y="227"/>
                    <a:pt x="43" y="215"/>
                  </a:cubicBezTo>
                  <a:cubicBezTo>
                    <a:pt x="52" y="210"/>
                    <a:pt x="59" y="202"/>
                    <a:pt x="66" y="195"/>
                  </a:cubicBezTo>
                  <a:cubicBezTo>
                    <a:pt x="81" y="180"/>
                    <a:pt x="93" y="163"/>
                    <a:pt x="105" y="146"/>
                  </a:cubicBezTo>
                  <a:cubicBezTo>
                    <a:pt x="119" y="126"/>
                    <a:pt x="132" y="105"/>
                    <a:pt x="143" y="83"/>
                  </a:cubicBezTo>
                  <a:cubicBezTo>
                    <a:pt x="154" y="82"/>
                    <a:pt x="167" y="81"/>
                    <a:pt x="175" y="72"/>
                  </a:cubicBezTo>
                  <a:cubicBezTo>
                    <a:pt x="183" y="63"/>
                    <a:pt x="180" y="43"/>
                    <a:pt x="178" y="31"/>
                  </a:cubicBezTo>
                  <a:cubicBezTo>
                    <a:pt x="220" y="19"/>
                    <a:pt x="224" y="6"/>
                    <a:pt x="216" y="0"/>
                  </a:cubicBezTo>
                  <a:close/>
                </a:path>
              </a:pathLst>
            </a:custGeom>
            <a:solidFill>
              <a:srgbClr val="FFE4B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94" name="ïsḷïďè"/>
            <p:cNvSpPr/>
            <p:nvPr/>
          </p:nvSpPr>
          <p:spPr bwMode="auto">
            <a:xfrm>
              <a:off x="1655" y="5260"/>
              <a:ext cx="53" cy="88"/>
            </a:xfrm>
            <a:custGeom>
              <a:avLst/>
              <a:gdLst>
                <a:gd name="T0" fmla="*/ 14 w 17"/>
                <a:gd name="T1" fmla="*/ 0 h 28"/>
                <a:gd name="T2" fmla="*/ 15 w 17"/>
                <a:gd name="T3" fmla="*/ 5 h 28"/>
                <a:gd name="T4" fmla="*/ 16 w 17"/>
                <a:gd name="T5" fmla="*/ 13 h 28"/>
                <a:gd name="T6" fmla="*/ 8 w 17"/>
                <a:gd name="T7" fmla="*/ 22 h 28"/>
                <a:gd name="T8" fmla="*/ 0 w 17"/>
                <a:gd name="T9" fmla="*/ 28 h 28"/>
                <a:gd name="T10" fmla="*/ 6 w 17"/>
                <a:gd name="T11" fmla="*/ 21 h 28"/>
                <a:gd name="T12" fmla="*/ 11 w 17"/>
                <a:gd name="T13" fmla="*/ 14 h 28"/>
                <a:gd name="T14" fmla="*/ 12 w 17"/>
                <a:gd name="T15" fmla="*/ 12 h 28"/>
                <a:gd name="T16" fmla="*/ 12 w 17"/>
                <a:gd name="T17" fmla="*/ 11 h 28"/>
                <a:gd name="T18" fmla="*/ 12 w 17"/>
                <a:gd name="T19" fmla="*/ 9 h 28"/>
                <a:gd name="T20" fmla="*/ 12 w 17"/>
                <a:gd name="T21" fmla="*/ 7 h 28"/>
                <a:gd name="T22" fmla="*/ 12 w 17"/>
                <a:gd name="T23" fmla="*/ 7 h 28"/>
                <a:gd name="T24" fmla="*/ 12 w 17"/>
                <a:gd name="T25" fmla="*/ 5 h 28"/>
                <a:gd name="T26" fmla="*/ 12 w 17"/>
                <a:gd name="T27" fmla="*/ 5 h 28"/>
                <a:gd name="T28" fmla="*/ 14 w 17"/>
                <a:gd name="T2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28">
                  <a:moveTo>
                    <a:pt x="14" y="0"/>
                  </a:moveTo>
                  <a:cubicBezTo>
                    <a:pt x="15" y="1"/>
                    <a:pt x="15" y="4"/>
                    <a:pt x="15" y="5"/>
                  </a:cubicBezTo>
                  <a:cubicBezTo>
                    <a:pt x="16" y="7"/>
                    <a:pt x="17" y="10"/>
                    <a:pt x="16" y="13"/>
                  </a:cubicBezTo>
                  <a:cubicBezTo>
                    <a:pt x="15" y="17"/>
                    <a:pt x="11" y="20"/>
                    <a:pt x="8" y="22"/>
                  </a:cubicBezTo>
                  <a:cubicBezTo>
                    <a:pt x="7" y="24"/>
                    <a:pt x="1" y="27"/>
                    <a:pt x="0" y="28"/>
                  </a:cubicBezTo>
                  <a:cubicBezTo>
                    <a:pt x="2" y="26"/>
                    <a:pt x="4" y="24"/>
                    <a:pt x="6" y="21"/>
                  </a:cubicBezTo>
                  <a:cubicBezTo>
                    <a:pt x="8" y="19"/>
                    <a:pt x="11" y="17"/>
                    <a:pt x="11" y="14"/>
                  </a:cubicBezTo>
                  <a:cubicBezTo>
                    <a:pt x="11" y="13"/>
                    <a:pt x="12" y="12"/>
                    <a:pt x="12" y="12"/>
                  </a:cubicBezTo>
                  <a:cubicBezTo>
                    <a:pt x="12" y="11"/>
                    <a:pt x="12" y="11"/>
                    <a:pt x="12" y="11"/>
                  </a:cubicBezTo>
                  <a:cubicBezTo>
                    <a:pt x="12" y="11"/>
                    <a:pt x="12" y="10"/>
                    <a:pt x="12" y="9"/>
                  </a:cubicBezTo>
                  <a:cubicBezTo>
                    <a:pt x="12" y="9"/>
                    <a:pt x="12" y="8"/>
                    <a:pt x="12" y="7"/>
                  </a:cubicBezTo>
                  <a:cubicBezTo>
                    <a:pt x="12" y="7"/>
                    <a:pt x="12" y="7"/>
                    <a:pt x="12" y="7"/>
                  </a:cubicBezTo>
                  <a:cubicBezTo>
                    <a:pt x="12" y="6"/>
                    <a:pt x="12" y="5"/>
                    <a:pt x="12" y="5"/>
                  </a:cubicBezTo>
                  <a:cubicBezTo>
                    <a:pt x="12" y="5"/>
                    <a:pt x="12" y="5"/>
                    <a:pt x="12" y="5"/>
                  </a:cubicBezTo>
                  <a:cubicBezTo>
                    <a:pt x="12" y="5"/>
                    <a:pt x="13" y="0"/>
                    <a:pt x="14" y="0"/>
                  </a:cubicBezTo>
                  <a:close/>
                </a:path>
              </a:pathLst>
            </a:custGeom>
            <a:solidFill>
              <a:srgbClr val="FDDCA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95" name="îṩḻiḍê"/>
            <p:cNvSpPr/>
            <p:nvPr/>
          </p:nvSpPr>
          <p:spPr bwMode="auto">
            <a:xfrm>
              <a:off x="1623" y="5248"/>
              <a:ext cx="54" cy="131"/>
            </a:xfrm>
            <a:custGeom>
              <a:avLst/>
              <a:gdLst>
                <a:gd name="T0" fmla="*/ 14 w 17"/>
                <a:gd name="T1" fmla="*/ 7 h 42"/>
                <a:gd name="T2" fmla="*/ 15 w 17"/>
                <a:gd name="T3" fmla="*/ 2 h 42"/>
                <a:gd name="T4" fmla="*/ 17 w 17"/>
                <a:gd name="T5" fmla="*/ 6 h 42"/>
                <a:gd name="T6" fmla="*/ 14 w 17"/>
                <a:gd name="T7" fmla="*/ 18 h 42"/>
                <a:gd name="T8" fmla="*/ 6 w 17"/>
                <a:gd name="T9" fmla="*/ 32 h 42"/>
                <a:gd name="T10" fmla="*/ 0 w 17"/>
                <a:gd name="T11" fmla="*/ 41 h 42"/>
                <a:gd name="T12" fmla="*/ 0 w 17"/>
                <a:gd name="T13" fmla="*/ 42 h 42"/>
                <a:gd name="T14" fmla="*/ 1 w 17"/>
                <a:gd name="T15" fmla="*/ 40 h 42"/>
                <a:gd name="T16" fmla="*/ 2 w 17"/>
                <a:gd name="T17" fmla="*/ 38 h 42"/>
                <a:gd name="T18" fmla="*/ 3 w 17"/>
                <a:gd name="T19" fmla="*/ 35 h 42"/>
                <a:gd name="T20" fmla="*/ 5 w 17"/>
                <a:gd name="T21" fmla="*/ 30 h 42"/>
                <a:gd name="T22" fmla="*/ 6 w 17"/>
                <a:gd name="T23" fmla="*/ 27 h 42"/>
                <a:gd name="T24" fmla="*/ 7 w 17"/>
                <a:gd name="T25" fmla="*/ 25 h 42"/>
                <a:gd name="T26" fmla="*/ 9 w 17"/>
                <a:gd name="T27" fmla="*/ 20 h 42"/>
                <a:gd name="T28" fmla="*/ 11 w 17"/>
                <a:gd name="T29" fmla="*/ 18 h 42"/>
                <a:gd name="T30" fmla="*/ 13 w 17"/>
                <a:gd name="T31" fmla="*/ 13 h 42"/>
                <a:gd name="T32" fmla="*/ 13 w 17"/>
                <a:gd name="T33" fmla="*/ 11 h 42"/>
                <a:gd name="T34" fmla="*/ 13 w 17"/>
                <a:gd name="T35" fmla="*/ 9 h 42"/>
                <a:gd name="T36" fmla="*/ 13 w 17"/>
                <a:gd name="T37" fmla="*/ 9 h 42"/>
                <a:gd name="T38" fmla="*/ 13 w 17"/>
                <a:gd name="T39" fmla="*/ 7 h 42"/>
                <a:gd name="T40" fmla="*/ 13 w 17"/>
                <a:gd name="T41" fmla="*/ 7 h 42"/>
                <a:gd name="T42" fmla="*/ 14 w 17"/>
                <a:gd name="T43"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42">
                  <a:moveTo>
                    <a:pt x="14" y="7"/>
                  </a:moveTo>
                  <a:cubicBezTo>
                    <a:pt x="14" y="5"/>
                    <a:pt x="14" y="2"/>
                    <a:pt x="15" y="2"/>
                  </a:cubicBezTo>
                  <a:cubicBezTo>
                    <a:pt x="17" y="0"/>
                    <a:pt x="17" y="6"/>
                    <a:pt x="17" y="6"/>
                  </a:cubicBezTo>
                  <a:cubicBezTo>
                    <a:pt x="16" y="10"/>
                    <a:pt x="16" y="14"/>
                    <a:pt x="14" y="18"/>
                  </a:cubicBezTo>
                  <a:cubicBezTo>
                    <a:pt x="12" y="23"/>
                    <a:pt x="9" y="28"/>
                    <a:pt x="6" y="32"/>
                  </a:cubicBezTo>
                  <a:cubicBezTo>
                    <a:pt x="4" y="35"/>
                    <a:pt x="2" y="38"/>
                    <a:pt x="0" y="41"/>
                  </a:cubicBezTo>
                  <a:cubicBezTo>
                    <a:pt x="0" y="42"/>
                    <a:pt x="0" y="42"/>
                    <a:pt x="0" y="42"/>
                  </a:cubicBezTo>
                  <a:cubicBezTo>
                    <a:pt x="0" y="41"/>
                    <a:pt x="1" y="40"/>
                    <a:pt x="1" y="40"/>
                  </a:cubicBezTo>
                  <a:cubicBezTo>
                    <a:pt x="1" y="39"/>
                    <a:pt x="2" y="38"/>
                    <a:pt x="2" y="38"/>
                  </a:cubicBezTo>
                  <a:cubicBezTo>
                    <a:pt x="2" y="37"/>
                    <a:pt x="2" y="36"/>
                    <a:pt x="3" y="35"/>
                  </a:cubicBezTo>
                  <a:cubicBezTo>
                    <a:pt x="3" y="33"/>
                    <a:pt x="4" y="31"/>
                    <a:pt x="5" y="30"/>
                  </a:cubicBezTo>
                  <a:cubicBezTo>
                    <a:pt x="5" y="29"/>
                    <a:pt x="5" y="28"/>
                    <a:pt x="6" y="27"/>
                  </a:cubicBezTo>
                  <a:cubicBezTo>
                    <a:pt x="6" y="26"/>
                    <a:pt x="6" y="26"/>
                    <a:pt x="7" y="25"/>
                  </a:cubicBezTo>
                  <a:cubicBezTo>
                    <a:pt x="8" y="23"/>
                    <a:pt x="9" y="22"/>
                    <a:pt x="9" y="20"/>
                  </a:cubicBezTo>
                  <a:cubicBezTo>
                    <a:pt x="10" y="20"/>
                    <a:pt x="10" y="19"/>
                    <a:pt x="11" y="18"/>
                  </a:cubicBezTo>
                  <a:cubicBezTo>
                    <a:pt x="12" y="17"/>
                    <a:pt x="12" y="15"/>
                    <a:pt x="13" y="13"/>
                  </a:cubicBezTo>
                  <a:cubicBezTo>
                    <a:pt x="13" y="13"/>
                    <a:pt x="13" y="12"/>
                    <a:pt x="13" y="11"/>
                  </a:cubicBezTo>
                  <a:cubicBezTo>
                    <a:pt x="13" y="11"/>
                    <a:pt x="13" y="10"/>
                    <a:pt x="13" y="9"/>
                  </a:cubicBezTo>
                  <a:cubicBezTo>
                    <a:pt x="13" y="9"/>
                    <a:pt x="13" y="9"/>
                    <a:pt x="13" y="9"/>
                  </a:cubicBezTo>
                  <a:cubicBezTo>
                    <a:pt x="13" y="8"/>
                    <a:pt x="13" y="8"/>
                    <a:pt x="13" y="7"/>
                  </a:cubicBezTo>
                  <a:cubicBezTo>
                    <a:pt x="13" y="7"/>
                    <a:pt x="13" y="7"/>
                    <a:pt x="13" y="7"/>
                  </a:cubicBezTo>
                  <a:lnTo>
                    <a:pt x="14" y="7"/>
                  </a:lnTo>
                  <a:close/>
                </a:path>
              </a:pathLst>
            </a:custGeom>
            <a:solidFill>
              <a:srgbClr val="FDDCA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96" name="íslîḍê"/>
            <p:cNvSpPr/>
            <p:nvPr/>
          </p:nvSpPr>
          <p:spPr bwMode="auto">
            <a:xfrm>
              <a:off x="1503" y="5040"/>
              <a:ext cx="264" cy="375"/>
            </a:xfrm>
            <a:custGeom>
              <a:avLst/>
              <a:gdLst>
                <a:gd name="T0" fmla="*/ 0 w 84"/>
                <a:gd name="T1" fmla="*/ 119 h 119"/>
                <a:gd name="T2" fmla="*/ 84 w 84"/>
                <a:gd name="T3" fmla="*/ 119 h 119"/>
                <a:gd name="T4" fmla="*/ 84 w 84"/>
                <a:gd name="T5" fmla="*/ 28 h 119"/>
                <a:gd name="T6" fmla="*/ 0 w 84"/>
                <a:gd name="T7" fmla="*/ 0 h 119"/>
                <a:gd name="T8" fmla="*/ 0 w 84"/>
                <a:gd name="T9" fmla="*/ 119 h 119"/>
              </a:gdLst>
              <a:ahLst/>
              <a:cxnLst>
                <a:cxn ang="0">
                  <a:pos x="T0" y="T1"/>
                </a:cxn>
                <a:cxn ang="0">
                  <a:pos x="T2" y="T3"/>
                </a:cxn>
                <a:cxn ang="0">
                  <a:pos x="T4" y="T5"/>
                </a:cxn>
                <a:cxn ang="0">
                  <a:pos x="T6" y="T7"/>
                </a:cxn>
                <a:cxn ang="0">
                  <a:pos x="T8" y="T9"/>
                </a:cxn>
              </a:cxnLst>
              <a:rect l="0" t="0" r="r" b="b"/>
              <a:pathLst>
                <a:path w="84" h="119">
                  <a:moveTo>
                    <a:pt x="0" y="119"/>
                  </a:moveTo>
                  <a:cubicBezTo>
                    <a:pt x="84" y="119"/>
                    <a:pt x="84" y="119"/>
                    <a:pt x="84" y="119"/>
                  </a:cubicBezTo>
                  <a:cubicBezTo>
                    <a:pt x="84" y="28"/>
                    <a:pt x="84" y="28"/>
                    <a:pt x="84" y="28"/>
                  </a:cubicBezTo>
                  <a:cubicBezTo>
                    <a:pt x="84" y="28"/>
                    <a:pt x="19" y="14"/>
                    <a:pt x="0" y="0"/>
                  </a:cubicBezTo>
                  <a:lnTo>
                    <a:pt x="0" y="119"/>
                  </a:ln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97" name="îşľïḍê"/>
            <p:cNvSpPr/>
            <p:nvPr/>
          </p:nvSpPr>
          <p:spPr bwMode="auto">
            <a:xfrm>
              <a:off x="1503" y="5040"/>
              <a:ext cx="264" cy="375"/>
            </a:xfrm>
            <a:custGeom>
              <a:avLst/>
              <a:gdLst>
                <a:gd name="T0" fmla="*/ 0 w 84"/>
                <a:gd name="T1" fmla="*/ 119 h 119"/>
                <a:gd name="T2" fmla="*/ 84 w 84"/>
                <a:gd name="T3" fmla="*/ 119 h 119"/>
                <a:gd name="T4" fmla="*/ 8 w 84"/>
                <a:gd name="T5" fmla="*/ 110 h 119"/>
                <a:gd name="T6" fmla="*/ 0 w 84"/>
                <a:gd name="T7" fmla="*/ 0 h 119"/>
                <a:gd name="T8" fmla="*/ 0 w 84"/>
                <a:gd name="T9" fmla="*/ 119 h 119"/>
              </a:gdLst>
              <a:ahLst/>
              <a:cxnLst>
                <a:cxn ang="0">
                  <a:pos x="T0" y="T1"/>
                </a:cxn>
                <a:cxn ang="0">
                  <a:pos x="T2" y="T3"/>
                </a:cxn>
                <a:cxn ang="0">
                  <a:pos x="T4" y="T5"/>
                </a:cxn>
                <a:cxn ang="0">
                  <a:pos x="T6" y="T7"/>
                </a:cxn>
                <a:cxn ang="0">
                  <a:pos x="T8" y="T9"/>
                </a:cxn>
              </a:cxnLst>
              <a:rect l="0" t="0" r="r" b="b"/>
              <a:pathLst>
                <a:path w="84" h="119">
                  <a:moveTo>
                    <a:pt x="0" y="119"/>
                  </a:moveTo>
                  <a:cubicBezTo>
                    <a:pt x="84" y="119"/>
                    <a:pt x="84" y="119"/>
                    <a:pt x="84" y="119"/>
                  </a:cubicBezTo>
                  <a:cubicBezTo>
                    <a:pt x="8" y="110"/>
                    <a:pt x="8" y="110"/>
                    <a:pt x="8" y="110"/>
                  </a:cubicBezTo>
                  <a:cubicBezTo>
                    <a:pt x="8" y="110"/>
                    <a:pt x="19" y="14"/>
                    <a:pt x="0" y="0"/>
                  </a:cubicBezTo>
                  <a:lnTo>
                    <a:pt x="0" y="119"/>
                  </a:ln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98" name="ïṥlíde"/>
            <p:cNvSpPr/>
            <p:nvPr/>
          </p:nvSpPr>
          <p:spPr bwMode="auto">
            <a:xfrm>
              <a:off x="1503" y="5040"/>
              <a:ext cx="264" cy="131"/>
            </a:xfrm>
            <a:custGeom>
              <a:avLst/>
              <a:gdLst>
                <a:gd name="T0" fmla="*/ 84 w 84"/>
                <a:gd name="T1" fmla="*/ 28 h 42"/>
                <a:gd name="T2" fmla="*/ 84 w 84"/>
                <a:gd name="T3" fmla="*/ 42 h 42"/>
                <a:gd name="T4" fmla="*/ 0 w 84"/>
                <a:gd name="T5" fmla="*/ 14 h 42"/>
                <a:gd name="T6" fmla="*/ 0 w 84"/>
                <a:gd name="T7" fmla="*/ 0 h 42"/>
                <a:gd name="T8" fmla="*/ 84 w 84"/>
                <a:gd name="T9" fmla="*/ 28 h 42"/>
              </a:gdLst>
              <a:ahLst/>
              <a:cxnLst>
                <a:cxn ang="0">
                  <a:pos x="T0" y="T1"/>
                </a:cxn>
                <a:cxn ang="0">
                  <a:pos x="T2" y="T3"/>
                </a:cxn>
                <a:cxn ang="0">
                  <a:pos x="T4" y="T5"/>
                </a:cxn>
                <a:cxn ang="0">
                  <a:pos x="T6" y="T7"/>
                </a:cxn>
                <a:cxn ang="0">
                  <a:pos x="T8" y="T9"/>
                </a:cxn>
              </a:cxnLst>
              <a:rect l="0" t="0" r="r" b="b"/>
              <a:pathLst>
                <a:path w="84" h="42">
                  <a:moveTo>
                    <a:pt x="84" y="28"/>
                  </a:moveTo>
                  <a:cubicBezTo>
                    <a:pt x="84" y="42"/>
                    <a:pt x="84" y="42"/>
                    <a:pt x="84" y="42"/>
                  </a:cubicBezTo>
                  <a:cubicBezTo>
                    <a:pt x="84" y="42"/>
                    <a:pt x="19" y="27"/>
                    <a:pt x="0" y="14"/>
                  </a:cubicBezTo>
                  <a:cubicBezTo>
                    <a:pt x="0" y="0"/>
                    <a:pt x="0" y="0"/>
                    <a:pt x="0" y="0"/>
                  </a:cubicBezTo>
                  <a:cubicBezTo>
                    <a:pt x="19" y="14"/>
                    <a:pt x="84" y="28"/>
                    <a:pt x="84" y="28"/>
                  </a:cubicBezTo>
                  <a:close/>
                </a:path>
              </a:pathLst>
            </a:custGeom>
            <a:solidFill>
              <a:srgbClr val="D9D9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07" name="íṡľîdè"/>
            <p:cNvSpPr/>
            <p:nvPr/>
          </p:nvSpPr>
          <p:spPr bwMode="auto">
            <a:xfrm>
              <a:off x="1077" y="3818"/>
              <a:ext cx="19" cy="240"/>
            </a:xfrm>
            <a:custGeom>
              <a:avLst/>
              <a:gdLst>
                <a:gd name="T0" fmla="*/ 6 w 6"/>
                <a:gd name="T1" fmla="*/ 4 h 76"/>
                <a:gd name="T2" fmla="*/ 6 w 6"/>
                <a:gd name="T3" fmla="*/ 73 h 76"/>
                <a:gd name="T4" fmla="*/ 0 w 6"/>
                <a:gd name="T5" fmla="*/ 73 h 76"/>
                <a:gd name="T6" fmla="*/ 0 w 6"/>
                <a:gd name="T7" fmla="*/ 4 h 76"/>
                <a:gd name="T8" fmla="*/ 6 w 6"/>
                <a:gd name="T9" fmla="*/ 4 h 76"/>
              </a:gdLst>
              <a:ahLst/>
              <a:cxnLst>
                <a:cxn ang="0">
                  <a:pos x="T0" y="T1"/>
                </a:cxn>
                <a:cxn ang="0">
                  <a:pos x="T2" y="T3"/>
                </a:cxn>
                <a:cxn ang="0">
                  <a:pos x="T4" y="T5"/>
                </a:cxn>
                <a:cxn ang="0">
                  <a:pos x="T6" y="T7"/>
                </a:cxn>
                <a:cxn ang="0">
                  <a:pos x="T8" y="T9"/>
                </a:cxn>
              </a:cxnLst>
              <a:rect l="0" t="0" r="r" b="b"/>
              <a:pathLst>
                <a:path w="6" h="76">
                  <a:moveTo>
                    <a:pt x="6" y="4"/>
                  </a:moveTo>
                  <a:cubicBezTo>
                    <a:pt x="6" y="73"/>
                    <a:pt x="6" y="73"/>
                    <a:pt x="6" y="73"/>
                  </a:cubicBezTo>
                  <a:cubicBezTo>
                    <a:pt x="6" y="76"/>
                    <a:pt x="0" y="76"/>
                    <a:pt x="0" y="73"/>
                  </a:cubicBezTo>
                  <a:cubicBezTo>
                    <a:pt x="0" y="4"/>
                    <a:pt x="0" y="4"/>
                    <a:pt x="0" y="4"/>
                  </a:cubicBezTo>
                  <a:cubicBezTo>
                    <a:pt x="0" y="0"/>
                    <a:pt x="6" y="0"/>
                    <a:pt x="6" y="4"/>
                  </a:cubicBezTo>
                  <a:close/>
                </a:path>
              </a:pathLst>
            </a:custGeom>
            <a:solidFill>
              <a:srgbClr val="D9D9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08" name="îṧ1iḓé"/>
            <p:cNvSpPr/>
            <p:nvPr/>
          </p:nvSpPr>
          <p:spPr bwMode="auto">
            <a:xfrm>
              <a:off x="1077" y="4013"/>
              <a:ext cx="19" cy="45"/>
            </a:xfrm>
            <a:custGeom>
              <a:avLst/>
              <a:gdLst>
                <a:gd name="T0" fmla="*/ 6 w 6"/>
                <a:gd name="T1" fmla="*/ 0 h 14"/>
                <a:gd name="T2" fmla="*/ 6 w 6"/>
                <a:gd name="T3" fmla="*/ 11 h 14"/>
                <a:gd name="T4" fmla="*/ 0 w 6"/>
                <a:gd name="T5" fmla="*/ 11 h 14"/>
                <a:gd name="T6" fmla="*/ 0 w 6"/>
                <a:gd name="T7" fmla="*/ 0 h 14"/>
                <a:gd name="T8" fmla="*/ 6 w 6"/>
                <a:gd name="T9" fmla="*/ 0 h 14"/>
              </a:gdLst>
              <a:ahLst/>
              <a:cxnLst>
                <a:cxn ang="0">
                  <a:pos x="T0" y="T1"/>
                </a:cxn>
                <a:cxn ang="0">
                  <a:pos x="T2" y="T3"/>
                </a:cxn>
                <a:cxn ang="0">
                  <a:pos x="T4" y="T5"/>
                </a:cxn>
                <a:cxn ang="0">
                  <a:pos x="T6" y="T7"/>
                </a:cxn>
                <a:cxn ang="0">
                  <a:pos x="T8" y="T9"/>
                </a:cxn>
              </a:cxnLst>
              <a:rect l="0" t="0" r="r" b="b"/>
              <a:pathLst>
                <a:path w="6" h="14">
                  <a:moveTo>
                    <a:pt x="6" y="0"/>
                  </a:moveTo>
                  <a:cubicBezTo>
                    <a:pt x="6" y="11"/>
                    <a:pt x="6" y="11"/>
                    <a:pt x="6" y="11"/>
                  </a:cubicBezTo>
                  <a:cubicBezTo>
                    <a:pt x="6" y="14"/>
                    <a:pt x="0" y="14"/>
                    <a:pt x="0" y="11"/>
                  </a:cubicBezTo>
                  <a:cubicBezTo>
                    <a:pt x="0" y="0"/>
                    <a:pt x="0" y="0"/>
                    <a:pt x="0" y="0"/>
                  </a:cubicBezTo>
                  <a:lnTo>
                    <a:pt x="6" y="0"/>
                  </a:lnTo>
                  <a:close/>
                </a:path>
              </a:pathLst>
            </a:custGeom>
            <a:solidFill>
              <a:srgbClr val="C6C6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09" name="ïṧḻiḋé"/>
            <p:cNvSpPr/>
            <p:nvPr/>
          </p:nvSpPr>
          <p:spPr bwMode="auto">
            <a:xfrm>
              <a:off x="1049" y="4026"/>
              <a:ext cx="45" cy="45"/>
            </a:xfrm>
            <a:custGeom>
              <a:avLst/>
              <a:gdLst>
                <a:gd name="T0" fmla="*/ 4 w 14"/>
                <a:gd name="T1" fmla="*/ 12 h 14"/>
                <a:gd name="T2" fmla="*/ 13 w 14"/>
                <a:gd name="T3" fmla="*/ 8 h 14"/>
                <a:gd name="T4" fmla="*/ 8 w 14"/>
                <a:gd name="T5" fmla="*/ 1 h 14"/>
                <a:gd name="T6" fmla="*/ 0 w 14"/>
                <a:gd name="T7" fmla="*/ 5 h 14"/>
                <a:gd name="T8" fmla="*/ 4 w 14"/>
                <a:gd name="T9" fmla="*/ 12 h 14"/>
              </a:gdLst>
              <a:ahLst/>
              <a:cxnLst>
                <a:cxn ang="0">
                  <a:pos x="T0" y="T1"/>
                </a:cxn>
                <a:cxn ang="0">
                  <a:pos x="T2" y="T3"/>
                </a:cxn>
                <a:cxn ang="0">
                  <a:pos x="T4" y="T5"/>
                </a:cxn>
                <a:cxn ang="0">
                  <a:pos x="T6" y="T7"/>
                </a:cxn>
                <a:cxn ang="0">
                  <a:pos x="T8" y="T9"/>
                </a:cxn>
              </a:cxnLst>
              <a:rect l="0" t="0" r="r" b="b"/>
              <a:pathLst>
                <a:path w="14" h="14">
                  <a:moveTo>
                    <a:pt x="4" y="12"/>
                  </a:moveTo>
                  <a:cubicBezTo>
                    <a:pt x="7" y="14"/>
                    <a:pt x="12" y="12"/>
                    <a:pt x="13" y="8"/>
                  </a:cubicBezTo>
                  <a:cubicBezTo>
                    <a:pt x="14" y="5"/>
                    <a:pt x="11" y="0"/>
                    <a:pt x="8" y="1"/>
                  </a:cubicBezTo>
                  <a:cubicBezTo>
                    <a:pt x="5" y="1"/>
                    <a:pt x="1" y="2"/>
                    <a:pt x="0" y="5"/>
                  </a:cubicBezTo>
                  <a:cubicBezTo>
                    <a:pt x="0" y="8"/>
                    <a:pt x="1" y="11"/>
                    <a:pt x="4" y="12"/>
                  </a:cubicBezTo>
                  <a:close/>
                </a:path>
              </a:pathLst>
            </a:custGeom>
            <a:solidFill>
              <a:srgbClr val="9C9B9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11" name="íṣļidè"/>
            <p:cNvSpPr/>
            <p:nvPr/>
          </p:nvSpPr>
          <p:spPr bwMode="auto">
            <a:xfrm>
              <a:off x="1053" y="4039"/>
              <a:ext cx="19" cy="23"/>
            </a:xfrm>
            <a:custGeom>
              <a:avLst/>
              <a:gdLst>
                <a:gd name="T0" fmla="*/ 2 w 6"/>
                <a:gd name="T1" fmla="*/ 6 h 7"/>
                <a:gd name="T2" fmla="*/ 6 w 6"/>
                <a:gd name="T3" fmla="*/ 4 h 7"/>
                <a:gd name="T4" fmla="*/ 3 w 6"/>
                <a:gd name="T5" fmla="*/ 0 h 7"/>
                <a:gd name="T6" fmla="*/ 0 w 6"/>
                <a:gd name="T7" fmla="*/ 2 h 7"/>
                <a:gd name="T8" fmla="*/ 2 w 6"/>
                <a:gd name="T9" fmla="*/ 6 h 7"/>
              </a:gdLst>
              <a:ahLst/>
              <a:cxnLst>
                <a:cxn ang="0">
                  <a:pos x="T0" y="T1"/>
                </a:cxn>
                <a:cxn ang="0">
                  <a:pos x="T2" y="T3"/>
                </a:cxn>
                <a:cxn ang="0">
                  <a:pos x="T4" y="T5"/>
                </a:cxn>
                <a:cxn ang="0">
                  <a:pos x="T6" y="T7"/>
                </a:cxn>
                <a:cxn ang="0">
                  <a:pos x="T8" y="T9"/>
                </a:cxn>
              </a:cxnLst>
              <a:rect l="0" t="0" r="r" b="b"/>
              <a:pathLst>
                <a:path w="6" h="7">
                  <a:moveTo>
                    <a:pt x="2" y="6"/>
                  </a:moveTo>
                  <a:cubicBezTo>
                    <a:pt x="3" y="7"/>
                    <a:pt x="5" y="6"/>
                    <a:pt x="6" y="4"/>
                  </a:cubicBezTo>
                  <a:cubicBezTo>
                    <a:pt x="6" y="2"/>
                    <a:pt x="5" y="0"/>
                    <a:pt x="3" y="0"/>
                  </a:cubicBezTo>
                  <a:cubicBezTo>
                    <a:pt x="2" y="0"/>
                    <a:pt x="1" y="1"/>
                    <a:pt x="0" y="2"/>
                  </a:cubicBezTo>
                  <a:cubicBezTo>
                    <a:pt x="0" y="4"/>
                    <a:pt x="1" y="6"/>
                    <a:pt x="2" y="6"/>
                  </a:cubicBezTo>
                  <a:close/>
                </a:path>
              </a:pathLst>
            </a:custGeom>
            <a:solidFill>
              <a:srgbClr val="706F6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13" name="ïṥlíḋê"/>
            <p:cNvSpPr/>
            <p:nvPr/>
          </p:nvSpPr>
          <p:spPr bwMode="auto">
            <a:xfrm>
              <a:off x="813" y="4013"/>
              <a:ext cx="15" cy="45"/>
            </a:xfrm>
            <a:custGeom>
              <a:avLst/>
              <a:gdLst>
                <a:gd name="T0" fmla="*/ 0 w 5"/>
                <a:gd name="T1" fmla="*/ 0 h 14"/>
                <a:gd name="T2" fmla="*/ 0 w 5"/>
                <a:gd name="T3" fmla="*/ 11 h 14"/>
                <a:gd name="T4" fmla="*/ 5 w 5"/>
                <a:gd name="T5" fmla="*/ 11 h 14"/>
                <a:gd name="T6" fmla="*/ 5 w 5"/>
                <a:gd name="T7" fmla="*/ 0 h 14"/>
                <a:gd name="T8" fmla="*/ 0 w 5"/>
                <a:gd name="T9" fmla="*/ 0 h 14"/>
              </a:gdLst>
              <a:ahLst/>
              <a:cxnLst>
                <a:cxn ang="0">
                  <a:pos x="T0" y="T1"/>
                </a:cxn>
                <a:cxn ang="0">
                  <a:pos x="T2" y="T3"/>
                </a:cxn>
                <a:cxn ang="0">
                  <a:pos x="T4" y="T5"/>
                </a:cxn>
                <a:cxn ang="0">
                  <a:pos x="T6" y="T7"/>
                </a:cxn>
                <a:cxn ang="0">
                  <a:pos x="T8" y="T9"/>
                </a:cxn>
              </a:cxnLst>
              <a:rect l="0" t="0" r="r" b="b"/>
              <a:pathLst>
                <a:path w="5" h="14">
                  <a:moveTo>
                    <a:pt x="0" y="0"/>
                  </a:moveTo>
                  <a:cubicBezTo>
                    <a:pt x="0" y="11"/>
                    <a:pt x="0" y="11"/>
                    <a:pt x="0" y="11"/>
                  </a:cubicBezTo>
                  <a:cubicBezTo>
                    <a:pt x="0" y="14"/>
                    <a:pt x="5" y="14"/>
                    <a:pt x="5" y="11"/>
                  </a:cubicBezTo>
                  <a:cubicBezTo>
                    <a:pt x="5" y="0"/>
                    <a:pt x="5" y="0"/>
                    <a:pt x="5" y="0"/>
                  </a:cubicBezTo>
                  <a:lnTo>
                    <a:pt x="0" y="0"/>
                  </a:lnTo>
                  <a:close/>
                </a:path>
              </a:pathLst>
            </a:custGeom>
            <a:solidFill>
              <a:srgbClr val="C6C6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14" name="ï$liḋe"/>
            <p:cNvSpPr/>
            <p:nvPr/>
          </p:nvSpPr>
          <p:spPr bwMode="auto">
            <a:xfrm>
              <a:off x="813" y="4026"/>
              <a:ext cx="47" cy="45"/>
            </a:xfrm>
            <a:custGeom>
              <a:avLst/>
              <a:gdLst>
                <a:gd name="T0" fmla="*/ 14 w 15"/>
                <a:gd name="T1" fmla="*/ 5 h 14"/>
                <a:gd name="T2" fmla="*/ 7 w 15"/>
                <a:gd name="T3" fmla="*/ 1 h 14"/>
                <a:gd name="T4" fmla="*/ 1 w 15"/>
                <a:gd name="T5" fmla="*/ 8 h 14"/>
                <a:gd name="T6" fmla="*/ 11 w 15"/>
                <a:gd name="T7" fmla="*/ 12 h 14"/>
                <a:gd name="T8" fmla="*/ 14 w 15"/>
                <a:gd name="T9" fmla="*/ 5 h 14"/>
              </a:gdLst>
              <a:ahLst/>
              <a:cxnLst>
                <a:cxn ang="0">
                  <a:pos x="T0" y="T1"/>
                </a:cxn>
                <a:cxn ang="0">
                  <a:pos x="T2" y="T3"/>
                </a:cxn>
                <a:cxn ang="0">
                  <a:pos x="T4" y="T5"/>
                </a:cxn>
                <a:cxn ang="0">
                  <a:pos x="T6" y="T7"/>
                </a:cxn>
                <a:cxn ang="0">
                  <a:pos x="T8" y="T9"/>
                </a:cxn>
              </a:cxnLst>
              <a:rect l="0" t="0" r="r" b="b"/>
              <a:pathLst>
                <a:path w="15" h="14">
                  <a:moveTo>
                    <a:pt x="14" y="5"/>
                  </a:moveTo>
                  <a:cubicBezTo>
                    <a:pt x="13" y="2"/>
                    <a:pt x="10" y="1"/>
                    <a:pt x="7" y="1"/>
                  </a:cubicBezTo>
                  <a:cubicBezTo>
                    <a:pt x="3" y="0"/>
                    <a:pt x="0" y="5"/>
                    <a:pt x="1" y="8"/>
                  </a:cubicBezTo>
                  <a:cubicBezTo>
                    <a:pt x="2" y="12"/>
                    <a:pt x="7" y="14"/>
                    <a:pt x="11" y="12"/>
                  </a:cubicBezTo>
                  <a:cubicBezTo>
                    <a:pt x="13" y="11"/>
                    <a:pt x="15" y="8"/>
                    <a:pt x="14" y="5"/>
                  </a:cubicBezTo>
                  <a:close/>
                </a:path>
              </a:pathLst>
            </a:custGeom>
            <a:solidFill>
              <a:srgbClr val="9C9B9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15" name="íSľîďê"/>
            <p:cNvSpPr/>
            <p:nvPr/>
          </p:nvSpPr>
          <p:spPr bwMode="auto">
            <a:xfrm>
              <a:off x="835" y="4039"/>
              <a:ext cx="23" cy="23"/>
            </a:xfrm>
            <a:custGeom>
              <a:avLst/>
              <a:gdLst>
                <a:gd name="T0" fmla="*/ 6 w 7"/>
                <a:gd name="T1" fmla="*/ 2 h 7"/>
                <a:gd name="T2" fmla="*/ 3 w 7"/>
                <a:gd name="T3" fmla="*/ 0 h 7"/>
                <a:gd name="T4" fmla="*/ 1 w 7"/>
                <a:gd name="T5" fmla="*/ 4 h 7"/>
                <a:gd name="T6" fmla="*/ 5 w 7"/>
                <a:gd name="T7" fmla="*/ 6 h 7"/>
                <a:gd name="T8" fmla="*/ 6 w 7"/>
                <a:gd name="T9" fmla="*/ 2 h 7"/>
              </a:gdLst>
              <a:ahLst/>
              <a:cxnLst>
                <a:cxn ang="0">
                  <a:pos x="T0" y="T1"/>
                </a:cxn>
                <a:cxn ang="0">
                  <a:pos x="T2" y="T3"/>
                </a:cxn>
                <a:cxn ang="0">
                  <a:pos x="T4" y="T5"/>
                </a:cxn>
                <a:cxn ang="0">
                  <a:pos x="T6" y="T7"/>
                </a:cxn>
                <a:cxn ang="0">
                  <a:pos x="T8" y="T9"/>
                </a:cxn>
              </a:cxnLst>
              <a:rect l="0" t="0" r="r" b="b"/>
              <a:pathLst>
                <a:path w="7" h="7">
                  <a:moveTo>
                    <a:pt x="6" y="2"/>
                  </a:moveTo>
                  <a:cubicBezTo>
                    <a:pt x="6" y="1"/>
                    <a:pt x="4" y="0"/>
                    <a:pt x="3" y="0"/>
                  </a:cubicBezTo>
                  <a:cubicBezTo>
                    <a:pt x="2" y="0"/>
                    <a:pt x="0" y="2"/>
                    <a:pt x="1" y="4"/>
                  </a:cubicBezTo>
                  <a:cubicBezTo>
                    <a:pt x="1" y="6"/>
                    <a:pt x="3" y="7"/>
                    <a:pt x="5" y="6"/>
                  </a:cubicBezTo>
                  <a:cubicBezTo>
                    <a:pt x="6" y="6"/>
                    <a:pt x="7" y="4"/>
                    <a:pt x="6" y="2"/>
                  </a:cubicBezTo>
                  <a:close/>
                </a:path>
              </a:pathLst>
            </a:custGeom>
            <a:solidFill>
              <a:srgbClr val="706F6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17" name="iṩliḍe"/>
            <p:cNvSpPr/>
            <p:nvPr/>
          </p:nvSpPr>
          <p:spPr bwMode="auto">
            <a:xfrm>
              <a:off x="854" y="2175"/>
              <a:ext cx="883" cy="519"/>
            </a:xfrm>
            <a:custGeom>
              <a:avLst/>
              <a:gdLst>
                <a:gd name="T0" fmla="*/ 277 w 280"/>
                <a:gd name="T1" fmla="*/ 58 h 165"/>
                <a:gd name="T2" fmla="*/ 253 w 280"/>
                <a:gd name="T3" fmla="*/ 25 h 165"/>
                <a:gd name="T4" fmla="*/ 212 w 280"/>
                <a:gd name="T5" fmla="*/ 20 h 165"/>
                <a:gd name="T6" fmla="*/ 212 w 280"/>
                <a:gd name="T7" fmla="*/ 20 h 165"/>
                <a:gd name="T8" fmla="*/ 151 w 280"/>
                <a:gd name="T9" fmla="*/ 0 h 165"/>
                <a:gd name="T10" fmla="*/ 126 w 280"/>
                <a:gd name="T11" fmla="*/ 3 h 165"/>
                <a:gd name="T12" fmla="*/ 125 w 280"/>
                <a:gd name="T13" fmla="*/ 2 h 165"/>
                <a:gd name="T14" fmla="*/ 111 w 280"/>
                <a:gd name="T15" fmla="*/ 7 h 165"/>
                <a:gd name="T16" fmla="*/ 111 w 280"/>
                <a:gd name="T17" fmla="*/ 8 h 165"/>
                <a:gd name="T18" fmla="*/ 11 w 280"/>
                <a:gd name="T19" fmla="*/ 39 h 165"/>
                <a:gd name="T20" fmla="*/ 9 w 280"/>
                <a:gd name="T21" fmla="*/ 82 h 165"/>
                <a:gd name="T22" fmla="*/ 27 w 280"/>
                <a:gd name="T23" fmla="*/ 99 h 165"/>
                <a:gd name="T24" fmla="*/ 27 w 280"/>
                <a:gd name="T25" fmla="*/ 100 h 165"/>
                <a:gd name="T26" fmla="*/ 27 w 280"/>
                <a:gd name="T27" fmla="*/ 101 h 165"/>
                <a:gd name="T28" fmla="*/ 26 w 280"/>
                <a:gd name="T29" fmla="*/ 101 h 165"/>
                <a:gd name="T30" fmla="*/ 27 w 280"/>
                <a:gd name="T31" fmla="*/ 131 h 165"/>
                <a:gd name="T32" fmla="*/ 53 w 280"/>
                <a:gd name="T33" fmla="*/ 163 h 165"/>
                <a:gd name="T34" fmla="*/ 54 w 280"/>
                <a:gd name="T35" fmla="*/ 116 h 165"/>
                <a:gd name="T36" fmla="*/ 60 w 280"/>
                <a:gd name="T37" fmla="*/ 109 h 165"/>
                <a:gd name="T38" fmla="*/ 75 w 280"/>
                <a:gd name="T39" fmla="*/ 108 h 165"/>
                <a:gd name="T40" fmla="*/ 118 w 280"/>
                <a:gd name="T41" fmla="*/ 116 h 165"/>
                <a:gd name="T42" fmla="*/ 160 w 280"/>
                <a:gd name="T43" fmla="*/ 115 h 165"/>
                <a:gd name="T44" fmla="*/ 194 w 280"/>
                <a:gd name="T45" fmla="*/ 106 h 165"/>
                <a:gd name="T46" fmla="*/ 235 w 280"/>
                <a:gd name="T47" fmla="*/ 122 h 165"/>
                <a:gd name="T48" fmla="*/ 236 w 280"/>
                <a:gd name="T49" fmla="*/ 165 h 165"/>
                <a:gd name="T50" fmla="*/ 267 w 280"/>
                <a:gd name="T51" fmla="*/ 106 h 165"/>
                <a:gd name="T52" fmla="*/ 277 w 280"/>
                <a:gd name="T53" fmla="*/ 58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0" h="165">
                  <a:moveTo>
                    <a:pt x="277" y="58"/>
                  </a:moveTo>
                  <a:cubicBezTo>
                    <a:pt x="275" y="43"/>
                    <a:pt x="266" y="31"/>
                    <a:pt x="253" y="25"/>
                  </a:cubicBezTo>
                  <a:cubicBezTo>
                    <a:pt x="240" y="19"/>
                    <a:pt x="226" y="19"/>
                    <a:pt x="212" y="20"/>
                  </a:cubicBezTo>
                  <a:cubicBezTo>
                    <a:pt x="212" y="20"/>
                    <a:pt x="212" y="20"/>
                    <a:pt x="212" y="20"/>
                  </a:cubicBezTo>
                  <a:cubicBezTo>
                    <a:pt x="194" y="7"/>
                    <a:pt x="172" y="0"/>
                    <a:pt x="151" y="0"/>
                  </a:cubicBezTo>
                  <a:cubicBezTo>
                    <a:pt x="142" y="0"/>
                    <a:pt x="134" y="1"/>
                    <a:pt x="126" y="3"/>
                  </a:cubicBezTo>
                  <a:cubicBezTo>
                    <a:pt x="127" y="3"/>
                    <a:pt x="126" y="1"/>
                    <a:pt x="125" y="2"/>
                  </a:cubicBezTo>
                  <a:cubicBezTo>
                    <a:pt x="121" y="4"/>
                    <a:pt x="116" y="6"/>
                    <a:pt x="111" y="7"/>
                  </a:cubicBezTo>
                  <a:cubicBezTo>
                    <a:pt x="111" y="8"/>
                    <a:pt x="111" y="8"/>
                    <a:pt x="111" y="8"/>
                  </a:cubicBezTo>
                  <a:cubicBezTo>
                    <a:pt x="77" y="18"/>
                    <a:pt x="35" y="8"/>
                    <a:pt x="11" y="39"/>
                  </a:cubicBezTo>
                  <a:cubicBezTo>
                    <a:pt x="1" y="52"/>
                    <a:pt x="0" y="68"/>
                    <a:pt x="9" y="82"/>
                  </a:cubicBezTo>
                  <a:cubicBezTo>
                    <a:pt x="13" y="90"/>
                    <a:pt x="20" y="95"/>
                    <a:pt x="27" y="99"/>
                  </a:cubicBezTo>
                  <a:cubicBezTo>
                    <a:pt x="27" y="100"/>
                    <a:pt x="27" y="100"/>
                    <a:pt x="27" y="100"/>
                  </a:cubicBezTo>
                  <a:cubicBezTo>
                    <a:pt x="27" y="101"/>
                    <a:pt x="27" y="101"/>
                    <a:pt x="27" y="101"/>
                  </a:cubicBezTo>
                  <a:cubicBezTo>
                    <a:pt x="26" y="101"/>
                    <a:pt x="26" y="101"/>
                    <a:pt x="26" y="101"/>
                  </a:cubicBezTo>
                  <a:cubicBezTo>
                    <a:pt x="20" y="111"/>
                    <a:pt x="22" y="122"/>
                    <a:pt x="27" y="131"/>
                  </a:cubicBezTo>
                  <a:cubicBezTo>
                    <a:pt x="33" y="142"/>
                    <a:pt x="53" y="163"/>
                    <a:pt x="53" y="163"/>
                  </a:cubicBezTo>
                  <a:cubicBezTo>
                    <a:pt x="53" y="163"/>
                    <a:pt x="53" y="118"/>
                    <a:pt x="54" y="116"/>
                  </a:cubicBezTo>
                  <a:cubicBezTo>
                    <a:pt x="55" y="112"/>
                    <a:pt x="57" y="110"/>
                    <a:pt x="60" y="109"/>
                  </a:cubicBezTo>
                  <a:cubicBezTo>
                    <a:pt x="65" y="108"/>
                    <a:pt x="71" y="108"/>
                    <a:pt x="75" y="108"/>
                  </a:cubicBezTo>
                  <a:cubicBezTo>
                    <a:pt x="90" y="107"/>
                    <a:pt x="104" y="114"/>
                    <a:pt x="118" y="116"/>
                  </a:cubicBezTo>
                  <a:cubicBezTo>
                    <a:pt x="132" y="119"/>
                    <a:pt x="146" y="118"/>
                    <a:pt x="160" y="115"/>
                  </a:cubicBezTo>
                  <a:cubicBezTo>
                    <a:pt x="171" y="113"/>
                    <a:pt x="182" y="108"/>
                    <a:pt x="194" y="106"/>
                  </a:cubicBezTo>
                  <a:cubicBezTo>
                    <a:pt x="206" y="105"/>
                    <a:pt x="233" y="107"/>
                    <a:pt x="235" y="122"/>
                  </a:cubicBezTo>
                  <a:cubicBezTo>
                    <a:pt x="236" y="132"/>
                    <a:pt x="236" y="165"/>
                    <a:pt x="236" y="165"/>
                  </a:cubicBezTo>
                  <a:cubicBezTo>
                    <a:pt x="246" y="147"/>
                    <a:pt x="258" y="125"/>
                    <a:pt x="267" y="106"/>
                  </a:cubicBezTo>
                  <a:cubicBezTo>
                    <a:pt x="273" y="91"/>
                    <a:pt x="280" y="75"/>
                    <a:pt x="277" y="58"/>
                  </a:cubicBezTo>
                  <a:close/>
                </a:path>
              </a:pathLst>
            </a:custGeom>
            <a:solidFill>
              <a:srgbClr val="925B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18" name="iş1îḋe"/>
            <p:cNvSpPr/>
            <p:nvPr/>
          </p:nvSpPr>
          <p:spPr bwMode="auto">
            <a:xfrm>
              <a:off x="854" y="2218"/>
              <a:ext cx="249" cy="409"/>
            </a:xfrm>
            <a:custGeom>
              <a:avLst/>
              <a:gdLst>
                <a:gd name="T0" fmla="*/ 34 w 79"/>
                <a:gd name="T1" fmla="*/ 93 h 130"/>
                <a:gd name="T2" fmla="*/ 51 w 79"/>
                <a:gd name="T3" fmla="*/ 77 h 130"/>
                <a:gd name="T4" fmla="*/ 73 w 79"/>
                <a:gd name="T5" fmla="*/ 62 h 130"/>
                <a:gd name="T6" fmla="*/ 55 w 79"/>
                <a:gd name="T7" fmla="*/ 44 h 130"/>
                <a:gd name="T8" fmla="*/ 52 w 79"/>
                <a:gd name="T9" fmla="*/ 18 h 130"/>
                <a:gd name="T10" fmla="*/ 73 w 79"/>
                <a:gd name="T11" fmla="*/ 0 h 130"/>
                <a:gd name="T12" fmla="*/ 11 w 79"/>
                <a:gd name="T13" fmla="*/ 25 h 130"/>
                <a:gd name="T14" fmla="*/ 9 w 79"/>
                <a:gd name="T15" fmla="*/ 68 h 130"/>
                <a:gd name="T16" fmla="*/ 27 w 79"/>
                <a:gd name="T17" fmla="*/ 85 h 130"/>
                <a:gd name="T18" fmla="*/ 27 w 79"/>
                <a:gd name="T19" fmla="*/ 86 h 130"/>
                <a:gd name="T20" fmla="*/ 27 w 79"/>
                <a:gd name="T21" fmla="*/ 87 h 130"/>
                <a:gd name="T22" fmla="*/ 26 w 79"/>
                <a:gd name="T23" fmla="*/ 87 h 130"/>
                <a:gd name="T24" fmla="*/ 27 w 79"/>
                <a:gd name="T25" fmla="*/ 117 h 130"/>
                <a:gd name="T26" fmla="*/ 36 w 79"/>
                <a:gd name="T27" fmla="*/ 130 h 130"/>
                <a:gd name="T28" fmla="*/ 34 w 79"/>
                <a:gd name="T29" fmla="*/ 93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9" h="130">
                  <a:moveTo>
                    <a:pt x="34" y="93"/>
                  </a:moveTo>
                  <a:cubicBezTo>
                    <a:pt x="38" y="87"/>
                    <a:pt x="44" y="81"/>
                    <a:pt x="51" y="77"/>
                  </a:cubicBezTo>
                  <a:cubicBezTo>
                    <a:pt x="59" y="73"/>
                    <a:pt x="68" y="70"/>
                    <a:pt x="73" y="62"/>
                  </a:cubicBezTo>
                  <a:cubicBezTo>
                    <a:pt x="79" y="51"/>
                    <a:pt x="62" y="48"/>
                    <a:pt x="55" y="44"/>
                  </a:cubicBezTo>
                  <a:cubicBezTo>
                    <a:pt x="46" y="38"/>
                    <a:pt x="47" y="27"/>
                    <a:pt x="52" y="18"/>
                  </a:cubicBezTo>
                  <a:cubicBezTo>
                    <a:pt x="57" y="11"/>
                    <a:pt x="64" y="4"/>
                    <a:pt x="73" y="0"/>
                  </a:cubicBezTo>
                  <a:cubicBezTo>
                    <a:pt x="49" y="2"/>
                    <a:pt x="26" y="5"/>
                    <a:pt x="11" y="25"/>
                  </a:cubicBezTo>
                  <a:cubicBezTo>
                    <a:pt x="1" y="38"/>
                    <a:pt x="0" y="54"/>
                    <a:pt x="9" y="68"/>
                  </a:cubicBezTo>
                  <a:cubicBezTo>
                    <a:pt x="13" y="76"/>
                    <a:pt x="20" y="81"/>
                    <a:pt x="27" y="85"/>
                  </a:cubicBezTo>
                  <a:cubicBezTo>
                    <a:pt x="27" y="86"/>
                    <a:pt x="27" y="86"/>
                    <a:pt x="27" y="86"/>
                  </a:cubicBezTo>
                  <a:cubicBezTo>
                    <a:pt x="27" y="87"/>
                    <a:pt x="27" y="87"/>
                    <a:pt x="27" y="87"/>
                  </a:cubicBezTo>
                  <a:cubicBezTo>
                    <a:pt x="26" y="87"/>
                    <a:pt x="26" y="87"/>
                    <a:pt x="26" y="87"/>
                  </a:cubicBezTo>
                  <a:cubicBezTo>
                    <a:pt x="20" y="97"/>
                    <a:pt x="22" y="108"/>
                    <a:pt x="27" y="117"/>
                  </a:cubicBezTo>
                  <a:cubicBezTo>
                    <a:pt x="29" y="121"/>
                    <a:pt x="33" y="125"/>
                    <a:pt x="36" y="130"/>
                  </a:cubicBezTo>
                  <a:cubicBezTo>
                    <a:pt x="29" y="119"/>
                    <a:pt x="26" y="106"/>
                    <a:pt x="34" y="93"/>
                  </a:cubicBezTo>
                  <a:close/>
                </a:path>
              </a:pathLst>
            </a:custGeom>
            <a:solidFill>
              <a:srgbClr val="8C572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19" name="íṥļide"/>
            <p:cNvSpPr/>
            <p:nvPr/>
          </p:nvSpPr>
          <p:spPr bwMode="auto">
            <a:xfrm>
              <a:off x="987" y="2224"/>
              <a:ext cx="750" cy="471"/>
            </a:xfrm>
            <a:custGeom>
              <a:avLst/>
              <a:gdLst>
                <a:gd name="T0" fmla="*/ 235 w 238"/>
                <a:gd name="T1" fmla="*/ 42 h 149"/>
                <a:gd name="T2" fmla="*/ 211 w 238"/>
                <a:gd name="T3" fmla="*/ 9 h 149"/>
                <a:gd name="T4" fmla="*/ 170 w 238"/>
                <a:gd name="T5" fmla="*/ 4 h 149"/>
                <a:gd name="T6" fmla="*/ 170 w 238"/>
                <a:gd name="T7" fmla="*/ 4 h 149"/>
                <a:gd name="T8" fmla="*/ 164 w 238"/>
                <a:gd name="T9" fmla="*/ 0 h 149"/>
                <a:gd name="T10" fmla="*/ 165 w 238"/>
                <a:gd name="T11" fmla="*/ 9 h 149"/>
                <a:gd name="T12" fmla="*/ 136 w 238"/>
                <a:gd name="T13" fmla="*/ 30 h 149"/>
                <a:gd name="T14" fmla="*/ 100 w 238"/>
                <a:gd name="T15" fmla="*/ 43 h 149"/>
                <a:gd name="T16" fmla="*/ 95 w 238"/>
                <a:gd name="T17" fmla="*/ 56 h 149"/>
                <a:gd name="T18" fmla="*/ 107 w 238"/>
                <a:gd name="T19" fmla="*/ 57 h 149"/>
                <a:gd name="T20" fmla="*/ 131 w 238"/>
                <a:gd name="T21" fmla="*/ 58 h 149"/>
                <a:gd name="T22" fmla="*/ 127 w 238"/>
                <a:gd name="T23" fmla="*/ 77 h 149"/>
                <a:gd name="T24" fmla="*/ 40 w 238"/>
                <a:gd name="T25" fmla="*/ 74 h 149"/>
                <a:gd name="T26" fmla="*/ 2 w 238"/>
                <a:gd name="T27" fmla="*/ 100 h 149"/>
                <a:gd name="T28" fmla="*/ 10 w 238"/>
                <a:gd name="T29" fmla="*/ 146 h 149"/>
                <a:gd name="T30" fmla="*/ 11 w 238"/>
                <a:gd name="T31" fmla="*/ 147 h 149"/>
                <a:gd name="T32" fmla="*/ 12 w 238"/>
                <a:gd name="T33" fmla="*/ 100 h 149"/>
                <a:gd name="T34" fmla="*/ 18 w 238"/>
                <a:gd name="T35" fmla="*/ 93 h 149"/>
                <a:gd name="T36" fmla="*/ 33 w 238"/>
                <a:gd name="T37" fmla="*/ 92 h 149"/>
                <a:gd name="T38" fmla="*/ 76 w 238"/>
                <a:gd name="T39" fmla="*/ 100 h 149"/>
                <a:gd name="T40" fmla="*/ 118 w 238"/>
                <a:gd name="T41" fmla="*/ 99 h 149"/>
                <a:gd name="T42" fmla="*/ 152 w 238"/>
                <a:gd name="T43" fmla="*/ 90 h 149"/>
                <a:gd name="T44" fmla="*/ 193 w 238"/>
                <a:gd name="T45" fmla="*/ 106 h 149"/>
                <a:gd name="T46" fmla="*/ 194 w 238"/>
                <a:gd name="T47" fmla="*/ 149 h 149"/>
                <a:gd name="T48" fmla="*/ 225 w 238"/>
                <a:gd name="T49" fmla="*/ 90 h 149"/>
                <a:gd name="T50" fmla="*/ 235 w 238"/>
                <a:gd name="T51" fmla="*/ 4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8" h="149">
                  <a:moveTo>
                    <a:pt x="235" y="42"/>
                  </a:moveTo>
                  <a:cubicBezTo>
                    <a:pt x="233" y="27"/>
                    <a:pt x="224" y="15"/>
                    <a:pt x="211" y="9"/>
                  </a:cubicBezTo>
                  <a:cubicBezTo>
                    <a:pt x="198" y="3"/>
                    <a:pt x="184" y="3"/>
                    <a:pt x="170" y="4"/>
                  </a:cubicBezTo>
                  <a:cubicBezTo>
                    <a:pt x="170" y="4"/>
                    <a:pt x="170" y="4"/>
                    <a:pt x="170" y="4"/>
                  </a:cubicBezTo>
                  <a:cubicBezTo>
                    <a:pt x="168" y="3"/>
                    <a:pt x="166" y="1"/>
                    <a:pt x="164" y="0"/>
                  </a:cubicBezTo>
                  <a:cubicBezTo>
                    <a:pt x="165" y="3"/>
                    <a:pt x="166" y="5"/>
                    <a:pt x="165" y="9"/>
                  </a:cubicBezTo>
                  <a:cubicBezTo>
                    <a:pt x="162" y="22"/>
                    <a:pt x="148" y="28"/>
                    <a:pt x="136" y="30"/>
                  </a:cubicBezTo>
                  <a:cubicBezTo>
                    <a:pt x="124" y="33"/>
                    <a:pt x="109" y="34"/>
                    <a:pt x="100" y="43"/>
                  </a:cubicBezTo>
                  <a:cubicBezTo>
                    <a:pt x="97" y="45"/>
                    <a:pt x="91" y="53"/>
                    <a:pt x="95" y="56"/>
                  </a:cubicBezTo>
                  <a:cubicBezTo>
                    <a:pt x="98" y="58"/>
                    <a:pt x="103" y="57"/>
                    <a:pt x="107" y="57"/>
                  </a:cubicBezTo>
                  <a:cubicBezTo>
                    <a:pt x="115" y="56"/>
                    <a:pt x="124" y="54"/>
                    <a:pt x="131" y="58"/>
                  </a:cubicBezTo>
                  <a:cubicBezTo>
                    <a:pt x="141" y="63"/>
                    <a:pt x="133" y="73"/>
                    <a:pt x="127" y="77"/>
                  </a:cubicBezTo>
                  <a:cubicBezTo>
                    <a:pt x="101" y="94"/>
                    <a:pt x="69" y="73"/>
                    <a:pt x="40" y="74"/>
                  </a:cubicBezTo>
                  <a:cubicBezTo>
                    <a:pt x="21" y="75"/>
                    <a:pt x="5" y="83"/>
                    <a:pt x="2" y="100"/>
                  </a:cubicBezTo>
                  <a:cubicBezTo>
                    <a:pt x="0" y="113"/>
                    <a:pt x="8" y="133"/>
                    <a:pt x="10" y="146"/>
                  </a:cubicBezTo>
                  <a:cubicBezTo>
                    <a:pt x="11" y="147"/>
                    <a:pt x="11" y="147"/>
                    <a:pt x="11" y="147"/>
                  </a:cubicBezTo>
                  <a:cubicBezTo>
                    <a:pt x="11" y="147"/>
                    <a:pt x="11" y="102"/>
                    <a:pt x="12" y="100"/>
                  </a:cubicBezTo>
                  <a:cubicBezTo>
                    <a:pt x="13" y="96"/>
                    <a:pt x="15" y="94"/>
                    <a:pt x="18" y="93"/>
                  </a:cubicBezTo>
                  <a:cubicBezTo>
                    <a:pt x="23" y="92"/>
                    <a:pt x="29" y="92"/>
                    <a:pt x="33" y="92"/>
                  </a:cubicBezTo>
                  <a:cubicBezTo>
                    <a:pt x="48" y="91"/>
                    <a:pt x="62" y="98"/>
                    <a:pt x="76" y="100"/>
                  </a:cubicBezTo>
                  <a:cubicBezTo>
                    <a:pt x="90" y="103"/>
                    <a:pt x="104" y="102"/>
                    <a:pt x="118" y="99"/>
                  </a:cubicBezTo>
                  <a:cubicBezTo>
                    <a:pt x="129" y="97"/>
                    <a:pt x="140" y="92"/>
                    <a:pt x="152" y="90"/>
                  </a:cubicBezTo>
                  <a:cubicBezTo>
                    <a:pt x="164" y="89"/>
                    <a:pt x="191" y="91"/>
                    <a:pt x="193" y="106"/>
                  </a:cubicBezTo>
                  <a:cubicBezTo>
                    <a:pt x="194" y="116"/>
                    <a:pt x="194" y="149"/>
                    <a:pt x="194" y="149"/>
                  </a:cubicBezTo>
                  <a:cubicBezTo>
                    <a:pt x="204" y="131"/>
                    <a:pt x="216" y="109"/>
                    <a:pt x="225" y="90"/>
                  </a:cubicBezTo>
                  <a:cubicBezTo>
                    <a:pt x="231" y="75"/>
                    <a:pt x="238" y="59"/>
                    <a:pt x="235" y="42"/>
                  </a:cubicBezTo>
                  <a:close/>
                </a:path>
              </a:pathLst>
            </a:custGeom>
            <a:solidFill>
              <a:srgbClr val="8C572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sp>
        <p:nvSpPr>
          <p:cNvPr id="3" name="文本框 2"/>
          <p:cNvSpPr txBox="1"/>
          <p:nvPr/>
        </p:nvSpPr>
        <p:spPr>
          <a:xfrm>
            <a:off x="1991995" y="2020570"/>
            <a:ext cx="3039110" cy="2353310"/>
          </a:xfrm>
          <a:prstGeom prst="rect">
            <a:avLst/>
          </a:prstGeom>
          <a:noFill/>
        </p:spPr>
        <p:txBody>
          <a:bodyPr wrap="square" rtlCol="0" anchor="t">
            <a:spAutoFit/>
          </a:bodyPr>
          <a:lstStyle/>
          <a:p>
            <a:pPr>
              <a:lnSpc>
                <a:spcPct val="175000"/>
              </a:lnSpc>
              <a:spcBef>
                <a:spcPts val="0"/>
              </a:spcBef>
              <a:spcAft>
                <a:spcPts val="0"/>
              </a:spcAft>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1.操作错误，忽视安全，忽视警告</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a:p>
            <a:pPr>
              <a:lnSpc>
                <a:spcPct val="175000"/>
              </a:lnSpc>
              <a:spcBef>
                <a:spcPts val="0"/>
              </a:spcBef>
              <a:spcAft>
                <a:spcPts val="0"/>
              </a:spcAft>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2.造成安全装置失效</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a:p>
            <a:pPr>
              <a:lnSpc>
                <a:spcPct val="175000"/>
              </a:lnSpc>
              <a:spcBef>
                <a:spcPts val="0"/>
              </a:spcBef>
              <a:spcAft>
                <a:spcPts val="0"/>
              </a:spcAft>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3.使用不安全设备</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a:p>
            <a:pPr>
              <a:lnSpc>
                <a:spcPct val="175000"/>
              </a:lnSpc>
              <a:spcBef>
                <a:spcPts val="0"/>
              </a:spcBef>
              <a:spcAft>
                <a:spcPts val="0"/>
              </a:spcAft>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4.手代替工具操作</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a:p>
            <a:pPr>
              <a:lnSpc>
                <a:spcPct val="175000"/>
              </a:lnSpc>
              <a:spcBef>
                <a:spcPts val="0"/>
              </a:spcBef>
              <a:spcAft>
                <a:spcPts val="0"/>
              </a:spcAft>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5.物体存放不当</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a:p>
            <a:pPr>
              <a:lnSpc>
                <a:spcPct val="175000"/>
              </a:lnSpc>
              <a:spcBef>
                <a:spcPts val="0"/>
              </a:spcBef>
              <a:spcAft>
                <a:spcPts val="0"/>
              </a:spcAft>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6.冒险进入危险场所</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sp>
        <p:nvSpPr>
          <p:cNvPr id="5" name="文本框 4"/>
          <p:cNvSpPr txBox="1"/>
          <p:nvPr/>
        </p:nvSpPr>
        <p:spPr>
          <a:xfrm>
            <a:off x="4974590" y="2020570"/>
            <a:ext cx="3272155" cy="2353310"/>
          </a:xfrm>
          <a:prstGeom prst="rect">
            <a:avLst/>
          </a:prstGeom>
          <a:noFill/>
        </p:spPr>
        <p:txBody>
          <a:bodyPr wrap="square" rtlCol="0" anchor="t">
            <a:spAutoFit/>
          </a:bodyPr>
          <a:lstStyle/>
          <a:p>
            <a:pPr>
              <a:lnSpc>
                <a:spcPct val="150000"/>
              </a:lnSpc>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7.攀、坐不安全位置</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a:p>
            <a:pPr>
              <a:lnSpc>
                <a:spcPct val="150000"/>
              </a:lnSpc>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8.在起吊物下作业、停留</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a:p>
            <a:pPr>
              <a:lnSpc>
                <a:spcPct val="150000"/>
              </a:lnSpc>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9.机器运转时进行维修清理等作业</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a:p>
            <a:pPr>
              <a:lnSpc>
                <a:spcPct val="150000"/>
              </a:lnSpc>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10.有分散注意力行为</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a:p>
            <a:pPr>
              <a:lnSpc>
                <a:spcPct val="150000"/>
              </a:lnSpc>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11.不佩戴或不正确佩戴劳动防护用品</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a:p>
            <a:pPr>
              <a:lnSpc>
                <a:spcPct val="150000"/>
              </a:lnSpc>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12.不安全装束</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a:p>
            <a:pPr>
              <a:lnSpc>
                <a:spcPct val="150000"/>
              </a:lnSpc>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13.对易燃、易爆等危险物品处理错误</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spTree>
  </p:cSld>
  <p:clrMapOvr>
    <a:masterClrMapping/>
  </p:clrMapOvr>
  <p:transition spd="slow" advClick="0" advTm="0">
    <p:cove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îṥḻïḍé"/>
          <p:cNvSpPr/>
          <p:nvPr/>
        </p:nvSpPr>
        <p:spPr bwMode="auto">
          <a:xfrm>
            <a:off x="301625" y="4573905"/>
            <a:ext cx="3374390" cy="346710"/>
          </a:xfrm>
          <a:custGeom>
            <a:avLst/>
            <a:gdLst>
              <a:gd name="T0" fmla="*/ 374 w 1686"/>
              <a:gd name="T1" fmla="*/ 0 h 173"/>
              <a:gd name="T2" fmla="*/ 0 w 1686"/>
              <a:gd name="T3" fmla="*/ 86 h 173"/>
              <a:gd name="T4" fmla="*/ 374 w 1686"/>
              <a:gd name="T5" fmla="*/ 173 h 173"/>
              <a:gd name="T6" fmla="*/ 630 w 1686"/>
              <a:gd name="T7" fmla="*/ 150 h 173"/>
              <a:gd name="T8" fmla="*/ 865 w 1686"/>
              <a:gd name="T9" fmla="*/ 124 h 173"/>
              <a:gd name="T10" fmla="*/ 885 w 1686"/>
              <a:gd name="T11" fmla="*/ 124 h 173"/>
              <a:gd name="T12" fmla="*/ 1156 w 1686"/>
              <a:gd name="T13" fmla="*/ 128 h 173"/>
              <a:gd name="T14" fmla="*/ 1686 w 1686"/>
              <a:gd name="T15" fmla="*/ 95 h 173"/>
              <a:gd name="T16" fmla="*/ 1156 w 1686"/>
              <a:gd name="T17" fmla="*/ 63 h 173"/>
              <a:gd name="T18" fmla="*/ 809 w 1686"/>
              <a:gd name="T19" fmla="*/ 58 h 173"/>
              <a:gd name="T20" fmla="*/ 679 w 1686"/>
              <a:gd name="T21" fmla="*/ 36 h 173"/>
              <a:gd name="T22" fmla="*/ 374 w 1686"/>
              <a:gd name="T23"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86" h="173">
                <a:moveTo>
                  <a:pt x="374" y="0"/>
                </a:moveTo>
                <a:cubicBezTo>
                  <a:pt x="168" y="0"/>
                  <a:pt x="0" y="38"/>
                  <a:pt x="0" y="86"/>
                </a:cubicBezTo>
                <a:cubicBezTo>
                  <a:pt x="0" y="134"/>
                  <a:pt x="168" y="173"/>
                  <a:pt x="374" y="173"/>
                </a:cubicBezTo>
                <a:cubicBezTo>
                  <a:pt x="473" y="173"/>
                  <a:pt x="563" y="164"/>
                  <a:pt x="630" y="150"/>
                </a:cubicBezTo>
                <a:cubicBezTo>
                  <a:pt x="708" y="133"/>
                  <a:pt x="786" y="124"/>
                  <a:pt x="865" y="124"/>
                </a:cubicBezTo>
                <a:cubicBezTo>
                  <a:pt x="872" y="124"/>
                  <a:pt x="879" y="124"/>
                  <a:pt x="885" y="124"/>
                </a:cubicBezTo>
                <a:cubicBezTo>
                  <a:pt x="983" y="126"/>
                  <a:pt x="1093" y="128"/>
                  <a:pt x="1156" y="128"/>
                </a:cubicBezTo>
                <a:cubicBezTo>
                  <a:pt x="1449" y="128"/>
                  <a:pt x="1686" y="113"/>
                  <a:pt x="1686" y="95"/>
                </a:cubicBezTo>
                <a:cubicBezTo>
                  <a:pt x="1686" y="77"/>
                  <a:pt x="1449" y="63"/>
                  <a:pt x="1156" y="63"/>
                </a:cubicBezTo>
                <a:cubicBezTo>
                  <a:pt x="1076" y="63"/>
                  <a:pt x="919" y="60"/>
                  <a:pt x="809" y="58"/>
                </a:cubicBezTo>
                <a:cubicBezTo>
                  <a:pt x="765" y="58"/>
                  <a:pt x="721" y="50"/>
                  <a:pt x="679" y="36"/>
                </a:cubicBezTo>
                <a:cubicBezTo>
                  <a:pt x="611" y="14"/>
                  <a:pt x="500" y="0"/>
                  <a:pt x="374" y="0"/>
                </a:cubicBezTo>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 name="iśḷïďè"/>
          <p:cNvSpPr/>
          <p:nvPr/>
        </p:nvSpPr>
        <p:spPr bwMode="auto">
          <a:xfrm>
            <a:off x="1700530" y="1622425"/>
            <a:ext cx="6833235" cy="2980690"/>
          </a:xfrm>
          <a:custGeom>
            <a:avLst/>
            <a:gdLst>
              <a:gd name="T0" fmla="*/ 925 w 935"/>
              <a:gd name="T1" fmla="*/ 1393 h 1393"/>
              <a:gd name="T2" fmla="*/ 10 w 935"/>
              <a:gd name="T3" fmla="*/ 1393 h 1393"/>
              <a:gd name="T4" fmla="*/ 0 w 935"/>
              <a:gd name="T5" fmla="*/ 1383 h 1393"/>
              <a:gd name="T6" fmla="*/ 0 w 935"/>
              <a:gd name="T7" fmla="*/ 9 h 1393"/>
              <a:gd name="T8" fmla="*/ 10 w 935"/>
              <a:gd name="T9" fmla="*/ 0 h 1393"/>
              <a:gd name="T10" fmla="*/ 925 w 935"/>
              <a:gd name="T11" fmla="*/ 0 h 1393"/>
              <a:gd name="T12" fmla="*/ 935 w 935"/>
              <a:gd name="T13" fmla="*/ 9 h 1393"/>
              <a:gd name="T14" fmla="*/ 935 w 935"/>
              <a:gd name="T15" fmla="*/ 1383 h 1393"/>
              <a:gd name="T16" fmla="*/ 925 w 935"/>
              <a:gd name="T17" fmla="*/ 1393 h 1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5" h="1393">
                <a:moveTo>
                  <a:pt x="925" y="1393"/>
                </a:moveTo>
                <a:cubicBezTo>
                  <a:pt x="10" y="1393"/>
                  <a:pt x="10" y="1393"/>
                  <a:pt x="10" y="1393"/>
                </a:cubicBezTo>
                <a:cubicBezTo>
                  <a:pt x="4" y="1393"/>
                  <a:pt x="0" y="1388"/>
                  <a:pt x="0" y="1383"/>
                </a:cubicBezTo>
                <a:cubicBezTo>
                  <a:pt x="0" y="9"/>
                  <a:pt x="0" y="9"/>
                  <a:pt x="0" y="9"/>
                </a:cubicBezTo>
                <a:cubicBezTo>
                  <a:pt x="0" y="4"/>
                  <a:pt x="4" y="0"/>
                  <a:pt x="10" y="0"/>
                </a:cubicBezTo>
                <a:cubicBezTo>
                  <a:pt x="925" y="0"/>
                  <a:pt x="925" y="0"/>
                  <a:pt x="925" y="0"/>
                </a:cubicBezTo>
                <a:cubicBezTo>
                  <a:pt x="930" y="0"/>
                  <a:pt x="935" y="4"/>
                  <a:pt x="935" y="9"/>
                </a:cubicBezTo>
                <a:cubicBezTo>
                  <a:pt x="935" y="1383"/>
                  <a:pt x="935" y="1383"/>
                  <a:pt x="935" y="1383"/>
                </a:cubicBezTo>
                <a:cubicBezTo>
                  <a:pt x="935" y="1388"/>
                  <a:pt x="930" y="1393"/>
                  <a:pt x="925" y="1393"/>
                </a:cubicBezTo>
              </a:path>
            </a:pathLst>
          </a:custGeom>
          <a:solidFill>
            <a:srgbClr val="C99D6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 name="iSľîḋê"/>
          <p:cNvSpPr/>
          <p:nvPr/>
        </p:nvSpPr>
        <p:spPr bwMode="auto">
          <a:xfrm>
            <a:off x="1807845" y="1818640"/>
            <a:ext cx="6607175" cy="267208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3" name="îṧḻiḋe"/>
          <p:cNvSpPr/>
          <p:nvPr/>
        </p:nvSpPr>
        <p:spPr bwMode="auto">
          <a:xfrm>
            <a:off x="1807845" y="1818640"/>
            <a:ext cx="1654810" cy="2481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grpSp>
        <p:nvGrpSpPr>
          <p:cNvPr id="35" name="组合 34"/>
          <p:cNvGrpSpPr/>
          <p:nvPr/>
        </p:nvGrpSpPr>
        <p:grpSpPr>
          <a:xfrm>
            <a:off x="4364990" y="1614805"/>
            <a:ext cx="1663065" cy="338455"/>
            <a:chOff x="3140" y="2385"/>
            <a:chExt cx="1344" cy="533"/>
          </a:xfrm>
        </p:grpSpPr>
        <p:sp>
          <p:nvSpPr>
            <p:cNvPr id="10" name="îṩlïḍe"/>
            <p:cNvSpPr/>
            <p:nvPr/>
          </p:nvSpPr>
          <p:spPr bwMode="auto">
            <a:xfrm>
              <a:off x="3290" y="2442"/>
              <a:ext cx="1044" cy="476"/>
            </a:xfrm>
            <a:custGeom>
              <a:avLst/>
              <a:gdLst>
                <a:gd name="T0" fmla="*/ 469 w 557"/>
                <a:gd name="T1" fmla="*/ 89 h 254"/>
                <a:gd name="T2" fmla="*/ 469 w 557"/>
                <a:gd name="T3" fmla="*/ 0 h 254"/>
                <a:gd name="T4" fmla="*/ 88 w 557"/>
                <a:gd name="T5" fmla="*/ 0 h 254"/>
                <a:gd name="T6" fmla="*/ 88 w 557"/>
                <a:gd name="T7" fmla="*/ 89 h 254"/>
                <a:gd name="T8" fmla="*/ 0 w 557"/>
                <a:gd name="T9" fmla="*/ 89 h 254"/>
                <a:gd name="T10" fmla="*/ 0 w 557"/>
                <a:gd name="T11" fmla="*/ 254 h 254"/>
                <a:gd name="T12" fmla="*/ 557 w 557"/>
                <a:gd name="T13" fmla="*/ 254 h 254"/>
                <a:gd name="T14" fmla="*/ 557 w 557"/>
                <a:gd name="T15" fmla="*/ 89 h 254"/>
                <a:gd name="T16" fmla="*/ 469 w 557"/>
                <a:gd name="T17" fmla="*/ 89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7" h="254">
                  <a:moveTo>
                    <a:pt x="469" y="89"/>
                  </a:moveTo>
                  <a:lnTo>
                    <a:pt x="469" y="0"/>
                  </a:lnTo>
                  <a:lnTo>
                    <a:pt x="88" y="0"/>
                  </a:lnTo>
                  <a:lnTo>
                    <a:pt x="88" y="89"/>
                  </a:lnTo>
                  <a:lnTo>
                    <a:pt x="0" y="89"/>
                  </a:lnTo>
                  <a:lnTo>
                    <a:pt x="0" y="254"/>
                  </a:lnTo>
                  <a:lnTo>
                    <a:pt x="557" y="254"/>
                  </a:lnTo>
                  <a:lnTo>
                    <a:pt x="557" y="89"/>
                  </a:lnTo>
                  <a:lnTo>
                    <a:pt x="469" y="89"/>
                  </a:ln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 name="íṣļíďè"/>
            <p:cNvSpPr/>
            <p:nvPr/>
          </p:nvSpPr>
          <p:spPr bwMode="auto">
            <a:xfrm>
              <a:off x="3290" y="2442"/>
              <a:ext cx="1044" cy="476"/>
            </a:xfrm>
            <a:custGeom>
              <a:avLst/>
              <a:gdLst>
                <a:gd name="T0" fmla="*/ 469 w 557"/>
                <a:gd name="T1" fmla="*/ 89 h 254"/>
                <a:gd name="T2" fmla="*/ 469 w 557"/>
                <a:gd name="T3" fmla="*/ 0 h 254"/>
                <a:gd name="T4" fmla="*/ 88 w 557"/>
                <a:gd name="T5" fmla="*/ 0 h 254"/>
                <a:gd name="T6" fmla="*/ 88 w 557"/>
                <a:gd name="T7" fmla="*/ 89 h 254"/>
                <a:gd name="T8" fmla="*/ 0 w 557"/>
                <a:gd name="T9" fmla="*/ 89 h 254"/>
                <a:gd name="T10" fmla="*/ 0 w 557"/>
                <a:gd name="T11" fmla="*/ 254 h 254"/>
                <a:gd name="T12" fmla="*/ 557 w 557"/>
                <a:gd name="T13" fmla="*/ 254 h 254"/>
                <a:gd name="T14" fmla="*/ 557 w 557"/>
                <a:gd name="T15" fmla="*/ 89 h 254"/>
                <a:gd name="T16" fmla="*/ 469 w 557"/>
                <a:gd name="T17" fmla="*/ 89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7" h="254">
                  <a:moveTo>
                    <a:pt x="469" y="89"/>
                  </a:moveTo>
                  <a:lnTo>
                    <a:pt x="469" y="0"/>
                  </a:lnTo>
                  <a:lnTo>
                    <a:pt x="88" y="0"/>
                  </a:lnTo>
                  <a:lnTo>
                    <a:pt x="88" y="89"/>
                  </a:lnTo>
                  <a:lnTo>
                    <a:pt x="0" y="89"/>
                  </a:lnTo>
                  <a:lnTo>
                    <a:pt x="0" y="254"/>
                  </a:lnTo>
                  <a:lnTo>
                    <a:pt x="557" y="254"/>
                  </a:lnTo>
                  <a:lnTo>
                    <a:pt x="557" y="89"/>
                  </a:lnTo>
                  <a:lnTo>
                    <a:pt x="469" y="8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 name="îṥľïḑê"/>
            <p:cNvSpPr/>
            <p:nvPr/>
          </p:nvSpPr>
          <p:spPr bwMode="auto">
            <a:xfrm>
              <a:off x="3140" y="2385"/>
              <a:ext cx="1344" cy="508"/>
            </a:xfrm>
            <a:custGeom>
              <a:avLst/>
              <a:gdLst>
                <a:gd name="T0" fmla="*/ 412 w 427"/>
                <a:gd name="T1" fmla="*/ 161 h 161"/>
                <a:gd name="T2" fmla="*/ 16 w 427"/>
                <a:gd name="T3" fmla="*/ 161 h 161"/>
                <a:gd name="T4" fmla="*/ 0 w 427"/>
                <a:gd name="T5" fmla="*/ 143 h 161"/>
                <a:gd name="T6" fmla="*/ 0 w 427"/>
                <a:gd name="T7" fmla="*/ 9 h 161"/>
                <a:gd name="T8" fmla="*/ 9 w 427"/>
                <a:gd name="T9" fmla="*/ 0 h 161"/>
                <a:gd name="T10" fmla="*/ 18 w 427"/>
                <a:gd name="T11" fmla="*/ 9 h 161"/>
                <a:gd name="T12" fmla="*/ 18 w 427"/>
                <a:gd name="T13" fmla="*/ 142 h 161"/>
                <a:gd name="T14" fmla="*/ 408 w 427"/>
                <a:gd name="T15" fmla="*/ 142 h 161"/>
                <a:gd name="T16" fmla="*/ 408 w 427"/>
                <a:gd name="T17" fmla="*/ 9 h 161"/>
                <a:gd name="T18" fmla="*/ 418 w 427"/>
                <a:gd name="T19" fmla="*/ 0 h 161"/>
                <a:gd name="T20" fmla="*/ 427 w 427"/>
                <a:gd name="T21" fmla="*/ 9 h 161"/>
                <a:gd name="T22" fmla="*/ 427 w 427"/>
                <a:gd name="T23" fmla="*/ 146 h 161"/>
                <a:gd name="T24" fmla="*/ 412 w 427"/>
                <a:gd name="T25" fmla="*/ 16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7" h="161">
                  <a:moveTo>
                    <a:pt x="412" y="161"/>
                  </a:moveTo>
                  <a:cubicBezTo>
                    <a:pt x="16" y="161"/>
                    <a:pt x="16" y="161"/>
                    <a:pt x="16" y="161"/>
                  </a:cubicBezTo>
                  <a:cubicBezTo>
                    <a:pt x="7" y="161"/>
                    <a:pt x="0" y="153"/>
                    <a:pt x="0" y="143"/>
                  </a:cubicBezTo>
                  <a:cubicBezTo>
                    <a:pt x="0" y="9"/>
                    <a:pt x="0" y="9"/>
                    <a:pt x="0" y="9"/>
                  </a:cubicBezTo>
                  <a:cubicBezTo>
                    <a:pt x="0" y="4"/>
                    <a:pt x="4" y="0"/>
                    <a:pt x="9" y="0"/>
                  </a:cubicBezTo>
                  <a:cubicBezTo>
                    <a:pt x="14" y="0"/>
                    <a:pt x="18" y="4"/>
                    <a:pt x="18" y="9"/>
                  </a:cubicBezTo>
                  <a:cubicBezTo>
                    <a:pt x="18" y="142"/>
                    <a:pt x="18" y="142"/>
                    <a:pt x="18" y="142"/>
                  </a:cubicBezTo>
                  <a:cubicBezTo>
                    <a:pt x="408" y="142"/>
                    <a:pt x="408" y="142"/>
                    <a:pt x="408" y="142"/>
                  </a:cubicBezTo>
                  <a:cubicBezTo>
                    <a:pt x="408" y="9"/>
                    <a:pt x="408" y="9"/>
                    <a:pt x="408" y="9"/>
                  </a:cubicBezTo>
                  <a:cubicBezTo>
                    <a:pt x="408" y="4"/>
                    <a:pt x="412" y="0"/>
                    <a:pt x="418" y="0"/>
                  </a:cubicBezTo>
                  <a:cubicBezTo>
                    <a:pt x="423" y="0"/>
                    <a:pt x="427" y="4"/>
                    <a:pt x="427" y="9"/>
                  </a:cubicBezTo>
                  <a:cubicBezTo>
                    <a:pt x="427" y="146"/>
                    <a:pt x="427" y="146"/>
                    <a:pt x="427" y="146"/>
                  </a:cubicBezTo>
                  <a:cubicBezTo>
                    <a:pt x="427" y="154"/>
                    <a:pt x="420" y="161"/>
                    <a:pt x="412" y="161"/>
                  </a:cubicBezTo>
                </a:path>
              </a:pathLst>
            </a:custGeom>
            <a:solidFill>
              <a:srgbClr val="86868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 name="íšlîḋe"/>
            <p:cNvSpPr/>
            <p:nvPr/>
          </p:nvSpPr>
          <p:spPr bwMode="auto">
            <a:xfrm>
              <a:off x="3455" y="2803"/>
              <a:ext cx="714" cy="114"/>
            </a:xfrm>
            <a:custGeom>
              <a:avLst/>
              <a:gdLst>
                <a:gd name="T0" fmla="*/ 221 w 227"/>
                <a:gd name="T1" fmla="*/ 36 h 36"/>
                <a:gd name="T2" fmla="*/ 5 w 227"/>
                <a:gd name="T3" fmla="*/ 36 h 36"/>
                <a:gd name="T4" fmla="*/ 0 w 227"/>
                <a:gd name="T5" fmla="*/ 31 h 36"/>
                <a:gd name="T6" fmla="*/ 0 w 227"/>
                <a:gd name="T7" fmla="*/ 6 h 36"/>
                <a:gd name="T8" fmla="*/ 5 w 227"/>
                <a:gd name="T9" fmla="*/ 0 h 36"/>
                <a:gd name="T10" fmla="*/ 221 w 227"/>
                <a:gd name="T11" fmla="*/ 0 h 36"/>
                <a:gd name="T12" fmla="*/ 227 w 227"/>
                <a:gd name="T13" fmla="*/ 6 h 36"/>
                <a:gd name="T14" fmla="*/ 227 w 227"/>
                <a:gd name="T15" fmla="*/ 31 h 36"/>
                <a:gd name="T16" fmla="*/ 221 w 227"/>
                <a:gd name="T17"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36">
                  <a:moveTo>
                    <a:pt x="221" y="36"/>
                  </a:moveTo>
                  <a:cubicBezTo>
                    <a:pt x="5" y="36"/>
                    <a:pt x="5" y="36"/>
                    <a:pt x="5" y="36"/>
                  </a:cubicBezTo>
                  <a:cubicBezTo>
                    <a:pt x="2" y="36"/>
                    <a:pt x="0" y="34"/>
                    <a:pt x="0" y="31"/>
                  </a:cubicBezTo>
                  <a:cubicBezTo>
                    <a:pt x="0" y="6"/>
                    <a:pt x="0" y="6"/>
                    <a:pt x="0" y="6"/>
                  </a:cubicBezTo>
                  <a:cubicBezTo>
                    <a:pt x="0" y="3"/>
                    <a:pt x="2" y="0"/>
                    <a:pt x="5" y="0"/>
                  </a:cubicBezTo>
                  <a:cubicBezTo>
                    <a:pt x="221" y="0"/>
                    <a:pt x="221" y="0"/>
                    <a:pt x="221" y="0"/>
                  </a:cubicBezTo>
                  <a:cubicBezTo>
                    <a:pt x="224" y="0"/>
                    <a:pt x="227" y="3"/>
                    <a:pt x="227" y="6"/>
                  </a:cubicBezTo>
                  <a:cubicBezTo>
                    <a:pt x="227" y="31"/>
                    <a:pt x="227" y="31"/>
                    <a:pt x="227" y="31"/>
                  </a:cubicBezTo>
                  <a:cubicBezTo>
                    <a:pt x="227" y="34"/>
                    <a:pt x="224" y="36"/>
                    <a:pt x="221" y="36"/>
                  </a:cubicBezTo>
                  <a:close/>
                </a:path>
              </a:pathLst>
            </a:custGeom>
            <a:solidFill>
              <a:srgbClr val="9C9B9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grpSp>
        <p:nvGrpSpPr>
          <p:cNvPr id="36" name="组合 35"/>
          <p:cNvGrpSpPr/>
          <p:nvPr/>
        </p:nvGrpSpPr>
        <p:grpSpPr>
          <a:xfrm>
            <a:off x="579120" y="1452880"/>
            <a:ext cx="1228090" cy="3362960"/>
            <a:chOff x="573" y="2175"/>
            <a:chExt cx="1934" cy="5296"/>
          </a:xfrm>
        </p:grpSpPr>
        <p:sp>
          <p:nvSpPr>
            <p:cNvPr id="1026" name="îśḻîdé"/>
            <p:cNvSpPr/>
            <p:nvPr/>
          </p:nvSpPr>
          <p:spPr bwMode="auto">
            <a:xfrm>
              <a:off x="1405" y="7071"/>
              <a:ext cx="174" cy="143"/>
            </a:xfrm>
            <a:custGeom>
              <a:avLst/>
              <a:gdLst>
                <a:gd name="T0" fmla="*/ 12 w 93"/>
                <a:gd name="T1" fmla="*/ 74 h 76"/>
                <a:gd name="T2" fmla="*/ 82 w 93"/>
                <a:gd name="T3" fmla="*/ 76 h 76"/>
                <a:gd name="T4" fmla="*/ 93 w 93"/>
                <a:gd name="T5" fmla="*/ 0 h 76"/>
                <a:gd name="T6" fmla="*/ 0 w 93"/>
                <a:gd name="T7" fmla="*/ 0 h 76"/>
                <a:gd name="T8" fmla="*/ 12 w 93"/>
                <a:gd name="T9" fmla="*/ 74 h 76"/>
              </a:gdLst>
              <a:ahLst/>
              <a:cxnLst>
                <a:cxn ang="0">
                  <a:pos x="T0" y="T1"/>
                </a:cxn>
                <a:cxn ang="0">
                  <a:pos x="T2" y="T3"/>
                </a:cxn>
                <a:cxn ang="0">
                  <a:pos x="T4" y="T5"/>
                </a:cxn>
                <a:cxn ang="0">
                  <a:pos x="T6" y="T7"/>
                </a:cxn>
                <a:cxn ang="0">
                  <a:pos x="T8" y="T9"/>
                </a:cxn>
              </a:cxnLst>
              <a:rect l="0" t="0" r="r" b="b"/>
              <a:pathLst>
                <a:path w="93" h="76">
                  <a:moveTo>
                    <a:pt x="12" y="74"/>
                  </a:moveTo>
                  <a:lnTo>
                    <a:pt x="82" y="76"/>
                  </a:lnTo>
                  <a:lnTo>
                    <a:pt x="93" y="0"/>
                  </a:lnTo>
                  <a:lnTo>
                    <a:pt x="0" y="0"/>
                  </a:lnTo>
                  <a:lnTo>
                    <a:pt x="12" y="74"/>
                  </a:lnTo>
                  <a:close/>
                </a:path>
              </a:pathLst>
            </a:custGeom>
            <a:solidFill>
              <a:srgbClr val="FFE4B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27" name="ïsľîde"/>
            <p:cNvSpPr/>
            <p:nvPr/>
          </p:nvSpPr>
          <p:spPr bwMode="auto">
            <a:xfrm>
              <a:off x="1390" y="7135"/>
              <a:ext cx="431" cy="336"/>
            </a:xfrm>
            <a:custGeom>
              <a:avLst/>
              <a:gdLst>
                <a:gd name="T0" fmla="*/ 3 w 137"/>
                <a:gd name="T1" fmla="*/ 2 h 107"/>
                <a:gd name="T2" fmla="*/ 44 w 137"/>
                <a:gd name="T3" fmla="*/ 9 h 107"/>
                <a:gd name="T4" fmla="*/ 65 w 137"/>
                <a:gd name="T5" fmla="*/ 1 h 107"/>
                <a:gd name="T6" fmla="*/ 80 w 137"/>
                <a:gd name="T7" fmla="*/ 11 h 107"/>
                <a:gd name="T8" fmla="*/ 104 w 137"/>
                <a:gd name="T9" fmla="*/ 26 h 107"/>
                <a:gd name="T10" fmla="*/ 136 w 137"/>
                <a:gd name="T11" fmla="*/ 82 h 107"/>
                <a:gd name="T12" fmla="*/ 84 w 137"/>
                <a:gd name="T13" fmla="*/ 102 h 107"/>
                <a:gd name="T14" fmla="*/ 36 w 137"/>
                <a:gd name="T15" fmla="*/ 84 h 107"/>
                <a:gd name="T16" fmla="*/ 2 w 137"/>
                <a:gd name="T17" fmla="*/ 57 h 107"/>
                <a:gd name="T18" fmla="*/ 1 w 137"/>
                <a:gd name="T19" fmla="*/ 7 h 107"/>
                <a:gd name="T20" fmla="*/ 3 w 137"/>
                <a:gd name="T21" fmla="*/ 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107">
                  <a:moveTo>
                    <a:pt x="3" y="2"/>
                  </a:moveTo>
                  <a:cubicBezTo>
                    <a:pt x="3" y="2"/>
                    <a:pt x="20" y="26"/>
                    <a:pt x="44" y="9"/>
                  </a:cubicBezTo>
                  <a:cubicBezTo>
                    <a:pt x="50" y="4"/>
                    <a:pt x="58" y="0"/>
                    <a:pt x="65" y="1"/>
                  </a:cubicBezTo>
                  <a:cubicBezTo>
                    <a:pt x="70" y="2"/>
                    <a:pt x="76" y="8"/>
                    <a:pt x="80" y="11"/>
                  </a:cubicBezTo>
                  <a:cubicBezTo>
                    <a:pt x="88" y="17"/>
                    <a:pt x="96" y="22"/>
                    <a:pt x="104" y="26"/>
                  </a:cubicBezTo>
                  <a:cubicBezTo>
                    <a:pt x="137" y="36"/>
                    <a:pt x="136" y="59"/>
                    <a:pt x="136" y="82"/>
                  </a:cubicBezTo>
                  <a:cubicBezTo>
                    <a:pt x="136" y="101"/>
                    <a:pt x="97" y="107"/>
                    <a:pt x="84" y="102"/>
                  </a:cubicBezTo>
                  <a:cubicBezTo>
                    <a:pt x="67" y="97"/>
                    <a:pt x="51" y="91"/>
                    <a:pt x="36" y="84"/>
                  </a:cubicBezTo>
                  <a:cubicBezTo>
                    <a:pt x="22" y="78"/>
                    <a:pt x="4" y="74"/>
                    <a:pt x="2" y="57"/>
                  </a:cubicBezTo>
                  <a:cubicBezTo>
                    <a:pt x="0" y="41"/>
                    <a:pt x="2" y="24"/>
                    <a:pt x="1" y="7"/>
                  </a:cubicBezTo>
                  <a:cubicBezTo>
                    <a:pt x="1" y="6"/>
                    <a:pt x="2" y="3"/>
                    <a:pt x="3" y="2"/>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28" name="iṧļïḓè"/>
            <p:cNvSpPr/>
            <p:nvPr/>
          </p:nvSpPr>
          <p:spPr bwMode="auto">
            <a:xfrm>
              <a:off x="1604" y="7234"/>
              <a:ext cx="203" cy="148"/>
            </a:xfrm>
            <a:custGeom>
              <a:avLst/>
              <a:gdLst>
                <a:gd name="T0" fmla="*/ 46 w 64"/>
                <a:gd name="T1" fmla="*/ 44 h 47"/>
                <a:gd name="T2" fmla="*/ 32 w 64"/>
                <a:gd name="T3" fmla="*/ 47 h 47"/>
                <a:gd name="T4" fmla="*/ 10 w 64"/>
                <a:gd name="T5" fmla="*/ 43 h 47"/>
                <a:gd name="T6" fmla="*/ 21 w 64"/>
                <a:gd name="T7" fmla="*/ 27 h 47"/>
                <a:gd name="T8" fmla="*/ 42 w 64"/>
                <a:gd name="T9" fmla="*/ 18 h 47"/>
                <a:gd name="T10" fmla="*/ 39 w 64"/>
                <a:gd name="T11" fmla="*/ 9 h 47"/>
                <a:gd name="T12" fmla="*/ 47 w 64"/>
                <a:gd name="T13" fmla="*/ 3 h 47"/>
                <a:gd name="T14" fmla="*/ 53 w 64"/>
                <a:gd name="T15" fmla="*/ 39 h 47"/>
                <a:gd name="T16" fmla="*/ 46 w 64"/>
                <a:gd name="T17" fmla="*/ 4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47">
                  <a:moveTo>
                    <a:pt x="46" y="44"/>
                  </a:moveTo>
                  <a:cubicBezTo>
                    <a:pt x="42" y="46"/>
                    <a:pt x="37" y="47"/>
                    <a:pt x="32" y="47"/>
                  </a:cubicBezTo>
                  <a:cubicBezTo>
                    <a:pt x="25" y="47"/>
                    <a:pt x="16" y="47"/>
                    <a:pt x="10" y="43"/>
                  </a:cubicBezTo>
                  <a:cubicBezTo>
                    <a:pt x="0" y="35"/>
                    <a:pt x="14" y="28"/>
                    <a:pt x="21" y="27"/>
                  </a:cubicBezTo>
                  <a:cubicBezTo>
                    <a:pt x="28" y="26"/>
                    <a:pt x="38" y="26"/>
                    <a:pt x="42" y="18"/>
                  </a:cubicBezTo>
                  <a:cubicBezTo>
                    <a:pt x="43" y="14"/>
                    <a:pt x="41" y="11"/>
                    <a:pt x="39" y="9"/>
                  </a:cubicBezTo>
                  <a:cubicBezTo>
                    <a:pt x="33" y="2"/>
                    <a:pt x="42" y="0"/>
                    <a:pt x="47" y="3"/>
                  </a:cubicBezTo>
                  <a:cubicBezTo>
                    <a:pt x="60" y="9"/>
                    <a:pt x="64" y="29"/>
                    <a:pt x="53" y="39"/>
                  </a:cubicBezTo>
                  <a:cubicBezTo>
                    <a:pt x="51" y="41"/>
                    <a:pt x="48" y="43"/>
                    <a:pt x="46" y="44"/>
                  </a:cubicBezTo>
                  <a:close/>
                </a:path>
              </a:pathLst>
            </a:custGeom>
            <a:solidFill>
              <a:srgbClr val="FAFAF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29" name="íṣļïḑé"/>
            <p:cNvSpPr/>
            <p:nvPr/>
          </p:nvSpPr>
          <p:spPr bwMode="auto">
            <a:xfrm>
              <a:off x="1392" y="7266"/>
              <a:ext cx="426" cy="203"/>
            </a:xfrm>
            <a:custGeom>
              <a:avLst/>
              <a:gdLst>
                <a:gd name="T0" fmla="*/ 34 w 135"/>
                <a:gd name="T1" fmla="*/ 28 h 64"/>
                <a:gd name="T2" fmla="*/ 83 w 135"/>
                <a:gd name="T3" fmla="*/ 45 h 64"/>
                <a:gd name="T4" fmla="*/ 135 w 135"/>
                <a:gd name="T5" fmla="*/ 27 h 64"/>
                <a:gd name="T6" fmla="*/ 135 w 135"/>
                <a:gd name="T7" fmla="*/ 40 h 64"/>
                <a:gd name="T8" fmla="*/ 83 w 135"/>
                <a:gd name="T9" fmla="*/ 60 h 64"/>
                <a:gd name="T10" fmla="*/ 34 w 135"/>
                <a:gd name="T11" fmla="*/ 43 h 64"/>
                <a:gd name="T12" fmla="*/ 0 w 135"/>
                <a:gd name="T13" fmla="*/ 15 h 64"/>
                <a:gd name="T14" fmla="*/ 0 w 135"/>
                <a:gd name="T15" fmla="*/ 0 h 64"/>
                <a:gd name="T16" fmla="*/ 34 w 135"/>
                <a:gd name="T17" fmla="*/ 2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 h="64">
                  <a:moveTo>
                    <a:pt x="34" y="28"/>
                  </a:moveTo>
                  <a:cubicBezTo>
                    <a:pt x="50" y="35"/>
                    <a:pt x="66" y="41"/>
                    <a:pt x="83" y="45"/>
                  </a:cubicBezTo>
                  <a:cubicBezTo>
                    <a:pt x="96" y="48"/>
                    <a:pt x="133" y="44"/>
                    <a:pt x="135" y="27"/>
                  </a:cubicBezTo>
                  <a:cubicBezTo>
                    <a:pt x="135" y="31"/>
                    <a:pt x="135" y="36"/>
                    <a:pt x="135" y="40"/>
                  </a:cubicBezTo>
                  <a:cubicBezTo>
                    <a:pt x="135" y="59"/>
                    <a:pt x="97" y="64"/>
                    <a:pt x="83" y="60"/>
                  </a:cubicBezTo>
                  <a:cubicBezTo>
                    <a:pt x="66" y="56"/>
                    <a:pt x="50" y="51"/>
                    <a:pt x="34" y="43"/>
                  </a:cubicBezTo>
                  <a:cubicBezTo>
                    <a:pt x="9" y="31"/>
                    <a:pt x="0" y="28"/>
                    <a:pt x="0" y="15"/>
                  </a:cubicBezTo>
                  <a:cubicBezTo>
                    <a:pt x="0" y="10"/>
                    <a:pt x="0" y="5"/>
                    <a:pt x="0" y="0"/>
                  </a:cubicBezTo>
                  <a:cubicBezTo>
                    <a:pt x="1" y="8"/>
                    <a:pt x="21" y="22"/>
                    <a:pt x="34" y="28"/>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30" name="îš1iḑé"/>
            <p:cNvSpPr/>
            <p:nvPr/>
          </p:nvSpPr>
          <p:spPr bwMode="auto">
            <a:xfrm>
              <a:off x="1392" y="7266"/>
              <a:ext cx="426" cy="161"/>
            </a:xfrm>
            <a:custGeom>
              <a:avLst/>
              <a:gdLst>
                <a:gd name="T0" fmla="*/ 82 w 135"/>
                <a:gd name="T1" fmla="*/ 48 h 51"/>
                <a:gd name="T2" fmla="*/ 32 w 135"/>
                <a:gd name="T3" fmla="*/ 30 h 51"/>
                <a:gd name="T4" fmla="*/ 0 w 135"/>
                <a:gd name="T5" fmla="*/ 8 h 51"/>
                <a:gd name="T6" fmla="*/ 0 w 135"/>
                <a:gd name="T7" fmla="*/ 0 h 51"/>
                <a:gd name="T8" fmla="*/ 34 w 135"/>
                <a:gd name="T9" fmla="*/ 28 h 51"/>
                <a:gd name="T10" fmla="*/ 83 w 135"/>
                <a:gd name="T11" fmla="*/ 45 h 51"/>
                <a:gd name="T12" fmla="*/ 135 w 135"/>
                <a:gd name="T13" fmla="*/ 27 h 51"/>
                <a:gd name="T14" fmla="*/ 135 w 135"/>
                <a:gd name="T15" fmla="*/ 33 h 51"/>
                <a:gd name="T16" fmla="*/ 82 w 135"/>
                <a:gd name="T17" fmla="*/ 4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 h="51">
                  <a:moveTo>
                    <a:pt x="82" y="48"/>
                  </a:moveTo>
                  <a:cubicBezTo>
                    <a:pt x="65" y="44"/>
                    <a:pt x="48" y="38"/>
                    <a:pt x="32" y="30"/>
                  </a:cubicBezTo>
                  <a:cubicBezTo>
                    <a:pt x="21" y="25"/>
                    <a:pt x="7" y="16"/>
                    <a:pt x="0" y="8"/>
                  </a:cubicBezTo>
                  <a:cubicBezTo>
                    <a:pt x="0" y="6"/>
                    <a:pt x="0" y="3"/>
                    <a:pt x="0" y="0"/>
                  </a:cubicBezTo>
                  <a:cubicBezTo>
                    <a:pt x="1" y="8"/>
                    <a:pt x="21" y="22"/>
                    <a:pt x="34" y="28"/>
                  </a:cubicBezTo>
                  <a:cubicBezTo>
                    <a:pt x="50" y="35"/>
                    <a:pt x="66" y="41"/>
                    <a:pt x="83" y="45"/>
                  </a:cubicBezTo>
                  <a:cubicBezTo>
                    <a:pt x="96" y="48"/>
                    <a:pt x="133" y="44"/>
                    <a:pt x="135" y="27"/>
                  </a:cubicBezTo>
                  <a:cubicBezTo>
                    <a:pt x="135" y="28"/>
                    <a:pt x="135" y="31"/>
                    <a:pt x="135" y="33"/>
                  </a:cubicBezTo>
                  <a:cubicBezTo>
                    <a:pt x="129" y="47"/>
                    <a:pt x="95" y="51"/>
                    <a:pt x="82" y="48"/>
                  </a:cubicBezTo>
                  <a:close/>
                </a:path>
              </a:pathLst>
            </a:custGeom>
            <a:solidFill>
              <a:srgbClr val="D9D9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31" name="ïṥliḋè"/>
            <p:cNvSpPr/>
            <p:nvPr/>
          </p:nvSpPr>
          <p:spPr bwMode="auto">
            <a:xfrm>
              <a:off x="1015" y="7071"/>
              <a:ext cx="169" cy="143"/>
            </a:xfrm>
            <a:custGeom>
              <a:avLst/>
              <a:gdLst>
                <a:gd name="T0" fmla="*/ 80 w 90"/>
                <a:gd name="T1" fmla="*/ 74 h 76"/>
                <a:gd name="T2" fmla="*/ 8 w 90"/>
                <a:gd name="T3" fmla="*/ 76 h 76"/>
                <a:gd name="T4" fmla="*/ 0 w 90"/>
                <a:gd name="T5" fmla="*/ 0 h 76"/>
                <a:gd name="T6" fmla="*/ 90 w 90"/>
                <a:gd name="T7" fmla="*/ 0 h 76"/>
                <a:gd name="T8" fmla="*/ 80 w 90"/>
                <a:gd name="T9" fmla="*/ 74 h 76"/>
              </a:gdLst>
              <a:ahLst/>
              <a:cxnLst>
                <a:cxn ang="0">
                  <a:pos x="T0" y="T1"/>
                </a:cxn>
                <a:cxn ang="0">
                  <a:pos x="T2" y="T3"/>
                </a:cxn>
                <a:cxn ang="0">
                  <a:pos x="T4" y="T5"/>
                </a:cxn>
                <a:cxn ang="0">
                  <a:pos x="T6" y="T7"/>
                </a:cxn>
                <a:cxn ang="0">
                  <a:pos x="T8" y="T9"/>
                </a:cxn>
              </a:cxnLst>
              <a:rect l="0" t="0" r="r" b="b"/>
              <a:pathLst>
                <a:path w="90" h="76">
                  <a:moveTo>
                    <a:pt x="80" y="74"/>
                  </a:moveTo>
                  <a:lnTo>
                    <a:pt x="8" y="76"/>
                  </a:lnTo>
                  <a:lnTo>
                    <a:pt x="0" y="0"/>
                  </a:lnTo>
                  <a:lnTo>
                    <a:pt x="90" y="0"/>
                  </a:lnTo>
                  <a:lnTo>
                    <a:pt x="80" y="74"/>
                  </a:lnTo>
                  <a:close/>
                </a:path>
              </a:pathLst>
            </a:custGeom>
            <a:solidFill>
              <a:srgbClr val="FFE4B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32" name="íŝḷîďê"/>
            <p:cNvSpPr/>
            <p:nvPr/>
          </p:nvSpPr>
          <p:spPr bwMode="auto">
            <a:xfrm>
              <a:off x="770" y="7135"/>
              <a:ext cx="431" cy="336"/>
            </a:xfrm>
            <a:custGeom>
              <a:avLst/>
              <a:gdLst>
                <a:gd name="T0" fmla="*/ 134 w 137"/>
                <a:gd name="T1" fmla="*/ 2 h 107"/>
                <a:gd name="T2" fmla="*/ 93 w 137"/>
                <a:gd name="T3" fmla="*/ 9 h 107"/>
                <a:gd name="T4" fmla="*/ 72 w 137"/>
                <a:gd name="T5" fmla="*/ 1 h 107"/>
                <a:gd name="T6" fmla="*/ 57 w 137"/>
                <a:gd name="T7" fmla="*/ 11 h 107"/>
                <a:gd name="T8" fmla="*/ 33 w 137"/>
                <a:gd name="T9" fmla="*/ 26 h 107"/>
                <a:gd name="T10" fmla="*/ 1 w 137"/>
                <a:gd name="T11" fmla="*/ 82 h 107"/>
                <a:gd name="T12" fmla="*/ 53 w 137"/>
                <a:gd name="T13" fmla="*/ 102 h 107"/>
                <a:gd name="T14" fmla="*/ 101 w 137"/>
                <a:gd name="T15" fmla="*/ 84 h 107"/>
                <a:gd name="T16" fmla="*/ 135 w 137"/>
                <a:gd name="T17" fmla="*/ 57 h 107"/>
                <a:gd name="T18" fmla="*/ 136 w 137"/>
                <a:gd name="T19" fmla="*/ 7 h 107"/>
                <a:gd name="T20" fmla="*/ 134 w 137"/>
                <a:gd name="T21" fmla="*/ 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107">
                  <a:moveTo>
                    <a:pt x="134" y="2"/>
                  </a:moveTo>
                  <a:cubicBezTo>
                    <a:pt x="134" y="2"/>
                    <a:pt x="117" y="26"/>
                    <a:pt x="93" y="9"/>
                  </a:cubicBezTo>
                  <a:cubicBezTo>
                    <a:pt x="87" y="4"/>
                    <a:pt x="79" y="0"/>
                    <a:pt x="72" y="1"/>
                  </a:cubicBezTo>
                  <a:cubicBezTo>
                    <a:pt x="67" y="2"/>
                    <a:pt x="61" y="8"/>
                    <a:pt x="57" y="11"/>
                  </a:cubicBezTo>
                  <a:cubicBezTo>
                    <a:pt x="49" y="17"/>
                    <a:pt x="41" y="22"/>
                    <a:pt x="33" y="26"/>
                  </a:cubicBezTo>
                  <a:cubicBezTo>
                    <a:pt x="0" y="36"/>
                    <a:pt x="1" y="59"/>
                    <a:pt x="1" y="82"/>
                  </a:cubicBezTo>
                  <a:cubicBezTo>
                    <a:pt x="1" y="101"/>
                    <a:pt x="40" y="107"/>
                    <a:pt x="53" y="102"/>
                  </a:cubicBezTo>
                  <a:cubicBezTo>
                    <a:pt x="70" y="97"/>
                    <a:pt x="86" y="91"/>
                    <a:pt x="101" y="84"/>
                  </a:cubicBezTo>
                  <a:cubicBezTo>
                    <a:pt x="115" y="78"/>
                    <a:pt x="133" y="74"/>
                    <a:pt x="135" y="57"/>
                  </a:cubicBezTo>
                  <a:cubicBezTo>
                    <a:pt x="137" y="41"/>
                    <a:pt x="135" y="24"/>
                    <a:pt x="136" y="7"/>
                  </a:cubicBezTo>
                  <a:cubicBezTo>
                    <a:pt x="136" y="6"/>
                    <a:pt x="135" y="3"/>
                    <a:pt x="134" y="2"/>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33" name="işḷiḓe"/>
            <p:cNvSpPr/>
            <p:nvPr/>
          </p:nvSpPr>
          <p:spPr bwMode="auto">
            <a:xfrm>
              <a:off x="785" y="7234"/>
              <a:ext cx="203" cy="148"/>
            </a:xfrm>
            <a:custGeom>
              <a:avLst/>
              <a:gdLst>
                <a:gd name="T0" fmla="*/ 18 w 64"/>
                <a:gd name="T1" fmla="*/ 44 h 47"/>
                <a:gd name="T2" fmla="*/ 32 w 64"/>
                <a:gd name="T3" fmla="*/ 47 h 47"/>
                <a:gd name="T4" fmla="*/ 54 w 64"/>
                <a:gd name="T5" fmla="*/ 43 h 47"/>
                <a:gd name="T6" fmla="*/ 43 w 64"/>
                <a:gd name="T7" fmla="*/ 27 h 47"/>
                <a:gd name="T8" fmla="*/ 23 w 64"/>
                <a:gd name="T9" fmla="*/ 18 h 47"/>
                <a:gd name="T10" fmla="*/ 26 w 64"/>
                <a:gd name="T11" fmla="*/ 9 h 47"/>
                <a:gd name="T12" fmla="*/ 17 w 64"/>
                <a:gd name="T13" fmla="*/ 3 h 47"/>
                <a:gd name="T14" fmla="*/ 11 w 64"/>
                <a:gd name="T15" fmla="*/ 39 h 47"/>
                <a:gd name="T16" fmla="*/ 18 w 64"/>
                <a:gd name="T17" fmla="*/ 4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47">
                  <a:moveTo>
                    <a:pt x="18" y="44"/>
                  </a:moveTo>
                  <a:cubicBezTo>
                    <a:pt x="23" y="46"/>
                    <a:pt x="27" y="47"/>
                    <a:pt x="32" y="47"/>
                  </a:cubicBezTo>
                  <a:cubicBezTo>
                    <a:pt x="39" y="47"/>
                    <a:pt x="48" y="47"/>
                    <a:pt x="54" y="43"/>
                  </a:cubicBezTo>
                  <a:cubicBezTo>
                    <a:pt x="64" y="35"/>
                    <a:pt x="50" y="28"/>
                    <a:pt x="43" y="27"/>
                  </a:cubicBezTo>
                  <a:cubicBezTo>
                    <a:pt x="36" y="26"/>
                    <a:pt x="26" y="26"/>
                    <a:pt x="23" y="18"/>
                  </a:cubicBezTo>
                  <a:cubicBezTo>
                    <a:pt x="21" y="14"/>
                    <a:pt x="23" y="11"/>
                    <a:pt x="26" y="9"/>
                  </a:cubicBezTo>
                  <a:cubicBezTo>
                    <a:pt x="31" y="2"/>
                    <a:pt x="22" y="0"/>
                    <a:pt x="17" y="3"/>
                  </a:cubicBezTo>
                  <a:cubicBezTo>
                    <a:pt x="4" y="9"/>
                    <a:pt x="0" y="29"/>
                    <a:pt x="11" y="39"/>
                  </a:cubicBezTo>
                  <a:cubicBezTo>
                    <a:pt x="13" y="41"/>
                    <a:pt x="16" y="43"/>
                    <a:pt x="18" y="44"/>
                  </a:cubicBezTo>
                  <a:close/>
                </a:path>
              </a:pathLst>
            </a:custGeom>
            <a:solidFill>
              <a:srgbClr val="FAFAF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34" name="ïsḻïdê"/>
            <p:cNvSpPr/>
            <p:nvPr/>
          </p:nvSpPr>
          <p:spPr bwMode="auto">
            <a:xfrm>
              <a:off x="772" y="7266"/>
              <a:ext cx="426" cy="203"/>
            </a:xfrm>
            <a:custGeom>
              <a:avLst/>
              <a:gdLst>
                <a:gd name="T0" fmla="*/ 101 w 135"/>
                <a:gd name="T1" fmla="*/ 28 h 64"/>
                <a:gd name="T2" fmla="*/ 52 w 135"/>
                <a:gd name="T3" fmla="*/ 45 h 64"/>
                <a:gd name="T4" fmla="*/ 0 w 135"/>
                <a:gd name="T5" fmla="*/ 27 h 64"/>
                <a:gd name="T6" fmla="*/ 0 w 135"/>
                <a:gd name="T7" fmla="*/ 40 h 64"/>
                <a:gd name="T8" fmla="*/ 52 w 135"/>
                <a:gd name="T9" fmla="*/ 60 h 64"/>
                <a:gd name="T10" fmla="*/ 101 w 135"/>
                <a:gd name="T11" fmla="*/ 43 h 64"/>
                <a:gd name="T12" fmla="*/ 135 w 135"/>
                <a:gd name="T13" fmla="*/ 15 h 64"/>
                <a:gd name="T14" fmla="*/ 135 w 135"/>
                <a:gd name="T15" fmla="*/ 0 h 64"/>
                <a:gd name="T16" fmla="*/ 101 w 135"/>
                <a:gd name="T17" fmla="*/ 2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 h="64">
                  <a:moveTo>
                    <a:pt x="101" y="28"/>
                  </a:moveTo>
                  <a:cubicBezTo>
                    <a:pt x="85" y="35"/>
                    <a:pt x="69" y="41"/>
                    <a:pt x="52" y="45"/>
                  </a:cubicBezTo>
                  <a:cubicBezTo>
                    <a:pt x="39" y="48"/>
                    <a:pt x="2" y="44"/>
                    <a:pt x="0" y="27"/>
                  </a:cubicBezTo>
                  <a:cubicBezTo>
                    <a:pt x="0" y="31"/>
                    <a:pt x="0" y="36"/>
                    <a:pt x="0" y="40"/>
                  </a:cubicBezTo>
                  <a:cubicBezTo>
                    <a:pt x="0" y="59"/>
                    <a:pt x="39" y="64"/>
                    <a:pt x="52" y="60"/>
                  </a:cubicBezTo>
                  <a:cubicBezTo>
                    <a:pt x="69" y="56"/>
                    <a:pt x="85" y="51"/>
                    <a:pt x="101" y="43"/>
                  </a:cubicBezTo>
                  <a:cubicBezTo>
                    <a:pt x="126" y="31"/>
                    <a:pt x="135" y="28"/>
                    <a:pt x="135" y="15"/>
                  </a:cubicBezTo>
                  <a:cubicBezTo>
                    <a:pt x="135" y="10"/>
                    <a:pt x="135" y="5"/>
                    <a:pt x="135" y="0"/>
                  </a:cubicBezTo>
                  <a:cubicBezTo>
                    <a:pt x="134" y="8"/>
                    <a:pt x="114" y="22"/>
                    <a:pt x="101" y="28"/>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39" name="îṧḷidè"/>
            <p:cNvSpPr/>
            <p:nvPr/>
          </p:nvSpPr>
          <p:spPr bwMode="auto">
            <a:xfrm>
              <a:off x="772" y="7266"/>
              <a:ext cx="426" cy="161"/>
            </a:xfrm>
            <a:custGeom>
              <a:avLst/>
              <a:gdLst>
                <a:gd name="T0" fmla="*/ 53 w 135"/>
                <a:gd name="T1" fmla="*/ 48 h 51"/>
                <a:gd name="T2" fmla="*/ 103 w 135"/>
                <a:gd name="T3" fmla="*/ 30 h 51"/>
                <a:gd name="T4" fmla="*/ 135 w 135"/>
                <a:gd name="T5" fmla="*/ 8 h 51"/>
                <a:gd name="T6" fmla="*/ 135 w 135"/>
                <a:gd name="T7" fmla="*/ 0 h 51"/>
                <a:gd name="T8" fmla="*/ 101 w 135"/>
                <a:gd name="T9" fmla="*/ 28 h 51"/>
                <a:gd name="T10" fmla="*/ 52 w 135"/>
                <a:gd name="T11" fmla="*/ 45 h 51"/>
                <a:gd name="T12" fmla="*/ 0 w 135"/>
                <a:gd name="T13" fmla="*/ 27 h 51"/>
                <a:gd name="T14" fmla="*/ 0 w 135"/>
                <a:gd name="T15" fmla="*/ 33 h 51"/>
                <a:gd name="T16" fmla="*/ 53 w 135"/>
                <a:gd name="T17" fmla="*/ 4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 h="51">
                  <a:moveTo>
                    <a:pt x="53" y="48"/>
                  </a:moveTo>
                  <a:cubicBezTo>
                    <a:pt x="70" y="44"/>
                    <a:pt x="87" y="38"/>
                    <a:pt x="103" y="30"/>
                  </a:cubicBezTo>
                  <a:cubicBezTo>
                    <a:pt x="114" y="25"/>
                    <a:pt x="128" y="16"/>
                    <a:pt x="135" y="8"/>
                  </a:cubicBezTo>
                  <a:cubicBezTo>
                    <a:pt x="135" y="6"/>
                    <a:pt x="135" y="3"/>
                    <a:pt x="135" y="0"/>
                  </a:cubicBezTo>
                  <a:cubicBezTo>
                    <a:pt x="134" y="8"/>
                    <a:pt x="114" y="22"/>
                    <a:pt x="101" y="28"/>
                  </a:cubicBezTo>
                  <a:cubicBezTo>
                    <a:pt x="85" y="35"/>
                    <a:pt x="69" y="41"/>
                    <a:pt x="52" y="45"/>
                  </a:cubicBezTo>
                  <a:cubicBezTo>
                    <a:pt x="39" y="48"/>
                    <a:pt x="2" y="44"/>
                    <a:pt x="0" y="27"/>
                  </a:cubicBezTo>
                  <a:cubicBezTo>
                    <a:pt x="0" y="28"/>
                    <a:pt x="0" y="31"/>
                    <a:pt x="0" y="33"/>
                  </a:cubicBezTo>
                  <a:cubicBezTo>
                    <a:pt x="6" y="47"/>
                    <a:pt x="40" y="51"/>
                    <a:pt x="53" y="48"/>
                  </a:cubicBezTo>
                  <a:close/>
                </a:path>
              </a:pathLst>
            </a:custGeom>
            <a:solidFill>
              <a:srgbClr val="D9D9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43" name="îṣļîďè"/>
            <p:cNvSpPr/>
            <p:nvPr/>
          </p:nvSpPr>
          <p:spPr bwMode="auto">
            <a:xfrm>
              <a:off x="1283" y="5040"/>
              <a:ext cx="431" cy="2031"/>
            </a:xfrm>
            <a:custGeom>
              <a:avLst/>
              <a:gdLst>
                <a:gd name="T0" fmla="*/ 112 w 137"/>
                <a:gd name="T1" fmla="*/ 572 h 645"/>
                <a:gd name="T2" fmla="*/ 97 w 137"/>
                <a:gd name="T3" fmla="*/ 645 h 645"/>
                <a:gd name="T4" fmla="*/ 39 w 137"/>
                <a:gd name="T5" fmla="*/ 645 h 645"/>
                <a:gd name="T6" fmla="*/ 24 w 137"/>
                <a:gd name="T7" fmla="*/ 572 h 645"/>
                <a:gd name="T8" fmla="*/ 15 w 137"/>
                <a:gd name="T9" fmla="*/ 378 h 645"/>
                <a:gd name="T10" fmla="*/ 0 w 137"/>
                <a:gd name="T11" fmla="*/ 0 h 645"/>
                <a:gd name="T12" fmla="*/ 137 w 137"/>
                <a:gd name="T13" fmla="*/ 0 h 645"/>
                <a:gd name="T14" fmla="*/ 136 w 137"/>
                <a:gd name="T15" fmla="*/ 3 h 645"/>
                <a:gd name="T16" fmla="*/ 121 w 137"/>
                <a:gd name="T17" fmla="*/ 378 h 645"/>
                <a:gd name="T18" fmla="*/ 112 w 137"/>
                <a:gd name="T19" fmla="*/ 572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 h="645">
                  <a:moveTo>
                    <a:pt x="112" y="572"/>
                  </a:moveTo>
                  <a:cubicBezTo>
                    <a:pt x="110" y="595"/>
                    <a:pt x="109" y="626"/>
                    <a:pt x="97" y="645"/>
                  </a:cubicBezTo>
                  <a:cubicBezTo>
                    <a:pt x="39" y="645"/>
                    <a:pt x="39" y="645"/>
                    <a:pt x="39" y="645"/>
                  </a:cubicBezTo>
                  <a:cubicBezTo>
                    <a:pt x="26" y="626"/>
                    <a:pt x="25" y="595"/>
                    <a:pt x="24" y="572"/>
                  </a:cubicBezTo>
                  <a:cubicBezTo>
                    <a:pt x="21" y="507"/>
                    <a:pt x="18" y="442"/>
                    <a:pt x="15" y="378"/>
                  </a:cubicBezTo>
                  <a:cubicBezTo>
                    <a:pt x="9" y="252"/>
                    <a:pt x="4" y="126"/>
                    <a:pt x="0" y="0"/>
                  </a:cubicBezTo>
                  <a:cubicBezTo>
                    <a:pt x="137" y="0"/>
                    <a:pt x="137" y="0"/>
                    <a:pt x="137" y="0"/>
                  </a:cubicBezTo>
                  <a:cubicBezTo>
                    <a:pt x="137" y="1"/>
                    <a:pt x="137" y="2"/>
                    <a:pt x="136" y="3"/>
                  </a:cubicBezTo>
                  <a:cubicBezTo>
                    <a:pt x="132" y="128"/>
                    <a:pt x="127" y="253"/>
                    <a:pt x="121" y="378"/>
                  </a:cubicBezTo>
                  <a:cubicBezTo>
                    <a:pt x="118" y="442"/>
                    <a:pt x="115" y="507"/>
                    <a:pt x="112" y="572"/>
                  </a:cubicBezTo>
                  <a:close/>
                </a:path>
              </a:pathLst>
            </a:custGeom>
            <a:solidFill>
              <a:srgbClr val="3992D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44" name="ïsļíḓê"/>
            <p:cNvSpPr/>
            <p:nvPr/>
          </p:nvSpPr>
          <p:spPr bwMode="auto">
            <a:xfrm>
              <a:off x="886" y="5040"/>
              <a:ext cx="431" cy="2031"/>
            </a:xfrm>
            <a:custGeom>
              <a:avLst/>
              <a:gdLst>
                <a:gd name="T0" fmla="*/ 121 w 137"/>
                <a:gd name="T1" fmla="*/ 378 h 645"/>
                <a:gd name="T2" fmla="*/ 111 w 137"/>
                <a:gd name="T3" fmla="*/ 572 h 645"/>
                <a:gd name="T4" fmla="*/ 97 w 137"/>
                <a:gd name="T5" fmla="*/ 645 h 645"/>
                <a:gd name="T6" fmla="*/ 39 w 137"/>
                <a:gd name="T7" fmla="*/ 645 h 645"/>
                <a:gd name="T8" fmla="*/ 24 w 137"/>
                <a:gd name="T9" fmla="*/ 572 h 645"/>
                <a:gd name="T10" fmla="*/ 15 w 137"/>
                <a:gd name="T11" fmla="*/ 378 h 645"/>
                <a:gd name="T12" fmla="*/ 0 w 137"/>
                <a:gd name="T13" fmla="*/ 0 h 645"/>
                <a:gd name="T14" fmla="*/ 137 w 137"/>
                <a:gd name="T15" fmla="*/ 0 h 645"/>
                <a:gd name="T16" fmla="*/ 136 w 137"/>
                <a:gd name="T17" fmla="*/ 3 h 645"/>
                <a:gd name="T18" fmla="*/ 121 w 137"/>
                <a:gd name="T19" fmla="*/ 378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 h="645">
                  <a:moveTo>
                    <a:pt x="121" y="378"/>
                  </a:moveTo>
                  <a:cubicBezTo>
                    <a:pt x="118" y="442"/>
                    <a:pt x="114" y="507"/>
                    <a:pt x="111" y="572"/>
                  </a:cubicBezTo>
                  <a:cubicBezTo>
                    <a:pt x="110" y="595"/>
                    <a:pt x="109" y="626"/>
                    <a:pt x="97" y="645"/>
                  </a:cubicBezTo>
                  <a:cubicBezTo>
                    <a:pt x="39" y="645"/>
                    <a:pt x="39" y="645"/>
                    <a:pt x="39" y="645"/>
                  </a:cubicBezTo>
                  <a:cubicBezTo>
                    <a:pt x="26" y="626"/>
                    <a:pt x="25" y="595"/>
                    <a:pt x="24" y="572"/>
                  </a:cubicBezTo>
                  <a:cubicBezTo>
                    <a:pt x="21" y="507"/>
                    <a:pt x="18" y="442"/>
                    <a:pt x="15" y="378"/>
                  </a:cubicBezTo>
                  <a:cubicBezTo>
                    <a:pt x="9" y="252"/>
                    <a:pt x="4" y="126"/>
                    <a:pt x="0" y="0"/>
                  </a:cubicBezTo>
                  <a:cubicBezTo>
                    <a:pt x="137" y="0"/>
                    <a:pt x="137" y="0"/>
                    <a:pt x="137" y="0"/>
                  </a:cubicBezTo>
                  <a:cubicBezTo>
                    <a:pt x="137" y="1"/>
                    <a:pt x="137" y="2"/>
                    <a:pt x="136" y="3"/>
                  </a:cubicBezTo>
                  <a:cubicBezTo>
                    <a:pt x="132" y="128"/>
                    <a:pt x="126" y="253"/>
                    <a:pt x="121" y="378"/>
                  </a:cubicBezTo>
                  <a:close/>
                </a:path>
              </a:pathLst>
            </a:custGeom>
            <a:solidFill>
              <a:srgbClr val="3992D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45" name="îṧḷîḑé"/>
            <p:cNvSpPr/>
            <p:nvPr/>
          </p:nvSpPr>
          <p:spPr bwMode="auto">
            <a:xfrm>
              <a:off x="1405" y="7071"/>
              <a:ext cx="184" cy="36"/>
            </a:xfrm>
            <a:prstGeom prst="rect">
              <a:avLst/>
            </a:prstGeom>
            <a:solidFill>
              <a:srgbClr val="38B6B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046" name="ïṡ1ïḍè"/>
            <p:cNvSpPr/>
            <p:nvPr/>
          </p:nvSpPr>
          <p:spPr bwMode="auto">
            <a:xfrm>
              <a:off x="1008" y="7071"/>
              <a:ext cx="184" cy="36"/>
            </a:xfrm>
            <a:prstGeom prst="rect">
              <a:avLst/>
            </a:prstGeom>
            <a:solidFill>
              <a:srgbClr val="38B6B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048" name="îSļîďè"/>
            <p:cNvSpPr/>
            <p:nvPr/>
          </p:nvSpPr>
          <p:spPr bwMode="auto">
            <a:xfrm>
              <a:off x="680" y="2961"/>
              <a:ext cx="1294" cy="1389"/>
            </a:xfrm>
            <a:custGeom>
              <a:avLst/>
              <a:gdLst>
                <a:gd name="T0" fmla="*/ 392 w 410"/>
                <a:gd name="T1" fmla="*/ 129 h 441"/>
                <a:gd name="T2" fmla="*/ 388 w 410"/>
                <a:gd name="T3" fmla="*/ 124 h 441"/>
                <a:gd name="T4" fmla="*/ 368 w 410"/>
                <a:gd name="T5" fmla="*/ 115 h 441"/>
                <a:gd name="T6" fmla="*/ 351 w 410"/>
                <a:gd name="T7" fmla="*/ 111 h 441"/>
                <a:gd name="T8" fmla="*/ 321 w 410"/>
                <a:gd name="T9" fmla="*/ 104 h 441"/>
                <a:gd name="T10" fmla="*/ 320 w 410"/>
                <a:gd name="T11" fmla="*/ 104 h 441"/>
                <a:gd name="T12" fmla="*/ 281 w 410"/>
                <a:gd name="T13" fmla="*/ 86 h 441"/>
                <a:gd name="T14" fmla="*/ 268 w 410"/>
                <a:gd name="T15" fmla="*/ 0 h 441"/>
                <a:gd name="T16" fmla="*/ 199 w 410"/>
                <a:gd name="T17" fmla="*/ 0 h 441"/>
                <a:gd name="T18" fmla="*/ 199 w 410"/>
                <a:gd name="T19" fmla="*/ 0 h 441"/>
                <a:gd name="T20" fmla="*/ 129 w 410"/>
                <a:gd name="T21" fmla="*/ 0 h 441"/>
                <a:gd name="T22" fmla="*/ 116 w 410"/>
                <a:gd name="T23" fmla="*/ 79 h 441"/>
                <a:gd name="T24" fmla="*/ 87 w 410"/>
                <a:gd name="T25" fmla="*/ 93 h 441"/>
                <a:gd name="T26" fmla="*/ 87 w 410"/>
                <a:gd name="T27" fmla="*/ 94 h 441"/>
                <a:gd name="T28" fmla="*/ 56 w 410"/>
                <a:gd name="T29" fmla="*/ 100 h 441"/>
                <a:gd name="T30" fmla="*/ 39 w 410"/>
                <a:gd name="T31" fmla="*/ 104 h 441"/>
                <a:gd name="T32" fmla="*/ 19 w 410"/>
                <a:gd name="T33" fmla="*/ 113 h 441"/>
                <a:gd name="T34" fmla="*/ 15 w 410"/>
                <a:gd name="T35" fmla="*/ 118 h 441"/>
                <a:gd name="T36" fmla="*/ 1 w 410"/>
                <a:gd name="T37" fmla="*/ 407 h 441"/>
                <a:gd name="T38" fmla="*/ 33 w 410"/>
                <a:gd name="T39" fmla="*/ 441 h 441"/>
                <a:gd name="T40" fmla="*/ 199 w 410"/>
                <a:gd name="T41" fmla="*/ 441 h 441"/>
                <a:gd name="T42" fmla="*/ 199 w 410"/>
                <a:gd name="T43" fmla="*/ 441 h 441"/>
                <a:gd name="T44" fmla="*/ 399 w 410"/>
                <a:gd name="T45" fmla="*/ 441 h 441"/>
                <a:gd name="T46" fmla="*/ 392 w 410"/>
                <a:gd name="T47" fmla="*/ 129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10" h="441">
                  <a:moveTo>
                    <a:pt x="392" y="129"/>
                  </a:moveTo>
                  <a:cubicBezTo>
                    <a:pt x="391" y="127"/>
                    <a:pt x="390" y="125"/>
                    <a:pt x="388" y="124"/>
                  </a:cubicBezTo>
                  <a:cubicBezTo>
                    <a:pt x="383" y="119"/>
                    <a:pt x="375" y="117"/>
                    <a:pt x="368" y="115"/>
                  </a:cubicBezTo>
                  <a:cubicBezTo>
                    <a:pt x="363" y="113"/>
                    <a:pt x="357" y="112"/>
                    <a:pt x="351" y="111"/>
                  </a:cubicBezTo>
                  <a:cubicBezTo>
                    <a:pt x="334" y="108"/>
                    <a:pt x="338" y="109"/>
                    <a:pt x="321" y="104"/>
                  </a:cubicBezTo>
                  <a:cubicBezTo>
                    <a:pt x="320" y="104"/>
                    <a:pt x="320" y="104"/>
                    <a:pt x="320" y="104"/>
                  </a:cubicBezTo>
                  <a:cubicBezTo>
                    <a:pt x="307" y="102"/>
                    <a:pt x="288" y="95"/>
                    <a:pt x="281" y="86"/>
                  </a:cubicBezTo>
                  <a:cubicBezTo>
                    <a:pt x="258" y="57"/>
                    <a:pt x="266" y="6"/>
                    <a:pt x="268" y="0"/>
                  </a:cubicBezTo>
                  <a:cubicBezTo>
                    <a:pt x="199" y="0"/>
                    <a:pt x="199" y="0"/>
                    <a:pt x="199" y="0"/>
                  </a:cubicBezTo>
                  <a:cubicBezTo>
                    <a:pt x="199" y="0"/>
                    <a:pt x="199" y="0"/>
                    <a:pt x="199" y="0"/>
                  </a:cubicBezTo>
                  <a:cubicBezTo>
                    <a:pt x="129" y="0"/>
                    <a:pt x="129" y="0"/>
                    <a:pt x="129" y="0"/>
                  </a:cubicBezTo>
                  <a:cubicBezTo>
                    <a:pt x="131" y="7"/>
                    <a:pt x="143" y="54"/>
                    <a:pt x="116" y="79"/>
                  </a:cubicBezTo>
                  <a:cubicBezTo>
                    <a:pt x="109" y="86"/>
                    <a:pt x="99" y="91"/>
                    <a:pt x="87" y="93"/>
                  </a:cubicBezTo>
                  <a:cubicBezTo>
                    <a:pt x="87" y="94"/>
                    <a:pt x="87" y="94"/>
                    <a:pt x="87" y="94"/>
                  </a:cubicBezTo>
                  <a:cubicBezTo>
                    <a:pt x="69" y="98"/>
                    <a:pt x="74" y="98"/>
                    <a:pt x="56" y="100"/>
                  </a:cubicBezTo>
                  <a:cubicBezTo>
                    <a:pt x="50" y="101"/>
                    <a:pt x="45" y="103"/>
                    <a:pt x="39" y="104"/>
                  </a:cubicBezTo>
                  <a:cubicBezTo>
                    <a:pt x="33" y="106"/>
                    <a:pt x="24" y="109"/>
                    <a:pt x="19" y="113"/>
                  </a:cubicBezTo>
                  <a:cubicBezTo>
                    <a:pt x="17" y="114"/>
                    <a:pt x="16" y="116"/>
                    <a:pt x="15" y="118"/>
                  </a:cubicBezTo>
                  <a:cubicBezTo>
                    <a:pt x="0" y="153"/>
                    <a:pt x="5" y="330"/>
                    <a:pt x="1" y="407"/>
                  </a:cubicBezTo>
                  <a:cubicBezTo>
                    <a:pt x="0" y="426"/>
                    <a:pt x="15" y="441"/>
                    <a:pt x="33" y="441"/>
                  </a:cubicBezTo>
                  <a:cubicBezTo>
                    <a:pt x="199" y="441"/>
                    <a:pt x="199" y="441"/>
                    <a:pt x="199" y="441"/>
                  </a:cubicBezTo>
                  <a:cubicBezTo>
                    <a:pt x="199" y="441"/>
                    <a:pt x="199" y="441"/>
                    <a:pt x="199" y="441"/>
                  </a:cubicBezTo>
                  <a:cubicBezTo>
                    <a:pt x="399" y="441"/>
                    <a:pt x="399" y="441"/>
                    <a:pt x="399" y="441"/>
                  </a:cubicBezTo>
                  <a:cubicBezTo>
                    <a:pt x="397" y="404"/>
                    <a:pt x="410" y="171"/>
                    <a:pt x="392" y="129"/>
                  </a:cubicBezTo>
                  <a:close/>
                </a:path>
              </a:pathLst>
            </a:custGeom>
            <a:solidFill>
              <a:srgbClr val="FFE4B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49" name="íṩ1íḍé"/>
            <p:cNvSpPr/>
            <p:nvPr/>
          </p:nvSpPr>
          <p:spPr bwMode="auto">
            <a:xfrm>
              <a:off x="775" y="2961"/>
              <a:ext cx="750" cy="351"/>
            </a:xfrm>
            <a:custGeom>
              <a:avLst/>
              <a:gdLst>
                <a:gd name="T0" fmla="*/ 37 w 238"/>
                <a:gd name="T1" fmla="*/ 111 h 111"/>
                <a:gd name="T2" fmla="*/ 81 w 238"/>
                <a:gd name="T3" fmla="*/ 107 h 111"/>
                <a:gd name="T4" fmla="*/ 118 w 238"/>
                <a:gd name="T5" fmla="*/ 93 h 111"/>
                <a:gd name="T6" fmla="*/ 135 w 238"/>
                <a:gd name="T7" fmla="*/ 77 h 111"/>
                <a:gd name="T8" fmla="*/ 144 w 238"/>
                <a:gd name="T9" fmla="*/ 67 h 111"/>
                <a:gd name="T10" fmla="*/ 164 w 238"/>
                <a:gd name="T11" fmla="*/ 60 h 111"/>
                <a:gd name="T12" fmla="*/ 216 w 238"/>
                <a:gd name="T13" fmla="*/ 53 h 111"/>
                <a:gd name="T14" fmla="*/ 236 w 238"/>
                <a:gd name="T15" fmla="*/ 46 h 111"/>
                <a:gd name="T16" fmla="*/ 238 w 238"/>
                <a:gd name="T17" fmla="*/ 0 h 111"/>
                <a:gd name="T18" fmla="*/ 169 w 238"/>
                <a:gd name="T19" fmla="*/ 0 h 111"/>
                <a:gd name="T20" fmla="*/ 169 w 238"/>
                <a:gd name="T21" fmla="*/ 0 h 111"/>
                <a:gd name="T22" fmla="*/ 99 w 238"/>
                <a:gd name="T23" fmla="*/ 0 h 111"/>
                <a:gd name="T24" fmla="*/ 86 w 238"/>
                <a:gd name="T25" fmla="*/ 79 h 111"/>
                <a:gd name="T26" fmla="*/ 57 w 238"/>
                <a:gd name="T27" fmla="*/ 93 h 111"/>
                <a:gd name="T28" fmla="*/ 57 w 238"/>
                <a:gd name="T29" fmla="*/ 94 h 111"/>
                <a:gd name="T30" fmla="*/ 26 w 238"/>
                <a:gd name="T31" fmla="*/ 100 h 111"/>
                <a:gd name="T32" fmla="*/ 9 w 238"/>
                <a:gd name="T33" fmla="*/ 104 h 111"/>
                <a:gd name="T34" fmla="*/ 0 w 238"/>
                <a:gd name="T35" fmla="*/ 107 h 111"/>
                <a:gd name="T36" fmla="*/ 37 w 238"/>
                <a:gd name="T37"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8" h="111">
                  <a:moveTo>
                    <a:pt x="37" y="111"/>
                  </a:moveTo>
                  <a:cubicBezTo>
                    <a:pt x="52" y="111"/>
                    <a:pt x="66" y="110"/>
                    <a:pt x="81" y="107"/>
                  </a:cubicBezTo>
                  <a:cubicBezTo>
                    <a:pt x="94" y="104"/>
                    <a:pt x="107" y="101"/>
                    <a:pt x="118" y="93"/>
                  </a:cubicBezTo>
                  <a:cubicBezTo>
                    <a:pt x="125" y="89"/>
                    <a:pt x="130" y="84"/>
                    <a:pt x="135" y="77"/>
                  </a:cubicBezTo>
                  <a:cubicBezTo>
                    <a:pt x="137" y="73"/>
                    <a:pt x="140" y="69"/>
                    <a:pt x="144" y="67"/>
                  </a:cubicBezTo>
                  <a:cubicBezTo>
                    <a:pt x="149" y="62"/>
                    <a:pt x="157" y="61"/>
                    <a:pt x="164" y="60"/>
                  </a:cubicBezTo>
                  <a:cubicBezTo>
                    <a:pt x="181" y="57"/>
                    <a:pt x="199" y="57"/>
                    <a:pt x="216" y="53"/>
                  </a:cubicBezTo>
                  <a:cubicBezTo>
                    <a:pt x="222" y="52"/>
                    <a:pt x="230" y="50"/>
                    <a:pt x="236" y="46"/>
                  </a:cubicBezTo>
                  <a:cubicBezTo>
                    <a:pt x="233" y="24"/>
                    <a:pt x="237" y="4"/>
                    <a:pt x="238" y="0"/>
                  </a:cubicBezTo>
                  <a:cubicBezTo>
                    <a:pt x="169" y="0"/>
                    <a:pt x="169" y="0"/>
                    <a:pt x="169" y="0"/>
                  </a:cubicBezTo>
                  <a:cubicBezTo>
                    <a:pt x="169" y="0"/>
                    <a:pt x="169" y="0"/>
                    <a:pt x="169" y="0"/>
                  </a:cubicBezTo>
                  <a:cubicBezTo>
                    <a:pt x="99" y="0"/>
                    <a:pt x="99" y="0"/>
                    <a:pt x="99" y="0"/>
                  </a:cubicBezTo>
                  <a:cubicBezTo>
                    <a:pt x="101" y="7"/>
                    <a:pt x="113" y="54"/>
                    <a:pt x="86" y="79"/>
                  </a:cubicBezTo>
                  <a:cubicBezTo>
                    <a:pt x="79" y="86"/>
                    <a:pt x="69" y="91"/>
                    <a:pt x="57" y="93"/>
                  </a:cubicBezTo>
                  <a:cubicBezTo>
                    <a:pt x="57" y="94"/>
                    <a:pt x="57" y="94"/>
                    <a:pt x="57" y="94"/>
                  </a:cubicBezTo>
                  <a:cubicBezTo>
                    <a:pt x="39" y="98"/>
                    <a:pt x="44" y="98"/>
                    <a:pt x="26" y="100"/>
                  </a:cubicBezTo>
                  <a:cubicBezTo>
                    <a:pt x="20" y="101"/>
                    <a:pt x="15" y="103"/>
                    <a:pt x="9" y="104"/>
                  </a:cubicBezTo>
                  <a:cubicBezTo>
                    <a:pt x="6" y="105"/>
                    <a:pt x="3" y="106"/>
                    <a:pt x="0" y="107"/>
                  </a:cubicBezTo>
                  <a:cubicBezTo>
                    <a:pt x="12" y="110"/>
                    <a:pt x="25" y="111"/>
                    <a:pt x="37" y="111"/>
                  </a:cubicBezTo>
                  <a:close/>
                </a:path>
              </a:pathLst>
            </a:custGeom>
            <a:solidFill>
              <a:srgbClr val="FDDCA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50" name="îṩľïdè"/>
            <p:cNvSpPr/>
            <p:nvPr/>
          </p:nvSpPr>
          <p:spPr bwMode="auto">
            <a:xfrm>
              <a:off x="1252" y="3233"/>
              <a:ext cx="99" cy="53"/>
            </a:xfrm>
            <a:custGeom>
              <a:avLst/>
              <a:gdLst>
                <a:gd name="T0" fmla="*/ 16 w 32"/>
                <a:gd name="T1" fmla="*/ 10 h 17"/>
                <a:gd name="T2" fmla="*/ 2 w 32"/>
                <a:gd name="T3" fmla="*/ 5 h 17"/>
                <a:gd name="T4" fmla="*/ 17 w 32"/>
                <a:gd name="T5" fmla="*/ 16 h 17"/>
                <a:gd name="T6" fmla="*/ 31 w 32"/>
                <a:gd name="T7" fmla="*/ 3 h 17"/>
                <a:gd name="T8" fmla="*/ 16 w 32"/>
                <a:gd name="T9" fmla="*/ 10 h 17"/>
              </a:gdLst>
              <a:ahLst/>
              <a:cxnLst>
                <a:cxn ang="0">
                  <a:pos x="T0" y="T1"/>
                </a:cxn>
                <a:cxn ang="0">
                  <a:pos x="T2" y="T3"/>
                </a:cxn>
                <a:cxn ang="0">
                  <a:pos x="T4" y="T5"/>
                </a:cxn>
                <a:cxn ang="0">
                  <a:pos x="T6" y="T7"/>
                </a:cxn>
                <a:cxn ang="0">
                  <a:pos x="T8" y="T9"/>
                </a:cxn>
              </a:cxnLst>
              <a:rect l="0" t="0" r="r" b="b"/>
              <a:pathLst>
                <a:path w="32" h="17">
                  <a:moveTo>
                    <a:pt x="16" y="10"/>
                  </a:moveTo>
                  <a:cubicBezTo>
                    <a:pt x="15" y="8"/>
                    <a:pt x="0" y="2"/>
                    <a:pt x="2" y="5"/>
                  </a:cubicBezTo>
                  <a:cubicBezTo>
                    <a:pt x="5" y="10"/>
                    <a:pt x="11" y="17"/>
                    <a:pt x="17" y="16"/>
                  </a:cubicBezTo>
                  <a:cubicBezTo>
                    <a:pt x="23" y="16"/>
                    <a:pt x="28" y="8"/>
                    <a:pt x="31" y="3"/>
                  </a:cubicBezTo>
                  <a:cubicBezTo>
                    <a:pt x="32" y="0"/>
                    <a:pt x="18" y="9"/>
                    <a:pt x="16" y="10"/>
                  </a:cubicBezTo>
                  <a:close/>
                </a:path>
              </a:pathLst>
            </a:custGeom>
            <a:solidFill>
              <a:srgbClr val="FDDCA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51" name="iš1iḋê"/>
            <p:cNvSpPr/>
            <p:nvPr/>
          </p:nvSpPr>
          <p:spPr bwMode="auto">
            <a:xfrm>
              <a:off x="680" y="3242"/>
              <a:ext cx="1271" cy="1798"/>
            </a:xfrm>
            <a:custGeom>
              <a:avLst/>
              <a:gdLst>
                <a:gd name="T0" fmla="*/ 270 w 403"/>
                <a:gd name="T1" fmla="*/ 349 h 571"/>
                <a:gd name="T2" fmla="*/ 364 w 403"/>
                <a:gd name="T3" fmla="*/ 349 h 571"/>
                <a:gd name="T4" fmla="*/ 401 w 403"/>
                <a:gd name="T5" fmla="*/ 312 h 571"/>
                <a:gd name="T6" fmla="*/ 392 w 403"/>
                <a:gd name="T7" fmla="*/ 40 h 571"/>
                <a:gd name="T8" fmla="*/ 388 w 403"/>
                <a:gd name="T9" fmla="*/ 35 h 571"/>
                <a:gd name="T10" fmla="*/ 368 w 403"/>
                <a:gd name="T11" fmla="*/ 26 h 571"/>
                <a:gd name="T12" fmla="*/ 351 w 403"/>
                <a:gd name="T13" fmla="*/ 22 h 571"/>
                <a:gd name="T14" fmla="*/ 321 w 403"/>
                <a:gd name="T15" fmla="*/ 15 h 571"/>
                <a:gd name="T16" fmla="*/ 320 w 403"/>
                <a:gd name="T17" fmla="*/ 15 h 571"/>
                <a:gd name="T18" fmla="*/ 308 w 403"/>
                <a:gd name="T19" fmla="*/ 10 h 571"/>
                <a:gd name="T20" fmla="*/ 198 w 403"/>
                <a:gd name="T21" fmla="*/ 103 h 571"/>
                <a:gd name="T22" fmla="*/ 100 w 403"/>
                <a:gd name="T23" fmla="*/ 0 h 571"/>
                <a:gd name="T24" fmla="*/ 87 w 403"/>
                <a:gd name="T25" fmla="*/ 4 h 571"/>
                <a:gd name="T26" fmla="*/ 87 w 403"/>
                <a:gd name="T27" fmla="*/ 5 h 571"/>
                <a:gd name="T28" fmla="*/ 56 w 403"/>
                <a:gd name="T29" fmla="*/ 11 h 571"/>
                <a:gd name="T30" fmla="*/ 39 w 403"/>
                <a:gd name="T31" fmla="*/ 15 h 571"/>
                <a:gd name="T32" fmla="*/ 19 w 403"/>
                <a:gd name="T33" fmla="*/ 24 h 571"/>
                <a:gd name="T34" fmla="*/ 15 w 403"/>
                <a:gd name="T35" fmla="*/ 29 h 571"/>
                <a:gd name="T36" fmla="*/ 1 w 403"/>
                <a:gd name="T37" fmla="*/ 325 h 571"/>
                <a:gd name="T38" fmla="*/ 27 w 403"/>
                <a:gd name="T39" fmla="*/ 352 h 571"/>
                <a:gd name="T40" fmla="*/ 112 w 403"/>
                <a:gd name="T41" fmla="*/ 352 h 571"/>
                <a:gd name="T42" fmla="*/ 112 w 403"/>
                <a:gd name="T43" fmla="*/ 571 h 571"/>
                <a:gd name="T44" fmla="*/ 270 w 403"/>
                <a:gd name="T45" fmla="*/ 571 h 571"/>
                <a:gd name="T46" fmla="*/ 270 w 403"/>
                <a:gd name="T47" fmla="*/ 349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3" h="571">
                  <a:moveTo>
                    <a:pt x="270" y="349"/>
                  </a:moveTo>
                  <a:cubicBezTo>
                    <a:pt x="364" y="349"/>
                    <a:pt x="364" y="349"/>
                    <a:pt x="364" y="349"/>
                  </a:cubicBezTo>
                  <a:cubicBezTo>
                    <a:pt x="384" y="349"/>
                    <a:pt x="401" y="332"/>
                    <a:pt x="401" y="312"/>
                  </a:cubicBezTo>
                  <a:cubicBezTo>
                    <a:pt x="403" y="198"/>
                    <a:pt x="403" y="65"/>
                    <a:pt x="392" y="40"/>
                  </a:cubicBezTo>
                  <a:cubicBezTo>
                    <a:pt x="391" y="38"/>
                    <a:pt x="390" y="36"/>
                    <a:pt x="388" y="35"/>
                  </a:cubicBezTo>
                  <a:cubicBezTo>
                    <a:pt x="383" y="30"/>
                    <a:pt x="375" y="28"/>
                    <a:pt x="368" y="26"/>
                  </a:cubicBezTo>
                  <a:cubicBezTo>
                    <a:pt x="363" y="24"/>
                    <a:pt x="357" y="23"/>
                    <a:pt x="351" y="22"/>
                  </a:cubicBezTo>
                  <a:cubicBezTo>
                    <a:pt x="334" y="19"/>
                    <a:pt x="338" y="20"/>
                    <a:pt x="321" y="15"/>
                  </a:cubicBezTo>
                  <a:cubicBezTo>
                    <a:pt x="320" y="15"/>
                    <a:pt x="320" y="15"/>
                    <a:pt x="320" y="15"/>
                  </a:cubicBezTo>
                  <a:cubicBezTo>
                    <a:pt x="316" y="14"/>
                    <a:pt x="312" y="12"/>
                    <a:pt x="308" y="10"/>
                  </a:cubicBezTo>
                  <a:cubicBezTo>
                    <a:pt x="198" y="103"/>
                    <a:pt x="198" y="103"/>
                    <a:pt x="198" y="103"/>
                  </a:cubicBezTo>
                  <a:cubicBezTo>
                    <a:pt x="100" y="0"/>
                    <a:pt x="100" y="0"/>
                    <a:pt x="100" y="0"/>
                  </a:cubicBezTo>
                  <a:cubicBezTo>
                    <a:pt x="96" y="2"/>
                    <a:pt x="92" y="3"/>
                    <a:pt x="87" y="4"/>
                  </a:cubicBezTo>
                  <a:cubicBezTo>
                    <a:pt x="87" y="5"/>
                    <a:pt x="87" y="5"/>
                    <a:pt x="87" y="5"/>
                  </a:cubicBezTo>
                  <a:cubicBezTo>
                    <a:pt x="69" y="9"/>
                    <a:pt x="74" y="9"/>
                    <a:pt x="56" y="11"/>
                  </a:cubicBezTo>
                  <a:cubicBezTo>
                    <a:pt x="50" y="12"/>
                    <a:pt x="45" y="14"/>
                    <a:pt x="39" y="15"/>
                  </a:cubicBezTo>
                  <a:cubicBezTo>
                    <a:pt x="32" y="17"/>
                    <a:pt x="24" y="20"/>
                    <a:pt x="19" y="24"/>
                  </a:cubicBezTo>
                  <a:cubicBezTo>
                    <a:pt x="17" y="25"/>
                    <a:pt x="16" y="27"/>
                    <a:pt x="15" y="29"/>
                  </a:cubicBezTo>
                  <a:cubicBezTo>
                    <a:pt x="0" y="65"/>
                    <a:pt x="4" y="251"/>
                    <a:pt x="1" y="325"/>
                  </a:cubicBezTo>
                  <a:cubicBezTo>
                    <a:pt x="0" y="340"/>
                    <a:pt x="12" y="352"/>
                    <a:pt x="27" y="352"/>
                  </a:cubicBezTo>
                  <a:cubicBezTo>
                    <a:pt x="112" y="352"/>
                    <a:pt x="112" y="352"/>
                    <a:pt x="112" y="352"/>
                  </a:cubicBezTo>
                  <a:cubicBezTo>
                    <a:pt x="112" y="571"/>
                    <a:pt x="112" y="571"/>
                    <a:pt x="112" y="571"/>
                  </a:cubicBezTo>
                  <a:cubicBezTo>
                    <a:pt x="270" y="571"/>
                    <a:pt x="270" y="571"/>
                    <a:pt x="270" y="571"/>
                  </a:cubicBezTo>
                  <a:lnTo>
                    <a:pt x="270" y="349"/>
                  </a:ln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52" name="iŝliďê"/>
            <p:cNvSpPr/>
            <p:nvPr/>
          </p:nvSpPr>
          <p:spPr bwMode="auto">
            <a:xfrm>
              <a:off x="955" y="3242"/>
              <a:ext cx="733" cy="384"/>
            </a:xfrm>
            <a:custGeom>
              <a:avLst/>
              <a:gdLst>
                <a:gd name="T0" fmla="*/ 233 w 233"/>
                <a:gd name="T1" fmla="*/ 15 h 122"/>
                <a:gd name="T2" fmla="*/ 233 w 233"/>
                <a:gd name="T3" fmla="*/ 15 h 122"/>
                <a:gd name="T4" fmla="*/ 221 w 233"/>
                <a:gd name="T5" fmla="*/ 10 h 122"/>
                <a:gd name="T6" fmla="*/ 111 w 233"/>
                <a:gd name="T7" fmla="*/ 103 h 122"/>
                <a:gd name="T8" fmla="*/ 13 w 233"/>
                <a:gd name="T9" fmla="*/ 0 h 122"/>
                <a:gd name="T10" fmla="*/ 0 w 233"/>
                <a:gd name="T11" fmla="*/ 4 h 122"/>
                <a:gd name="T12" fmla="*/ 0 w 233"/>
                <a:gd name="T13" fmla="*/ 5 h 122"/>
                <a:gd name="T14" fmla="*/ 111 w 233"/>
                <a:gd name="T15" fmla="*/ 122 h 122"/>
                <a:gd name="T16" fmla="*/ 233 w 233"/>
                <a:gd name="T17" fmla="*/ 15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3" h="122">
                  <a:moveTo>
                    <a:pt x="233" y="15"/>
                  </a:moveTo>
                  <a:cubicBezTo>
                    <a:pt x="233" y="15"/>
                    <a:pt x="233" y="15"/>
                    <a:pt x="233" y="15"/>
                  </a:cubicBezTo>
                  <a:cubicBezTo>
                    <a:pt x="229" y="14"/>
                    <a:pt x="225" y="12"/>
                    <a:pt x="221" y="10"/>
                  </a:cubicBezTo>
                  <a:cubicBezTo>
                    <a:pt x="111" y="103"/>
                    <a:pt x="111" y="103"/>
                    <a:pt x="111" y="103"/>
                  </a:cubicBezTo>
                  <a:cubicBezTo>
                    <a:pt x="13" y="0"/>
                    <a:pt x="13" y="0"/>
                    <a:pt x="13" y="0"/>
                  </a:cubicBezTo>
                  <a:cubicBezTo>
                    <a:pt x="9" y="2"/>
                    <a:pt x="5" y="3"/>
                    <a:pt x="0" y="4"/>
                  </a:cubicBezTo>
                  <a:cubicBezTo>
                    <a:pt x="0" y="5"/>
                    <a:pt x="0" y="5"/>
                    <a:pt x="0" y="5"/>
                  </a:cubicBezTo>
                  <a:cubicBezTo>
                    <a:pt x="111" y="122"/>
                    <a:pt x="111" y="122"/>
                    <a:pt x="111" y="122"/>
                  </a:cubicBezTo>
                  <a:lnTo>
                    <a:pt x="233" y="15"/>
                  </a:lnTo>
                  <a:close/>
                </a:path>
              </a:pathLst>
            </a:custGeom>
            <a:solidFill>
              <a:srgbClr val="38B6B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53" name="iṥľiḓé"/>
            <p:cNvSpPr/>
            <p:nvPr/>
          </p:nvSpPr>
          <p:spPr bwMode="auto">
            <a:xfrm>
              <a:off x="1550" y="2635"/>
              <a:ext cx="96" cy="180"/>
            </a:xfrm>
            <a:custGeom>
              <a:avLst/>
              <a:gdLst>
                <a:gd name="T0" fmla="*/ 24 w 30"/>
                <a:gd name="T1" fmla="*/ 0 h 57"/>
                <a:gd name="T2" fmla="*/ 19 w 30"/>
                <a:gd name="T3" fmla="*/ 0 h 57"/>
                <a:gd name="T4" fmla="*/ 14 w 30"/>
                <a:gd name="T5" fmla="*/ 3 h 57"/>
                <a:gd name="T6" fmla="*/ 1 w 30"/>
                <a:gd name="T7" fmla="*/ 56 h 57"/>
                <a:gd name="T8" fmla="*/ 3 w 30"/>
                <a:gd name="T9" fmla="*/ 57 h 57"/>
                <a:gd name="T10" fmla="*/ 4 w 30"/>
                <a:gd name="T11" fmla="*/ 57 h 57"/>
                <a:gd name="T12" fmla="*/ 30 w 30"/>
                <a:gd name="T13" fmla="*/ 16 h 57"/>
                <a:gd name="T14" fmla="*/ 24 w 30"/>
                <a:gd name="T15" fmla="*/ 0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57">
                  <a:moveTo>
                    <a:pt x="24" y="0"/>
                  </a:moveTo>
                  <a:cubicBezTo>
                    <a:pt x="22" y="0"/>
                    <a:pt x="21" y="0"/>
                    <a:pt x="19" y="0"/>
                  </a:cubicBezTo>
                  <a:cubicBezTo>
                    <a:pt x="17" y="1"/>
                    <a:pt x="16" y="2"/>
                    <a:pt x="14" y="3"/>
                  </a:cubicBezTo>
                  <a:cubicBezTo>
                    <a:pt x="0" y="15"/>
                    <a:pt x="7" y="40"/>
                    <a:pt x="1" y="56"/>
                  </a:cubicBezTo>
                  <a:cubicBezTo>
                    <a:pt x="1" y="57"/>
                    <a:pt x="2" y="57"/>
                    <a:pt x="3" y="57"/>
                  </a:cubicBezTo>
                  <a:cubicBezTo>
                    <a:pt x="4" y="57"/>
                    <a:pt x="4" y="57"/>
                    <a:pt x="4" y="57"/>
                  </a:cubicBezTo>
                  <a:cubicBezTo>
                    <a:pt x="17" y="47"/>
                    <a:pt x="30" y="33"/>
                    <a:pt x="30" y="16"/>
                  </a:cubicBezTo>
                  <a:cubicBezTo>
                    <a:pt x="30" y="11"/>
                    <a:pt x="29" y="3"/>
                    <a:pt x="24" y="0"/>
                  </a:cubicBezTo>
                  <a:close/>
                </a:path>
              </a:pathLst>
            </a:custGeom>
            <a:solidFill>
              <a:srgbClr val="FDDE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54" name="ísḻíḋe"/>
            <p:cNvSpPr/>
            <p:nvPr/>
          </p:nvSpPr>
          <p:spPr bwMode="auto">
            <a:xfrm>
              <a:off x="974" y="2635"/>
              <a:ext cx="98" cy="180"/>
            </a:xfrm>
            <a:custGeom>
              <a:avLst/>
              <a:gdLst>
                <a:gd name="T0" fmla="*/ 7 w 31"/>
                <a:gd name="T1" fmla="*/ 0 h 57"/>
                <a:gd name="T2" fmla="*/ 12 w 31"/>
                <a:gd name="T3" fmla="*/ 0 h 57"/>
                <a:gd name="T4" fmla="*/ 16 w 31"/>
                <a:gd name="T5" fmla="*/ 3 h 57"/>
                <a:gd name="T6" fmla="*/ 29 w 31"/>
                <a:gd name="T7" fmla="*/ 56 h 57"/>
                <a:gd name="T8" fmla="*/ 28 w 31"/>
                <a:gd name="T9" fmla="*/ 57 h 57"/>
                <a:gd name="T10" fmla="*/ 27 w 31"/>
                <a:gd name="T11" fmla="*/ 57 h 57"/>
                <a:gd name="T12" fmla="*/ 1 w 31"/>
                <a:gd name="T13" fmla="*/ 16 h 57"/>
                <a:gd name="T14" fmla="*/ 7 w 31"/>
                <a:gd name="T15" fmla="*/ 0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57">
                  <a:moveTo>
                    <a:pt x="7" y="0"/>
                  </a:moveTo>
                  <a:cubicBezTo>
                    <a:pt x="8" y="0"/>
                    <a:pt x="10" y="0"/>
                    <a:pt x="12" y="0"/>
                  </a:cubicBezTo>
                  <a:cubicBezTo>
                    <a:pt x="14" y="1"/>
                    <a:pt x="15" y="2"/>
                    <a:pt x="16" y="3"/>
                  </a:cubicBezTo>
                  <a:cubicBezTo>
                    <a:pt x="31" y="15"/>
                    <a:pt x="23" y="40"/>
                    <a:pt x="29" y="56"/>
                  </a:cubicBezTo>
                  <a:cubicBezTo>
                    <a:pt x="30" y="57"/>
                    <a:pt x="29" y="57"/>
                    <a:pt x="28" y="57"/>
                  </a:cubicBezTo>
                  <a:cubicBezTo>
                    <a:pt x="27" y="57"/>
                    <a:pt x="27" y="57"/>
                    <a:pt x="27" y="57"/>
                  </a:cubicBezTo>
                  <a:cubicBezTo>
                    <a:pt x="14" y="47"/>
                    <a:pt x="0" y="33"/>
                    <a:pt x="1" y="16"/>
                  </a:cubicBezTo>
                  <a:cubicBezTo>
                    <a:pt x="1" y="11"/>
                    <a:pt x="2" y="3"/>
                    <a:pt x="7" y="0"/>
                  </a:cubicBezTo>
                  <a:close/>
                </a:path>
              </a:pathLst>
            </a:custGeom>
            <a:solidFill>
              <a:srgbClr val="FDDE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55" name="íŝ1îḍê"/>
            <p:cNvSpPr/>
            <p:nvPr/>
          </p:nvSpPr>
          <p:spPr bwMode="auto">
            <a:xfrm>
              <a:off x="1002" y="2473"/>
              <a:ext cx="615" cy="621"/>
            </a:xfrm>
            <a:custGeom>
              <a:avLst/>
              <a:gdLst>
                <a:gd name="T0" fmla="*/ 189 w 195"/>
                <a:gd name="T1" fmla="*/ 0 h 197"/>
                <a:gd name="T2" fmla="*/ 99 w 195"/>
                <a:gd name="T3" fmla="*/ 11 h 197"/>
                <a:gd name="T4" fmla="*/ 96 w 195"/>
                <a:gd name="T5" fmla="*/ 11 h 197"/>
                <a:gd name="T6" fmla="*/ 6 w 195"/>
                <a:gd name="T7" fmla="*/ 0 h 197"/>
                <a:gd name="T8" fmla="*/ 20 w 195"/>
                <a:gd name="T9" fmla="*/ 153 h 197"/>
                <a:gd name="T10" fmla="*/ 96 w 195"/>
                <a:gd name="T11" fmla="*/ 197 h 197"/>
                <a:gd name="T12" fmla="*/ 96 w 195"/>
                <a:gd name="T13" fmla="*/ 197 h 197"/>
                <a:gd name="T14" fmla="*/ 97 w 195"/>
                <a:gd name="T15" fmla="*/ 197 h 197"/>
                <a:gd name="T16" fmla="*/ 99 w 195"/>
                <a:gd name="T17" fmla="*/ 197 h 197"/>
                <a:gd name="T18" fmla="*/ 99 w 195"/>
                <a:gd name="T19" fmla="*/ 197 h 197"/>
                <a:gd name="T20" fmla="*/ 175 w 195"/>
                <a:gd name="T21" fmla="*/ 150 h 197"/>
                <a:gd name="T22" fmla="*/ 189 w 195"/>
                <a:gd name="T23"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5" h="197">
                  <a:moveTo>
                    <a:pt x="189" y="0"/>
                  </a:moveTo>
                  <a:cubicBezTo>
                    <a:pt x="99" y="11"/>
                    <a:pt x="99" y="11"/>
                    <a:pt x="99" y="11"/>
                  </a:cubicBezTo>
                  <a:cubicBezTo>
                    <a:pt x="96" y="11"/>
                    <a:pt x="96" y="11"/>
                    <a:pt x="96" y="11"/>
                  </a:cubicBezTo>
                  <a:cubicBezTo>
                    <a:pt x="6" y="0"/>
                    <a:pt x="6" y="0"/>
                    <a:pt x="6" y="0"/>
                  </a:cubicBezTo>
                  <a:cubicBezTo>
                    <a:pt x="6" y="0"/>
                    <a:pt x="0" y="115"/>
                    <a:pt x="20" y="153"/>
                  </a:cubicBezTo>
                  <a:cubicBezTo>
                    <a:pt x="39" y="188"/>
                    <a:pt x="82" y="195"/>
                    <a:pt x="96" y="197"/>
                  </a:cubicBezTo>
                  <a:cubicBezTo>
                    <a:pt x="96" y="197"/>
                    <a:pt x="96" y="197"/>
                    <a:pt x="96" y="197"/>
                  </a:cubicBezTo>
                  <a:cubicBezTo>
                    <a:pt x="97" y="197"/>
                    <a:pt x="97" y="197"/>
                    <a:pt x="97" y="197"/>
                  </a:cubicBezTo>
                  <a:cubicBezTo>
                    <a:pt x="98" y="197"/>
                    <a:pt x="98" y="197"/>
                    <a:pt x="99" y="197"/>
                  </a:cubicBezTo>
                  <a:cubicBezTo>
                    <a:pt x="99" y="197"/>
                    <a:pt x="99" y="197"/>
                    <a:pt x="99" y="197"/>
                  </a:cubicBezTo>
                  <a:cubicBezTo>
                    <a:pt x="113" y="195"/>
                    <a:pt x="156" y="186"/>
                    <a:pt x="175" y="150"/>
                  </a:cubicBezTo>
                  <a:cubicBezTo>
                    <a:pt x="195" y="113"/>
                    <a:pt x="189" y="0"/>
                    <a:pt x="189" y="0"/>
                  </a:cubicBezTo>
                </a:path>
              </a:pathLst>
            </a:custGeom>
            <a:solidFill>
              <a:srgbClr val="FFE4B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56" name="iŝ1idê"/>
            <p:cNvSpPr/>
            <p:nvPr/>
          </p:nvSpPr>
          <p:spPr bwMode="auto">
            <a:xfrm>
              <a:off x="1261" y="2826"/>
              <a:ext cx="81" cy="19"/>
            </a:xfrm>
            <a:custGeom>
              <a:avLst/>
              <a:gdLst>
                <a:gd name="T0" fmla="*/ 25 w 26"/>
                <a:gd name="T1" fmla="*/ 1 h 6"/>
                <a:gd name="T2" fmla="*/ 20 w 26"/>
                <a:gd name="T3" fmla="*/ 1 h 6"/>
                <a:gd name="T4" fmla="*/ 16 w 26"/>
                <a:gd name="T5" fmla="*/ 3 h 6"/>
                <a:gd name="T6" fmla="*/ 13 w 26"/>
                <a:gd name="T7" fmla="*/ 4 h 6"/>
                <a:gd name="T8" fmla="*/ 10 w 26"/>
                <a:gd name="T9" fmla="*/ 3 h 6"/>
                <a:gd name="T10" fmla="*/ 6 w 26"/>
                <a:gd name="T11" fmla="*/ 1 h 6"/>
                <a:gd name="T12" fmla="*/ 1 w 26"/>
                <a:gd name="T13" fmla="*/ 1 h 6"/>
                <a:gd name="T14" fmla="*/ 2 w 26"/>
                <a:gd name="T15" fmla="*/ 3 h 6"/>
                <a:gd name="T16" fmla="*/ 13 w 26"/>
                <a:gd name="T17" fmla="*/ 6 h 6"/>
                <a:gd name="T18" fmla="*/ 13 w 26"/>
                <a:gd name="T19" fmla="*/ 6 h 6"/>
                <a:gd name="T20" fmla="*/ 13 w 26"/>
                <a:gd name="T21" fmla="*/ 6 h 6"/>
                <a:gd name="T22" fmla="*/ 24 w 26"/>
                <a:gd name="T23" fmla="*/ 3 h 6"/>
                <a:gd name="T24" fmla="*/ 25 w 26"/>
                <a:gd name="T25"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6">
                  <a:moveTo>
                    <a:pt x="25" y="1"/>
                  </a:moveTo>
                  <a:cubicBezTo>
                    <a:pt x="23" y="0"/>
                    <a:pt x="21" y="0"/>
                    <a:pt x="20" y="1"/>
                  </a:cubicBezTo>
                  <a:cubicBezTo>
                    <a:pt x="18" y="1"/>
                    <a:pt x="17" y="2"/>
                    <a:pt x="16" y="3"/>
                  </a:cubicBezTo>
                  <a:cubicBezTo>
                    <a:pt x="15" y="3"/>
                    <a:pt x="14" y="4"/>
                    <a:pt x="13" y="4"/>
                  </a:cubicBezTo>
                  <a:cubicBezTo>
                    <a:pt x="12" y="4"/>
                    <a:pt x="11" y="3"/>
                    <a:pt x="10" y="3"/>
                  </a:cubicBezTo>
                  <a:cubicBezTo>
                    <a:pt x="8" y="2"/>
                    <a:pt x="8" y="1"/>
                    <a:pt x="6" y="1"/>
                  </a:cubicBezTo>
                  <a:cubicBezTo>
                    <a:pt x="4" y="0"/>
                    <a:pt x="3" y="0"/>
                    <a:pt x="1" y="1"/>
                  </a:cubicBezTo>
                  <a:cubicBezTo>
                    <a:pt x="0" y="1"/>
                    <a:pt x="0" y="4"/>
                    <a:pt x="2" y="3"/>
                  </a:cubicBezTo>
                  <a:cubicBezTo>
                    <a:pt x="6" y="2"/>
                    <a:pt x="9" y="6"/>
                    <a:pt x="13" y="6"/>
                  </a:cubicBezTo>
                  <a:cubicBezTo>
                    <a:pt x="13" y="6"/>
                    <a:pt x="13" y="6"/>
                    <a:pt x="13" y="6"/>
                  </a:cubicBezTo>
                  <a:cubicBezTo>
                    <a:pt x="13" y="6"/>
                    <a:pt x="13" y="6"/>
                    <a:pt x="13" y="6"/>
                  </a:cubicBezTo>
                  <a:cubicBezTo>
                    <a:pt x="17" y="6"/>
                    <a:pt x="20" y="2"/>
                    <a:pt x="24" y="3"/>
                  </a:cubicBezTo>
                  <a:cubicBezTo>
                    <a:pt x="26" y="4"/>
                    <a:pt x="26" y="1"/>
                    <a:pt x="25" y="1"/>
                  </a:cubicBezTo>
                  <a:close/>
                </a:path>
              </a:pathLst>
            </a:custGeom>
            <a:solidFill>
              <a:srgbClr val="F7D29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57" name="íṡḷïḍe"/>
            <p:cNvSpPr/>
            <p:nvPr/>
          </p:nvSpPr>
          <p:spPr bwMode="auto">
            <a:xfrm>
              <a:off x="1214" y="2922"/>
              <a:ext cx="188" cy="79"/>
            </a:xfrm>
            <a:custGeom>
              <a:avLst/>
              <a:gdLst>
                <a:gd name="T0" fmla="*/ 3 w 60"/>
                <a:gd name="T1" fmla="*/ 3 h 25"/>
                <a:gd name="T2" fmla="*/ 31 w 60"/>
                <a:gd name="T3" fmla="*/ 25 h 25"/>
                <a:gd name="T4" fmla="*/ 57 w 60"/>
                <a:gd name="T5" fmla="*/ 3 h 25"/>
                <a:gd name="T6" fmla="*/ 3 w 60"/>
                <a:gd name="T7" fmla="*/ 3 h 25"/>
              </a:gdLst>
              <a:ahLst/>
              <a:cxnLst>
                <a:cxn ang="0">
                  <a:pos x="T0" y="T1"/>
                </a:cxn>
                <a:cxn ang="0">
                  <a:pos x="T2" y="T3"/>
                </a:cxn>
                <a:cxn ang="0">
                  <a:pos x="T4" y="T5"/>
                </a:cxn>
                <a:cxn ang="0">
                  <a:pos x="T6" y="T7"/>
                </a:cxn>
              </a:cxnLst>
              <a:rect l="0" t="0" r="r" b="b"/>
              <a:pathLst>
                <a:path w="60" h="25">
                  <a:moveTo>
                    <a:pt x="3" y="3"/>
                  </a:moveTo>
                  <a:cubicBezTo>
                    <a:pt x="2" y="2"/>
                    <a:pt x="10" y="25"/>
                    <a:pt x="31" y="25"/>
                  </a:cubicBezTo>
                  <a:cubicBezTo>
                    <a:pt x="52" y="25"/>
                    <a:pt x="58" y="2"/>
                    <a:pt x="57" y="3"/>
                  </a:cubicBezTo>
                  <a:cubicBezTo>
                    <a:pt x="60" y="0"/>
                    <a:pt x="0" y="0"/>
                    <a:pt x="3" y="3"/>
                  </a:cubicBezTo>
                  <a:close/>
                </a:path>
              </a:pathLst>
            </a:custGeom>
            <a:solidFill>
              <a:srgbClr val="BB1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58" name="iśľíḋê"/>
            <p:cNvSpPr/>
            <p:nvPr/>
          </p:nvSpPr>
          <p:spPr bwMode="auto">
            <a:xfrm>
              <a:off x="1214" y="2922"/>
              <a:ext cx="188" cy="19"/>
            </a:xfrm>
            <a:custGeom>
              <a:avLst/>
              <a:gdLst>
                <a:gd name="T0" fmla="*/ 4 w 60"/>
                <a:gd name="T1" fmla="*/ 6 h 6"/>
                <a:gd name="T2" fmla="*/ 56 w 60"/>
                <a:gd name="T3" fmla="*/ 6 h 6"/>
                <a:gd name="T4" fmla="*/ 57 w 60"/>
                <a:gd name="T5" fmla="*/ 3 h 6"/>
                <a:gd name="T6" fmla="*/ 3 w 60"/>
                <a:gd name="T7" fmla="*/ 3 h 6"/>
                <a:gd name="T8" fmla="*/ 4 w 60"/>
                <a:gd name="T9" fmla="*/ 6 h 6"/>
              </a:gdLst>
              <a:ahLst/>
              <a:cxnLst>
                <a:cxn ang="0">
                  <a:pos x="T0" y="T1"/>
                </a:cxn>
                <a:cxn ang="0">
                  <a:pos x="T2" y="T3"/>
                </a:cxn>
                <a:cxn ang="0">
                  <a:pos x="T4" y="T5"/>
                </a:cxn>
                <a:cxn ang="0">
                  <a:pos x="T6" y="T7"/>
                </a:cxn>
                <a:cxn ang="0">
                  <a:pos x="T8" y="T9"/>
                </a:cxn>
              </a:cxnLst>
              <a:rect l="0" t="0" r="r" b="b"/>
              <a:pathLst>
                <a:path w="60" h="6">
                  <a:moveTo>
                    <a:pt x="4" y="6"/>
                  </a:moveTo>
                  <a:cubicBezTo>
                    <a:pt x="56" y="6"/>
                    <a:pt x="56" y="6"/>
                    <a:pt x="56" y="6"/>
                  </a:cubicBezTo>
                  <a:cubicBezTo>
                    <a:pt x="57" y="4"/>
                    <a:pt x="57" y="3"/>
                    <a:pt x="57" y="3"/>
                  </a:cubicBezTo>
                  <a:cubicBezTo>
                    <a:pt x="60" y="0"/>
                    <a:pt x="0" y="0"/>
                    <a:pt x="3" y="3"/>
                  </a:cubicBezTo>
                  <a:cubicBezTo>
                    <a:pt x="3" y="3"/>
                    <a:pt x="3" y="4"/>
                    <a:pt x="4" y="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59" name="iṡḷîḑê"/>
            <p:cNvSpPr/>
            <p:nvPr/>
          </p:nvSpPr>
          <p:spPr bwMode="auto">
            <a:xfrm>
              <a:off x="1238" y="2952"/>
              <a:ext cx="139" cy="49"/>
            </a:xfrm>
            <a:custGeom>
              <a:avLst/>
              <a:gdLst>
                <a:gd name="T0" fmla="*/ 29 w 44"/>
                <a:gd name="T1" fmla="*/ 2 h 15"/>
                <a:gd name="T2" fmla="*/ 0 w 44"/>
                <a:gd name="T3" fmla="*/ 2 h 15"/>
                <a:gd name="T4" fmla="*/ 23 w 44"/>
                <a:gd name="T5" fmla="*/ 15 h 15"/>
                <a:gd name="T6" fmla="*/ 44 w 44"/>
                <a:gd name="T7" fmla="*/ 4 h 15"/>
                <a:gd name="T8" fmla="*/ 29 w 44"/>
                <a:gd name="T9" fmla="*/ 2 h 15"/>
              </a:gdLst>
              <a:ahLst/>
              <a:cxnLst>
                <a:cxn ang="0">
                  <a:pos x="T0" y="T1"/>
                </a:cxn>
                <a:cxn ang="0">
                  <a:pos x="T2" y="T3"/>
                </a:cxn>
                <a:cxn ang="0">
                  <a:pos x="T4" y="T5"/>
                </a:cxn>
                <a:cxn ang="0">
                  <a:pos x="T6" y="T7"/>
                </a:cxn>
                <a:cxn ang="0">
                  <a:pos x="T8" y="T9"/>
                </a:cxn>
              </a:cxnLst>
              <a:rect l="0" t="0" r="r" b="b"/>
              <a:pathLst>
                <a:path w="44" h="15">
                  <a:moveTo>
                    <a:pt x="29" y="2"/>
                  </a:moveTo>
                  <a:cubicBezTo>
                    <a:pt x="20" y="1"/>
                    <a:pt x="9" y="0"/>
                    <a:pt x="0" y="2"/>
                  </a:cubicBezTo>
                  <a:cubicBezTo>
                    <a:pt x="4" y="8"/>
                    <a:pt x="11" y="15"/>
                    <a:pt x="23" y="15"/>
                  </a:cubicBezTo>
                  <a:cubicBezTo>
                    <a:pt x="33" y="15"/>
                    <a:pt x="40" y="9"/>
                    <a:pt x="44" y="4"/>
                  </a:cubicBezTo>
                  <a:cubicBezTo>
                    <a:pt x="39" y="3"/>
                    <a:pt x="34" y="2"/>
                    <a:pt x="29" y="2"/>
                  </a:cubicBezTo>
                  <a:close/>
                </a:path>
              </a:pathLst>
            </a:custGeom>
            <a:solidFill>
              <a:srgbClr val="E6245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60" name="íṧļïḓé"/>
            <p:cNvSpPr/>
            <p:nvPr/>
          </p:nvSpPr>
          <p:spPr bwMode="auto">
            <a:xfrm>
              <a:off x="1085" y="2593"/>
              <a:ext cx="169" cy="54"/>
            </a:xfrm>
            <a:custGeom>
              <a:avLst/>
              <a:gdLst>
                <a:gd name="T0" fmla="*/ 49 w 54"/>
                <a:gd name="T1" fmla="*/ 5 h 17"/>
                <a:gd name="T2" fmla="*/ 49 w 54"/>
                <a:gd name="T3" fmla="*/ 3 h 17"/>
                <a:gd name="T4" fmla="*/ 46 w 54"/>
                <a:gd name="T5" fmla="*/ 4 h 17"/>
                <a:gd name="T6" fmla="*/ 0 w 54"/>
                <a:gd name="T7" fmla="*/ 17 h 17"/>
                <a:gd name="T8" fmla="*/ 49 w 54"/>
                <a:gd name="T9" fmla="*/ 11 h 17"/>
                <a:gd name="T10" fmla="*/ 51 w 54"/>
                <a:gd name="T11" fmla="*/ 10 h 17"/>
                <a:gd name="T12" fmla="*/ 53 w 54"/>
                <a:gd name="T13" fmla="*/ 4 h 17"/>
                <a:gd name="T14" fmla="*/ 49 w 54"/>
                <a:gd name="T15" fmla="*/ 5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17">
                  <a:moveTo>
                    <a:pt x="49" y="5"/>
                  </a:moveTo>
                  <a:cubicBezTo>
                    <a:pt x="49" y="4"/>
                    <a:pt x="49" y="3"/>
                    <a:pt x="49" y="3"/>
                  </a:cubicBezTo>
                  <a:cubicBezTo>
                    <a:pt x="49" y="2"/>
                    <a:pt x="46" y="4"/>
                    <a:pt x="46" y="4"/>
                  </a:cubicBezTo>
                  <a:cubicBezTo>
                    <a:pt x="40" y="0"/>
                    <a:pt x="5" y="4"/>
                    <a:pt x="0" y="17"/>
                  </a:cubicBezTo>
                  <a:cubicBezTo>
                    <a:pt x="23" y="3"/>
                    <a:pt x="48" y="12"/>
                    <a:pt x="49" y="11"/>
                  </a:cubicBezTo>
                  <a:cubicBezTo>
                    <a:pt x="50" y="12"/>
                    <a:pt x="51" y="11"/>
                    <a:pt x="51" y="10"/>
                  </a:cubicBezTo>
                  <a:cubicBezTo>
                    <a:pt x="52" y="8"/>
                    <a:pt x="52" y="6"/>
                    <a:pt x="53" y="4"/>
                  </a:cubicBezTo>
                  <a:cubicBezTo>
                    <a:pt x="54" y="2"/>
                    <a:pt x="49" y="5"/>
                    <a:pt x="49" y="5"/>
                  </a:cubicBezTo>
                  <a:close/>
                </a:path>
              </a:pathLst>
            </a:custGeom>
            <a:solidFill>
              <a:srgbClr val="925B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61" name="ïṣlíďe"/>
            <p:cNvSpPr/>
            <p:nvPr/>
          </p:nvSpPr>
          <p:spPr bwMode="auto">
            <a:xfrm>
              <a:off x="1355" y="2590"/>
              <a:ext cx="174" cy="54"/>
            </a:xfrm>
            <a:custGeom>
              <a:avLst/>
              <a:gdLst>
                <a:gd name="T0" fmla="*/ 5 w 55"/>
                <a:gd name="T1" fmla="*/ 4 h 17"/>
                <a:gd name="T2" fmla="*/ 5 w 55"/>
                <a:gd name="T3" fmla="*/ 2 h 17"/>
                <a:gd name="T4" fmla="*/ 8 w 55"/>
                <a:gd name="T5" fmla="*/ 3 h 17"/>
                <a:gd name="T6" fmla="*/ 55 w 55"/>
                <a:gd name="T7" fmla="*/ 17 h 17"/>
                <a:gd name="T8" fmla="*/ 5 w 55"/>
                <a:gd name="T9" fmla="*/ 11 h 17"/>
                <a:gd name="T10" fmla="*/ 3 w 55"/>
                <a:gd name="T11" fmla="*/ 10 h 17"/>
                <a:gd name="T12" fmla="*/ 1 w 55"/>
                <a:gd name="T13" fmla="*/ 3 h 17"/>
                <a:gd name="T14" fmla="*/ 5 w 55"/>
                <a:gd name="T15" fmla="*/ 4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 y="4"/>
                  </a:moveTo>
                  <a:cubicBezTo>
                    <a:pt x="5" y="4"/>
                    <a:pt x="5" y="3"/>
                    <a:pt x="5" y="2"/>
                  </a:cubicBezTo>
                  <a:cubicBezTo>
                    <a:pt x="5" y="2"/>
                    <a:pt x="8" y="3"/>
                    <a:pt x="8" y="3"/>
                  </a:cubicBezTo>
                  <a:cubicBezTo>
                    <a:pt x="14" y="0"/>
                    <a:pt x="49" y="4"/>
                    <a:pt x="55" y="17"/>
                  </a:cubicBezTo>
                  <a:cubicBezTo>
                    <a:pt x="31" y="3"/>
                    <a:pt x="6" y="12"/>
                    <a:pt x="5" y="11"/>
                  </a:cubicBezTo>
                  <a:cubicBezTo>
                    <a:pt x="4" y="11"/>
                    <a:pt x="3" y="11"/>
                    <a:pt x="3" y="10"/>
                  </a:cubicBezTo>
                  <a:cubicBezTo>
                    <a:pt x="2" y="8"/>
                    <a:pt x="2" y="6"/>
                    <a:pt x="1" y="3"/>
                  </a:cubicBezTo>
                  <a:cubicBezTo>
                    <a:pt x="0" y="1"/>
                    <a:pt x="5" y="4"/>
                    <a:pt x="5" y="4"/>
                  </a:cubicBezTo>
                  <a:close/>
                </a:path>
              </a:pathLst>
            </a:custGeom>
            <a:solidFill>
              <a:srgbClr val="925B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62" name="îşľîďè"/>
            <p:cNvSpPr/>
            <p:nvPr/>
          </p:nvSpPr>
          <p:spPr bwMode="auto">
            <a:xfrm>
              <a:off x="1377" y="2648"/>
              <a:ext cx="133" cy="88"/>
            </a:xfrm>
            <a:custGeom>
              <a:avLst/>
              <a:gdLst>
                <a:gd name="T0" fmla="*/ 0 w 42"/>
                <a:gd name="T1" fmla="*/ 18 h 28"/>
                <a:gd name="T2" fmla="*/ 7 w 42"/>
                <a:gd name="T3" fmla="*/ 5 h 28"/>
                <a:gd name="T4" fmla="*/ 7 w 42"/>
                <a:gd name="T5" fmla="*/ 5 h 28"/>
                <a:gd name="T6" fmla="*/ 9 w 42"/>
                <a:gd name="T7" fmla="*/ 3 h 28"/>
                <a:gd name="T8" fmla="*/ 22 w 42"/>
                <a:gd name="T9" fmla="*/ 0 h 28"/>
                <a:gd name="T10" fmla="*/ 37 w 42"/>
                <a:gd name="T11" fmla="*/ 8 h 28"/>
                <a:gd name="T12" fmla="*/ 37 w 42"/>
                <a:gd name="T13" fmla="*/ 8 h 28"/>
                <a:gd name="T14" fmla="*/ 42 w 42"/>
                <a:gd name="T15" fmla="*/ 20 h 28"/>
                <a:gd name="T16" fmla="*/ 20 w 42"/>
                <a:gd name="T17" fmla="*/ 27 h 28"/>
                <a:gd name="T18" fmla="*/ 10 w 42"/>
                <a:gd name="T19" fmla="*/ 26 h 28"/>
                <a:gd name="T20" fmla="*/ 0 w 42"/>
                <a:gd name="T21" fmla="*/ 19 h 28"/>
                <a:gd name="T22" fmla="*/ 0 w 42"/>
                <a:gd name="T23" fmla="*/ 1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28">
                  <a:moveTo>
                    <a:pt x="0" y="18"/>
                  </a:moveTo>
                  <a:cubicBezTo>
                    <a:pt x="1" y="16"/>
                    <a:pt x="4" y="9"/>
                    <a:pt x="7" y="5"/>
                  </a:cubicBezTo>
                  <a:cubicBezTo>
                    <a:pt x="7" y="5"/>
                    <a:pt x="7" y="5"/>
                    <a:pt x="7" y="5"/>
                  </a:cubicBezTo>
                  <a:cubicBezTo>
                    <a:pt x="8" y="4"/>
                    <a:pt x="8" y="4"/>
                    <a:pt x="9" y="3"/>
                  </a:cubicBezTo>
                  <a:cubicBezTo>
                    <a:pt x="12" y="1"/>
                    <a:pt x="19" y="0"/>
                    <a:pt x="22" y="0"/>
                  </a:cubicBezTo>
                  <a:cubicBezTo>
                    <a:pt x="30" y="1"/>
                    <a:pt x="34" y="4"/>
                    <a:pt x="37" y="8"/>
                  </a:cubicBezTo>
                  <a:cubicBezTo>
                    <a:pt x="37" y="8"/>
                    <a:pt x="37" y="8"/>
                    <a:pt x="37" y="8"/>
                  </a:cubicBezTo>
                  <a:cubicBezTo>
                    <a:pt x="42" y="14"/>
                    <a:pt x="42" y="20"/>
                    <a:pt x="42" y="20"/>
                  </a:cubicBezTo>
                  <a:cubicBezTo>
                    <a:pt x="34" y="25"/>
                    <a:pt x="27" y="27"/>
                    <a:pt x="20" y="27"/>
                  </a:cubicBezTo>
                  <a:cubicBezTo>
                    <a:pt x="17" y="28"/>
                    <a:pt x="13" y="27"/>
                    <a:pt x="10" y="26"/>
                  </a:cubicBezTo>
                  <a:cubicBezTo>
                    <a:pt x="8" y="25"/>
                    <a:pt x="1" y="21"/>
                    <a:pt x="0" y="19"/>
                  </a:cubicBezTo>
                  <a:cubicBezTo>
                    <a:pt x="0" y="19"/>
                    <a:pt x="0" y="18"/>
                    <a:pt x="0" y="18"/>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63" name="ïṥḷïḋe"/>
            <p:cNvSpPr/>
            <p:nvPr/>
          </p:nvSpPr>
          <p:spPr bwMode="auto">
            <a:xfrm>
              <a:off x="1377" y="2648"/>
              <a:ext cx="133" cy="84"/>
            </a:xfrm>
            <a:custGeom>
              <a:avLst/>
              <a:gdLst>
                <a:gd name="T0" fmla="*/ 0 w 42"/>
                <a:gd name="T1" fmla="*/ 18 h 27"/>
                <a:gd name="T2" fmla="*/ 7 w 42"/>
                <a:gd name="T3" fmla="*/ 5 h 27"/>
                <a:gd name="T4" fmla="*/ 7 w 42"/>
                <a:gd name="T5" fmla="*/ 5 h 27"/>
                <a:gd name="T6" fmla="*/ 9 w 42"/>
                <a:gd name="T7" fmla="*/ 3 h 27"/>
                <a:gd name="T8" fmla="*/ 22 w 42"/>
                <a:gd name="T9" fmla="*/ 0 h 27"/>
                <a:gd name="T10" fmla="*/ 37 w 42"/>
                <a:gd name="T11" fmla="*/ 8 h 27"/>
                <a:gd name="T12" fmla="*/ 37 w 42"/>
                <a:gd name="T13" fmla="*/ 8 h 27"/>
                <a:gd name="T14" fmla="*/ 42 w 42"/>
                <a:gd name="T15" fmla="*/ 20 h 27"/>
                <a:gd name="T16" fmla="*/ 24 w 42"/>
                <a:gd name="T17" fmla="*/ 27 h 27"/>
                <a:gd name="T18" fmla="*/ 21 w 42"/>
                <a:gd name="T19" fmla="*/ 1 h 27"/>
                <a:gd name="T20" fmla="*/ 19 w 42"/>
                <a:gd name="T21" fmla="*/ 27 h 27"/>
                <a:gd name="T22" fmla="*/ 10 w 42"/>
                <a:gd name="T23" fmla="*/ 26 h 27"/>
                <a:gd name="T24" fmla="*/ 0 w 42"/>
                <a:gd name="T25" fmla="*/ 19 h 27"/>
                <a:gd name="T26" fmla="*/ 0 w 42"/>
                <a:gd name="T27" fmla="*/ 1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 h="27">
                  <a:moveTo>
                    <a:pt x="0" y="18"/>
                  </a:moveTo>
                  <a:cubicBezTo>
                    <a:pt x="1" y="16"/>
                    <a:pt x="4" y="9"/>
                    <a:pt x="7" y="5"/>
                  </a:cubicBezTo>
                  <a:cubicBezTo>
                    <a:pt x="7" y="5"/>
                    <a:pt x="7" y="5"/>
                    <a:pt x="7" y="5"/>
                  </a:cubicBezTo>
                  <a:cubicBezTo>
                    <a:pt x="8" y="4"/>
                    <a:pt x="8" y="4"/>
                    <a:pt x="9" y="3"/>
                  </a:cubicBezTo>
                  <a:cubicBezTo>
                    <a:pt x="12" y="1"/>
                    <a:pt x="19" y="0"/>
                    <a:pt x="22" y="0"/>
                  </a:cubicBezTo>
                  <a:cubicBezTo>
                    <a:pt x="30" y="1"/>
                    <a:pt x="34" y="4"/>
                    <a:pt x="37" y="8"/>
                  </a:cubicBezTo>
                  <a:cubicBezTo>
                    <a:pt x="37" y="8"/>
                    <a:pt x="37" y="8"/>
                    <a:pt x="37" y="8"/>
                  </a:cubicBezTo>
                  <a:cubicBezTo>
                    <a:pt x="42" y="14"/>
                    <a:pt x="42" y="20"/>
                    <a:pt x="42" y="20"/>
                  </a:cubicBezTo>
                  <a:cubicBezTo>
                    <a:pt x="36" y="24"/>
                    <a:pt x="30" y="26"/>
                    <a:pt x="24" y="27"/>
                  </a:cubicBezTo>
                  <a:cubicBezTo>
                    <a:pt x="37" y="24"/>
                    <a:pt x="36" y="1"/>
                    <a:pt x="21" y="1"/>
                  </a:cubicBezTo>
                  <a:cubicBezTo>
                    <a:pt x="4" y="1"/>
                    <a:pt x="4" y="26"/>
                    <a:pt x="19" y="27"/>
                  </a:cubicBezTo>
                  <a:cubicBezTo>
                    <a:pt x="16" y="27"/>
                    <a:pt x="13" y="27"/>
                    <a:pt x="10" y="26"/>
                  </a:cubicBezTo>
                  <a:cubicBezTo>
                    <a:pt x="8" y="25"/>
                    <a:pt x="1" y="21"/>
                    <a:pt x="0" y="19"/>
                  </a:cubicBezTo>
                  <a:cubicBezTo>
                    <a:pt x="0" y="19"/>
                    <a:pt x="0" y="18"/>
                    <a:pt x="0" y="18"/>
                  </a:cubicBezTo>
                </a:path>
              </a:pathLst>
            </a:custGeom>
            <a:solidFill>
              <a:srgbClr val="FDFDF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64" name="ïsľiḍe"/>
            <p:cNvSpPr/>
            <p:nvPr/>
          </p:nvSpPr>
          <p:spPr bwMode="auto">
            <a:xfrm>
              <a:off x="1400" y="2648"/>
              <a:ext cx="94" cy="24"/>
            </a:xfrm>
            <a:custGeom>
              <a:avLst/>
              <a:gdLst>
                <a:gd name="T0" fmla="*/ 16 w 30"/>
                <a:gd name="T1" fmla="*/ 1 h 8"/>
                <a:gd name="T2" fmla="*/ 2 w 30"/>
                <a:gd name="T3" fmla="*/ 4 h 8"/>
                <a:gd name="T4" fmla="*/ 0 w 30"/>
                <a:gd name="T5" fmla="*/ 5 h 8"/>
                <a:gd name="T6" fmla="*/ 2 w 30"/>
                <a:gd name="T7" fmla="*/ 3 h 8"/>
                <a:gd name="T8" fmla="*/ 15 w 30"/>
                <a:gd name="T9" fmla="*/ 0 h 8"/>
                <a:gd name="T10" fmla="*/ 30 w 30"/>
                <a:gd name="T11" fmla="*/ 8 h 8"/>
                <a:gd name="T12" fmla="*/ 16 w 30"/>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30" h="8">
                  <a:moveTo>
                    <a:pt x="16" y="1"/>
                  </a:moveTo>
                  <a:cubicBezTo>
                    <a:pt x="12" y="0"/>
                    <a:pt x="5" y="1"/>
                    <a:pt x="2" y="4"/>
                  </a:cubicBezTo>
                  <a:cubicBezTo>
                    <a:pt x="1" y="4"/>
                    <a:pt x="1" y="5"/>
                    <a:pt x="0" y="5"/>
                  </a:cubicBezTo>
                  <a:cubicBezTo>
                    <a:pt x="1" y="4"/>
                    <a:pt x="1" y="4"/>
                    <a:pt x="2" y="3"/>
                  </a:cubicBezTo>
                  <a:cubicBezTo>
                    <a:pt x="5" y="1"/>
                    <a:pt x="12" y="0"/>
                    <a:pt x="15" y="0"/>
                  </a:cubicBezTo>
                  <a:cubicBezTo>
                    <a:pt x="23" y="1"/>
                    <a:pt x="27" y="4"/>
                    <a:pt x="30" y="8"/>
                  </a:cubicBezTo>
                  <a:cubicBezTo>
                    <a:pt x="27" y="5"/>
                    <a:pt x="23" y="2"/>
                    <a:pt x="16" y="1"/>
                  </a:cubicBezTo>
                </a:path>
              </a:pathLst>
            </a:custGeom>
            <a:solidFill>
              <a:srgbClr val="FAC98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65" name="iṩ1iḑè"/>
            <p:cNvSpPr/>
            <p:nvPr/>
          </p:nvSpPr>
          <p:spPr bwMode="auto">
            <a:xfrm>
              <a:off x="1377" y="2663"/>
              <a:ext cx="133" cy="73"/>
            </a:xfrm>
            <a:custGeom>
              <a:avLst/>
              <a:gdLst>
                <a:gd name="T0" fmla="*/ 7 w 42"/>
                <a:gd name="T1" fmla="*/ 0 h 23"/>
                <a:gd name="T2" fmla="*/ 2 w 42"/>
                <a:gd name="T3" fmla="*/ 13 h 23"/>
                <a:gd name="T4" fmla="*/ 11 w 42"/>
                <a:gd name="T5" fmla="*/ 19 h 23"/>
                <a:gd name="T6" fmla="*/ 20 w 42"/>
                <a:gd name="T7" fmla="*/ 21 h 23"/>
                <a:gd name="T8" fmla="*/ 41 w 42"/>
                <a:gd name="T9" fmla="*/ 15 h 23"/>
                <a:gd name="T10" fmla="*/ 37 w 42"/>
                <a:gd name="T11" fmla="*/ 3 h 23"/>
                <a:gd name="T12" fmla="*/ 42 w 42"/>
                <a:gd name="T13" fmla="*/ 15 h 23"/>
                <a:gd name="T14" fmla="*/ 20 w 42"/>
                <a:gd name="T15" fmla="*/ 22 h 23"/>
                <a:gd name="T16" fmla="*/ 10 w 42"/>
                <a:gd name="T17" fmla="*/ 21 h 23"/>
                <a:gd name="T18" fmla="*/ 0 w 42"/>
                <a:gd name="T19" fmla="*/ 14 h 23"/>
                <a:gd name="T20" fmla="*/ 0 w 42"/>
                <a:gd name="T21" fmla="*/ 13 h 23"/>
                <a:gd name="T22" fmla="*/ 7 w 42"/>
                <a:gd name="T2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23">
                  <a:moveTo>
                    <a:pt x="7" y="0"/>
                  </a:moveTo>
                  <a:cubicBezTo>
                    <a:pt x="4" y="4"/>
                    <a:pt x="3" y="9"/>
                    <a:pt x="2" y="13"/>
                  </a:cubicBezTo>
                  <a:cubicBezTo>
                    <a:pt x="1" y="14"/>
                    <a:pt x="8" y="18"/>
                    <a:pt x="11" y="19"/>
                  </a:cubicBezTo>
                  <a:cubicBezTo>
                    <a:pt x="14" y="21"/>
                    <a:pt x="17" y="21"/>
                    <a:pt x="20" y="21"/>
                  </a:cubicBezTo>
                  <a:cubicBezTo>
                    <a:pt x="27" y="21"/>
                    <a:pt x="35" y="18"/>
                    <a:pt x="41" y="15"/>
                  </a:cubicBezTo>
                  <a:cubicBezTo>
                    <a:pt x="41" y="15"/>
                    <a:pt x="41" y="9"/>
                    <a:pt x="37" y="3"/>
                  </a:cubicBezTo>
                  <a:cubicBezTo>
                    <a:pt x="42" y="9"/>
                    <a:pt x="42" y="15"/>
                    <a:pt x="42" y="15"/>
                  </a:cubicBezTo>
                  <a:cubicBezTo>
                    <a:pt x="34" y="20"/>
                    <a:pt x="27" y="22"/>
                    <a:pt x="20" y="22"/>
                  </a:cubicBezTo>
                  <a:cubicBezTo>
                    <a:pt x="17" y="23"/>
                    <a:pt x="13" y="22"/>
                    <a:pt x="10" y="21"/>
                  </a:cubicBezTo>
                  <a:cubicBezTo>
                    <a:pt x="8" y="20"/>
                    <a:pt x="1" y="16"/>
                    <a:pt x="0" y="14"/>
                  </a:cubicBezTo>
                  <a:cubicBezTo>
                    <a:pt x="0" y="14"/>
                    <a:pt x="0" y="13"/>
                    <a:pt x="0" y="13"/>
                  </a:cubicBezTo>
                  <a:cubicBezTo>
                    <a:pt x="1" y="11"/>
                    <a:pt x="4" y="4"/>
                    <a:pt x="7" y="0"/>
                  </a:cubicBezTo>
                </a:path>
              </a:pathLst>
            </a:custGeom>
            <a:solidFill>
              <a:srgbClr val="F2CA9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66" name="íṡļídê"/>
            <p:cNvSpPr/>
            <p:nvPr/>
          </p:nvSpPr>
          <p:spPr bwMode="auto">
            <a:xfrm>
              <a:off x="1415" y="2659"/>
              <a:ext cx="56" cy="56"/>
            </a:xfrm>
            <a:prstGeom prst="ellipse">
              <a:avLst/>
            </a:prstGeom>
            <a:solidFill>
              <a:srgbClr val="182C4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67" name="ïšľiḑe"/>
            <p:cNvSpPr/>
            <p:nvPr/>
          </p:nvSpPr>
          <p:spPr bwMode="auto">
            <a:xfrm>
              <a:off x="1418" y="2663"/>
              <a:ext cx="53" cy="51"/>
            </a:xfrm>
            <a:prstGeom prst="ellipse">
              <a:avLst/>
            </a:prstGeom>
            <a:solidFill>
              <a:srgbClr val="253A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pic>
          <p:nvPicPr>
            <p:cNvPr id="1100" name="Picture 76"/>
            <p:cNvPicPr>
              <a:picLocks noChangeAspect="1" noChangeArrowheads="1"/>
            </p:cNvPicPr>
            <p:nvPr/>
          </p:nvPicPr>
          <p:blipFill>
            <a:blip/>
            <a:srcRect/>
            <a:stretch>
              <a:fillRect/>
            </a:stretch>
          </p:blipFill>
          <p:spPr bwMode="auto">
            <a:xfrm>
              <a:off x="1409" y="2657"/>
              <a:ext cx="62"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8" name="íṩľíďe"/>
            <p:cNvSpPr/>
            <p:nvPr/>
          </p:nvSpPr>
          <p:spPr bwMode="auto">
            <a:xfrm>
              <a:off x="1433" y="2678"/>
              <a:ext cx="23" cy="19"/>
            </a:xfrm>
            <a:prstGeom prst="ellipse">
              <a:avLst/>
            </a:prstGeom>
            <a:solidFill>
              <a:srgbClr val="1D1E1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69" name="iṥľíḋé"/>
            <p:cNvSpPr/>
            <p:nvPr/>
          </p:nvSpPr>
          <p:spPr bwMode="auto">
            <a:xfrm>
              <a:off x="1433" y="2676"/>
              <a:ext cx="8" cy="6"/>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70" name="iṥlidè"/>
            <p:cNvSpPr/>
            <p:nvPr/>
          </p:nvSpPr>
          <p:spPr bwMode="auto">
            <a:xfrm>
              <a:off x="1433" y="2682"/>
              <a:ext cx="4" cy="4"/>
            </a:xfrm>
            <a:custGeom>
              <a:avLst/>
              <a:gdLst>
                <a:gd name="T0" fmla="*/ 2 w 2"/>
                <a:gd name="T1" fmla="*/ 2 h 2"/>
                <a:gd name="T2" fmla="*/ 0 w 2"/>
                <a:gd name="T3" fmla="*/ 0 h 2"/>
                <a:gd name="T4" fmla="*/ 0 w 2"/>
                <a:gd name="T5" fmla="*/ 2 h 2"/>
                <a:gd name="T6" fmla="*/ 0 w 2"/>
                <a:gd name="T7" fmla="*/ 2 h 2"/>
                <a:gd name="T8" fmla="*/ 2 w 2"/>
                <a:gd name="T9" fmla="*/ 2 h 2"/>
              </a:gdLst>
              <a:ahLst/>
              <a:cxnLst>
                <a:cxn ang="0">
                  <a:pos x="T0" y="T1"/>
                </a:cxn>
                <a:cxn ang="0">
                  <a:pos x="T2" y="T3"/>
                </a:cxn>
                <a:cxn ang="0">
                  <a:pos x="T4" y="T5"/>
                </a:cxn>
                <a:cxn ang="0">
                  <a:pos x="T6" y="T7"/>
                </a:cxn>
                <a:cxn ang="0">
                  <a:pos x="T8" y="T9"/>
                </a:cxn>
              </a:cxnLst>
              <a:rect l="0" t="0" r="r" b="b"/>
              <a:pathLst>
                <a:path w="2" h="2">
                  <a:moveTo>
                    <a:pt x="2" y="2"/>
                  </a:moveTo>
                  <a:lnTo>
                    <a:pt x="0" y="0"/>
                  </a:lnTo>
                  <a:lnTo>
                    <a:pt x="0" y="2"/>
                  </a:lnTo>
                  <a:lnTo>
                    <a:pt x="0" y="2"/>
                  </a:lnTo>
                  <a:lnTo>
                    <a:pt x="2"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71" name="iṣliḍé"/>
            <p:cNvSpPr/>
            <p:nvPr/>
          </p:nvSpPr>
          <p:spPr bwMode="auto">
            <a:xfrm>
              <a:off x="1109" y="2648"/>
              <a:ext cx="129" cy="88"/>
            </a:xfrm>
            <a:custGeom>
              <a:avLst/>
              <a:gdLst>
                <a:gd name="T0" fmla="*/ 41 w 41"/>
                <a:gd name="T1" fmla="*/ 18 h 28"/>
                <a:gd name="T2" fmla="*/ 34 w 41"/>
                <a:gd name="T3" fmla="*/ 5 h 28"/>
                <a:gd name="T4" fmla="*/ 32 w 41"/>
                <a:gd name="T5" fmla="*/ 3 h 28"/>
                <a:gd name="T6" fmla="*/ 19 w 41"/>
                <a:gd name="T7" fmla="*/ 0 h 28"/>
                <a:gd name="T8" fmla="*/ 4 w 41"/>
                <a:gd name="T9" fmla="*/ 8 h 28"/>
                <a:gd name="T10" fmla="*/ 4 w 41"/>
                <a:gd name="T11" fmla="*/ 8 h 28"/>
                <a:gd name="T12" fmla="*/ 0 w 41"/>
                <a:gd name="T13" fmla="*/ 20 h 28"/>
                <a:gd name="T14" fmla="*/ 22 w 41"/>
                <a:gd name="T15" fmla="*/ 27 h 28"/>
                <a:gd name="T16" fmla="*/ 31 w 41"/>
                <a:gd name="T17" fmla="*/ 26 h 28"/>
                <a:gd name="T18" fmla="*/ 41 w 41"/>
                <a:gd name="T19" fmla="*/ 19 h 28"/>
                <a:gd name="T20" fmla="*/ 41 w 41"/>
                <a:gd name="T21" fmla="*/ 1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28">
                  <a:moveTo>
                    <a:pt x="41" y="18"/>
                  </a:moveTo>
                  <a:cubicBezTo>
                    <a:pt x="40" y="16"/>
                    <a:pt x="37" y="9"/>
                    <a:pt x="34" y="5"/>
                  </a:cubicBezTo>
                  <a:cubicBezTo>
                    <a:pt x="34" y="4"/>
                    <a:pt x="33" y="4"/>
                    <a:pt x="32" y="3"/>
                  </a:cubicBezTo>
                  <a:cubicBezTo>
                    <a:pt x="29" y="1"/>
                    <a:pt x="23" y="0"/>
                    <a:pt x="19" y="0"/>
                  </a:cubicBezTo>
                  <a:cubicBezTo>
                    <a:pt x="11" y="1"/>
                    <a:pt x="7" y="4"/>
                    <a:pt x="4" y="8"/>
                  </a:cubicBezTo>
                  <a:cubicBezTo>
                    <a:pt x="4" y="8"/>
                    <a:pt x="4" y="8"/>
                    <a:pt x="4" y="8"/>
                  </a:cubicBezTo>
                  <a:cubicBezTo>
                    <a:pt x="0" y="14"/>
                    <a:pt x="0" y="20"/>
                    <a:pt x="0" y="20"/>
                  </a:cubicBezTo>
                  <a:cubicBezTo>
                    <a:pt x="7" y="25"/>
                    <a:pt x="15" y="27"/>
                    <a:pt x="22" y="27"/>
                  </a:cubicBezTo>
                  <a:cubicBezTo>
                    <a:pt x="25" y="28"/>
                    <a:pt x="28" y="27"/>
                    <a:pt x="31" y="26"/>
                  </a:cubicBezTo>
                  <a:cubicBezTo>
                    <a:pt x="34" y="25"/>
                    <a:pt x="40" y="21"/>
                    <a:pt x="41" y="19"/>
                  </a:cubicBezTo>
                  <a:cubicBezTo>
                    <a:pt x="41" y="19"/>
                    <a:pt x="41" y="18"/>
                    <a:pt x="41" y="18"/>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72" name="îṥľïdè"/>
            <p:cNvSpPr/>
            <p:nvPr/>
          </p:nvSpPr>
          <p:spPr bwMode="auto">
            <a:xfrm>
              <a:off x="1109" y="2648"/>
              <a:ext cx="129" cy="84"/>
            </a:xfrm>
            <a:custGeom>
              <a:avLst/>
              <a:gdLst>
                <a:gd name="T0" fmla="*/ 41 w 41"/>
                <a:gd name="T1" fmla="*/ 18 h 27"/>
                <a:gd name="T2" fmla="*/ 34 w 41"/>
                <a:gd name="T3" fmla="*/ 5 h 27"/>
                <a:gd name="T4" fmla="*/ 32 w 41"/>
                <a:gd name="T5" fmla="*/ 3 h 27"/>
                <a:gd name="T6" fmla="*/ 19 w 41"/>
                <a:gd name="T7" fmla="*/ 0 h 27"/>
                <a:gd name="T8" fmla="*/ 4 w 41"/>
                <a:gd name="T9" fmla="*/ 8 h 27"/>
                <a:gd name="T10" fmla="*/ 4 w 41"/>
                <a:gd name="T11" fmla="*/ 8 h 27"/>
                <a:gd name="T12" fmla="*/ 0 w 41"/>
                <a:gd name="T13" fmla="*/ 20 h 27"/>
                <a:gd name="T14" fmla="*/ 18 w 41"/>
                <a:gd name="T15" fmla="*/ 27 h 27"/>
                <a:gd name="T16" fmla="*/ 21 w 41"/>
                <a:gd name="T17" fmla="*/ 1 h 27"/>
                <a:gd name="T18" fmla="*/ 22 w 41"/>
                <a:gd name="T19" fmla="*/ 27 h 27"/>
                <a:gd name="T20" fmla="*/ 31 w 41"/>
                <a:gd name="T21" fmla="*/ 26 h 27"/>
                <a:gd name="T22" fmla="*/ 41 w 41"/>
                <a:gd name="T23" fmla="*/ 19 h 27"/>
                <a:gd name="T24" fmla="*/ 41 w 41"/>
                <a:gd name="T25" fmla="*/ 1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27">
                  <a:moveTo>
                    <a:pt x="41" y="18"/>
                  </a:moveTo>
                  <a:cubicBezTo>
                    <a:pt x="40" y="16"/>
                    <a:pt x="37" y="9"/>
                    <a:pt x="34" y="5"/>
                  </a:cubicBezTo>
                  <a:cubicBezTo>
                    <a:pt x="34" y="4"/>
                    <a:pt x="33" y="4"/>
                    <a:pt x="32" y="3"/>
                  </a:cubicBezTo>
                  <a:cubicBezTo>
                    <a:pt x="29" y="1"/>
                    <a:pt x="23" y="0"/>
                    <a:pt x="19" y="0"/>
                  </a:cubicBezTo>
                  <a:cubicBezTo>
                    <a:pt x="11" y="1"/>
                    <a:pt x="7" y="4"/>
                    <a:pt x="4" y="8"/>
                  </a:cubicBezTo>
                  <a:cubicBezTo>
                    <a:pt x="4" y="8"/>
                    <a:pt x="4" y="8"/>
                    <a:pt x="4" y="8"/>
                  </a:cubicBezTo>
                  <a:cubicBezTo>
                    <a:pt x="0" y="14"/>
                    <a:pt x="0" y="20"/>
                    <a:pt x="0" y="20"/>
                  </a:cubicBezTo>
                  <a:cubicBezTo>
                    <a:pt x="6" y="24"/>
                    <a:pt x="12" y="26"/>
                    <a:pt x="18" y="27"/>
                  </a:cubicBezTo>
                  <a:cubicBezTo>
                    <a:pt x="4" y="24"/>
                    <a:pt x="5" y="1"/>
                    <a:pt x="21" y="1"/>
                  </a:cubicBezTo>
                  <a:cubicBezTo>
                    <a:pt x="37" y="1"/>
                    <a:pt x="38" y="26"/>
                    <a:pt x="22" y="27"/>
                  </a:cubicBezTo>
                  <a:cubicBezTo>
                    <a:pt x="25" y="27"/>
                    <a:pt x="28" y="27"/>
                    <a:pt x="31" y="26"/>
                  </a:cubicBezTo>
                  <a:cubicBezTo>
                    <a:pt x="34" y="25"/>
                    <a:pt x="40" y="21"/>
                    <a:pt x="41" y="19"/>
                  </a:cubicBezTo>
                  <a:cubicBezTo>
                    <a:pt x="41" y="19"/>
                    <a:pt x="41" y="18"/>
                    <a:pt x="41" y="18"/>
                  </a:cubicBezTo>
                </a:path>
              </a:pathLst>
            </a:custGeom>
            <a:solidFill>
              <a:srgbClr val="FDFDF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73" name="îṥļíḓê"/>
            <p:cNvSpPr/>
            <p:nvPr/>
          </p:nvSpPr>
          <p:spPr bwMode="auto">
            <a:xfrm>
              <a:off x="1122" y="2648"/>
              <a:ext cx="94" cy="24"/>
            </a:xfrm>
            <a:custGeom>
              <a:avLst/>
              <a:gdLst>
                <a:gd name="T0" fmla="*/ 15 w 30"/>
                <a:gd name="T1" fmla="*/ 1 h 8"/>
                <a:gd name="T2" fmla="*/ 29 w 30"/>
                <a:gd name="T3" fmla="*/ 4 h 8"/>
                <a:gd name="T4" fmla="*/ 30 w 30"/>
                <a:gd name="T5" fmla="*/ 5 h 8"/>
                <a:gd name="T6" fmla="*/ 28 w 30"/>
                <a:gd name="T7" fmla="*/ 3 h 8"/>
                <a:gd name="T8" fmla="*/ 15 w 30"/>
                <a:gd name="T9" fmla="*/ 0 h 8"/>
                <a:gd name="T10" fmla="*/ 0 w 30"/>
                <a:gd name="T11" fmla="*/ 8 h 8"/>
                <a:gd name="T12" fmla="*/ 15 w 30"/>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30" h="8">
                  <a:moveTo>
                    <a:pt x="15" y="1"/>
                  </a:moveTo>
                  <a:cubicBezTo>
                    <a:pt x="19" y="0"/>
                    <a:pt x="26" y="1"/>
                    <a:pt x="29" y="4"/>
                  </a:cubicBezTo>
                  <a:cubicBezTo>
                    <a:pt x="29" y="4"/>
                    <a:pt x="30" y="5"/>
                    <a:pt x="30" y="5"/>
                  </a:cubicBezTo>
                  <a:cubicBezTo>
                    <a:pt x="30" y="4"/>
                    <a:pt x="29" y="4"/>
                    <a:pt x="28" y="3"/>
                  </a:cubicBezTo>
                  <a:cubicBezTo>
                    <a:pt x="25" y="1"/>
                    <a:pt x="19" y="0"/>
                    <a:pt x="15" y="0"/>
                  </a:cubicBezTo>
                  <a:cubicBezTo>
                    <a:pt x="7" y="1"/>
                    <a:pt x="3" y="4"/>
                    <a:pt x="0" y="8"/>
                  </a:cubicBezTo>
                  <a:cubicBezTo>
                    <a:pt x="3" y="5"/>
                    <a:pt x="8" y="2"/>
                    <a:pt x="15" y="1"/>
                  </a:cubicBezTo>
                </a:path>
              </a:pathLst>
            </a:custGeom>
            <a:solidFill>
              <a:srgbClr val="FAC98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74" name="îŝļiďe"/>
            <p:cNvSpPr/>
            <p:nvPr/>
          </p:nvSpPr>
          <p:spPr bwMode="auto">
            <a:xfrm>
              <a:off x="1109" y="2663"/>
              <a:ext cx="129" cy="73"/>
            </a:xfrm>
            <a:custGeom>
              <a:avLst/>
              <a:gdLst>
                <a:gd name="T0" fmla="*/ 34 w 41"/>
                <a:gd name="T1" fmla="*/ 0 h 23"/>
                <a:gd name="T2" fmla="*/ 40 w 41"/>
                <a:gd name="T3" fmla="*/ 13 h 23"/>
                <a:gd name="T4" fmla="*/ 31 w 41"/>
                <a:gd name="T5" fmla="*/ 19 h 23"/>
                <a:gd name="T6" fmla="*/ 22 w 41"/>
                <a:gd name="T7" fmla="*/ 21 h 23"/>
                <a:gd name="T8" fmla="*/ 1 w 41"/>
                <a:gd name="T9" fmla="*/ 15 h 23"/>
                <a:gd name="T10" fmla="*/ 4 w 41"/>
                <a:gd name="T11" fmla="*/ 3 h 23"/>
                <a:gd name="T12" fmla="*/ 0 w 41"/>
                <a:gd name="T13" fmla="*/ 15 h 23"/>
                <a:gd name="T14" fmla="*/ 22 w 41"/>
                <a:gd name="T15" fmla="*/ 22 h 23"/>
                <a:gd name="T16" fmla="*/ 31 w 41"/>
                <a:gd name="T17" fmla="*/ 21 h 23"/>
                <a:gd name="T18" fmla="*/ 41 w 41"/>
                <a:gd name="T19" fmla="*/ 14 h 23"/>
                <a:gd name="T20" fmla="*/ 41 w 41"/>
                <a:gd name="T21" fmla="*/ 13 h 23"/>
                <a:gd name="T22" fmla="*/ 34 w 41"/>
                <a:gd name="T2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23">
                  <a:moveTo>
                    <a:pt x="34" y="0"/>
                  </a:moveTo>
                  <a:cubicBezTo>
                    <a:pt x="37" y="4"/>
                    <a:pt x="38" y="9"/>
                    <a:pt x="40" y="13"/>
                  </a:cubicBezTo>
                  <a:cubicBezTo>
                    <a:pt x="40" y="14"/>
                    <a:pt x="34" y="18"/>
                    <a:pt x="31" y="19"/>
                  </a:cubicBezTo>
                  <a:cubicBezTo>
                    <a:pt x="28" y="21"/>
                    <a:pt x="25" y="21"/>
                    <a:pt x="22" y="21"/>
                  </a:cubicBezTo>
                  <a:cubicBezTo>
                    <a:pt x="15" y="21"/>
                    <a:pt x="7" y="18"/>
                    <a:pt x="1" y="15"/>
                  </a:cubicBezTo>
                  <a:cubicBezTo>
                    <a:pt x="1" y="15"/>
                    <a:pt x="0" y="9"/>
                    <a:pt x="4" y="3"/>
                  </a:cubicBezTo>
                  <a:cubicBezTo>
                    <a:pt x="0" y="9"/>
                    <a:pt x="0" y="15"/>
                    <a:pt x="0" y="15"/>
                  </a:cubicBezTo>
                  <a:cubicBezTo>
                    <a:pt x="7" y="20"/>
                    <a:pt x="15" y="22"/>
                    <a:pt x="22" y="22"/>
                  </a:cubicBezTo>
                  <a:cubicBezTo>
                    <a:pt x="25" y="23"/>
                    <a:pt x="28" y="22"/>
                    <a:pt x="31" y="21"/>
                  </a:cubicBezTo>
                  <a:cubicBezTo>
                    <a:pt x="34" y="20"/>
                    <a:pt x="40" y="16"/>
                    <a:pt x="41" y="14"/>
                  </a:cubicBezTo>
                  <a:cubicBezTo>
                    <a:pt x="41" y="14"/>
                    <a:pt x="41" y="13"/>
                    <a:pt x="41" y="13"/>
                  </a:cubicBezTo>
                  <a:cubicBezTo>
                    <a:pt x="40" y="11"/>
                    <a:pt x="37" y="4"/>
                    <a:pt x="34" y="0"/>
                  </a:cubicBezTo>
                </a:path>
              </a:pathLst>
            </a:custGeom>
            <a:solidFill>
              <a:srgbClr val="F2CA9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75" name="ïṧliḋé"/>
            <p:cNvSpPr/>
            <p:nvPr/>
          </p:nvSpPr>
          <p:spPr bwMode="auto">
            <a:xfrm>
              <a:off x="1145" y="2659"/>
              <a:ext cx="56" cy="56"/>
            </a:xfrm>
            <a:prstGeom prst="ellipse">
              <a:avLst/>
            </a:prstGeom>
            <a:solidFill>
              <a:srgbClr val="182C4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76" name="îṥḷïde"/>
            <p:cNvSpPr/>
            <p:nvPr/>
          </p:nvSpPr>
          <p:spPr bwMode="auto">
            <a:xfrm>
              <a:off x="1147" y="2663"/>
              <a:ext cx="54" cy="51"/>
            </a:xfrm>
            <a:prstGeom prst="ellipse">
              <a:avLst/>
            </a:prstGeom>
            <a:solidFill>
              <a:srgbClr val="253A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pic>
          <p:nvPicPr>
            <p:cNvPr id="1110" name="Picture 86"/>
            <p:cNvPicPr>
              <a:picLocks noChangeAspect="1" noChangeArrowheads="1"/>
            </p:cNvPicPr>
            <p:nvPr/>
          </p:nvPicPr>
          <p:blipFill>
            <a:blip/>
            <a:srcRect/>
            <a:stretch>
              <a:fillRect/>
            </a:stretch>
          </p:blipFill>
          <p:spPr bwMode="auto">
            <a:xfrm>
              <a:off x="1137" y="2657"/>
              <a:ext cx="64"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7" name="ïṡḻïḓè"/>
            <p:cNvSpPr/>
            <p:nvPr/>
          </p:nvSpPr>
          <p:spPr bwMode="auto">
            <a:xfrm>
              <a:off x="1163" y="2678"/>
              <a:ext cx="21" cy="19"/>
            </a:xfrm>
            <a:prstGeom prst="ellipse">
              <a:avLst/>
            </a:prstGeom>
            <a:solidFill>
              <a:srgbClr val="1D1E1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78" name="î$ļïďé"/>
            <p:cNvSpPr/>
            <p:nvPr/>
          </p:nvSpPr>
          <p:spPr bwMode="auto">
            <a:xfrm>
              <a:off x="1165" y="2678"/>
              <a:ext cx="4" cy="4"/>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79" name="iṧḻíḑè"/>
            <p:cNvSpPr/>
            <p:nvPr/>
          </p:nvSpPr>
          <p:spPr bwMode="auto">
            <a:xfrm>
              <a:off x="1163" y="2685"/>
              <a:ext cx="2" cy="2"/>
            </a:xfrm>
            <a:custGeom>
              <a:avLst/>
              <a:gdLst>
                <a:gd name="T0" fmla="*/ 1 w 1"/>
                <a:gd name="T1" fmla="*/ 0 h 1"/>
                <a:gd name="T2" fmla="*/ 0 w 1"/>
                <a:gd name="T3" fmla="*/ 0 h 1"/>
                <a:gd name="T4" fmla="*/ 0 w 1"/>
                <a:gd name="T5" fmla="*/ 0 h 1"/>
                <a:gd name="T6" fmla="*/ 0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lnTo>
                    <a:pt x="0" y="0"/>
                  </a:lnTo>
                  <a:lnTo>
                    <a:pt x="0" y="0"/>
                  </a:lnTo>
                  <a:lnTo>
                    <a:pt x="0" y="1"/>
                  </a:ln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80" name="ïşļídé"/>
            <p:cNvSpPr/>
            <p:nvPr/>
          </p:nvSpPr>
          <p:spPr bwMode="auto">
            <a:xfrm>
              <a:off x="573" y="3195"/>
              <a:ext cx="581" cy="2484"/>
            </a:xfrm>
            <a:custGeom>
              <a:avLst/>
              <a:gdLst>
                <a:gd name="T0" fmla="*/ 152 w 184"/>
                <a:gd name="T1" fmla="*/ 0 h 789"/>
                <a:gd name="T2" fmla="*/ 36 w 184"/>
                <a:gd name="T3" fmla="*/ 48 h 789"/>
                <a:gd name="T4" fmla="*/ 32 w 184"/>
                <a:gd name="T5" fmla="*/ 54 h 789"/>
                <a:gd name="T6" fmla="*/ 1 w 184"/>
                <a:gd name="T7" fmla="*/ 415 h 789"/>
                <a:gd name="T8" fmla="*/ 73 w 184"/>
                <a:gd name="T9" fmla="*/ 489 h 789"/>
                <a:gd name="T10" fmla="*/ 73 w 184"/>
                <a:gd name="T11" fmla="*/ 789 h 789"/>
                <a:gd name="T12" fmla="*/ 181 w 184"/>
                <a:gd name="T13" fmla="*/ 789 h 789"/>
                <a:gd name="T14" fmla="*/ 184 w 184"/>
                <a:gd name="T15" fmla="*/ 188 h 789"/>
                <a:gd name="T16" fmla="*/ 152 w 184"/>
                <a:gd name="T17" fmla="*/ 0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4" h="789">
                  <a:moveTo>
                    <a:pt x="152" y="0"/>
                  </a:moveTo>
                  <a:cubicBezTo>
                    <a:pt x="152" y="0"/>
                    <a:pt x="49" y="28"/>
                    <a:pt x="36" y="48"/>
                  </a:cubicBezTo>
                  <a:cubicBezTo>
                    <a:pt x="35" y="50"/>
                    <a:pt x="33" y="52"/>
                    <a:pt x="32" y="54"/>
                  </a:cubicBezTo>
                  <a:cubicBezTo>
                    <a:pt x="14" y="91"/>
                    <a:pt x="5" y="253"/>
                    <a:pt x="1" y="415"/>
                  </a:cubicBezTo>
                  <a:cubicBezTo>
                    <a:pt x="0" y="455"/>
                    <a:pt x="33" y="489"/>
                    <a:pt x="73" y="489"/>
                  </a:cubicBezTo>
                  <a:cubicBezTo>
                    <a:pt x="73" y="789"/>
                    <a:pt x="73" y="789"/>
                    <a:pt x="73" y="789"/>
                  </a:cubicBezTo>
                  <a:cubicBezTo>
                    <a:pt x="181" y="789"/>
                    <a:pt x="181" y="789"/>
                    <a:pt x="181" y="789"/>
                  </a:cubicBezTo>
                  <a:cubicBezTo>
                    <a:pt x="184" y="188"/>
                    <a:pt x="184" y="188"/>
                    <a:pt x="184" y="188"/>
                  </a:cubicBezTo>
                  <a:lnTo>
                    <a:pt x="152" y="0"/>
                  </a:ln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81" name="íṣlïḍé"/>
            <p:cNvSpPr/>
            <p:nvPr/>
          </p:nvSpPr>
          <p:spPr bwMode="auto">
            <a:xfrm>
              <a:off x="803" y="3658"/>
              <a:ext cx="47" cy="1076"/>
            </a:xfrm>
            <a:custGeom>
              <a:avLst/>
              <a:gdLst>
                <a:gd name="T0" fmla="*/ 25 w 25"/>
                <a:gd name="T1" fmla="*/ 0 h 574"/>
                <a:gd name="T2" fmla="*/ 12 w 25"/>
                <a:gd name="T3" fmla="*/ 57 h 574"/>
                <a:gd name="T4" fmla="*/ 0 w 25"/>
                <a:gd name="T5" fmla="*/ 574 h 574"/>
                <a:gd name="T6" fmla="*/ 5 w 25"/>
                <a:gd name="T7" fmla="*/ 52 h 574"/>
                <a:gd name="T8" fmla="*/ 0 w 25"/>
                <a:gd name="T9" fmla="*/ 26 h 574"/>
                <a:gd name="T10" fmla="*/ 12 w 25"/>
                <a:gd name="T11" fmla="*/ 38 h 574"/>
                <a:gd name="T12" fmla="*/ 25 w 25"/>
                <a:gd name="T13" fmla="*/ 0 h 574"/>
              </a:gdLst>
              <a:ahLst/>
              <a:cxnLst>
                <a:cxn ang="0">
                  <a:pos x="T0" y="T1"/>
                </a:cxn>
                <a:cxn ang="0">
                  <a:pos x="T2" y="T3"/>
                </a:cxn>
                <a:cxn ang="0">
                  <a:pos x="T4" y="T5"/>
                </a:cxn>
                <a:cxn ang="0">
                  <a:pos x="T6" y="T7"/>
                </a:cxn>
                <a:cxn ang="0">
                  <a:pos x="T8" y="T9"/>
                </a:cxn>
                <a:cxn ang="0">
                  <a:pos x="T10" y="T11"/>
                </a:cxn>
                <a:cxn ang="0">
                  <a:pos x="T12" y="T13"/>
                </a:cxn>
              </a:cxnLst>
              <a:rect l="0" t="0" r="r" b="b"/>
              <a:pathLst>
                <a:path w="25" h="574">
                  <a:moveTo>
                    <a:pt x="25" y="0"/>
                  </a:moveTo>
                  <a:lnTo>
                    <a:pt x="12" y="57"/>
                  </a:lnTo>
                  <a:lnTo>
                    <a:pt x="0" y="574"/>
                  </a:lnTo>
                  <a:lnTo>
                    <a:pt x="5" y="52"/>
                  </a:lnTo>
                  <a:lnTo>
                    <a:pt x="0" y="26"/>
                  </a:lnTo>
                  <a:lnTo>
                    <a:pt x="12" y="38"/>
                  </a:lnTo>
                  <a:lnTo>
                    <a:pt x="25" y="0"/>
                  </a:ln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82" name="îŝľíḍè"/>
            <p:cNvSpPr/>
            <p:nvPr/>
          </p:nvSpPr>
          <p:spPr bwMode="auto">
            <a:xfrm>
              <a:off x="807" y="3195"/>
              <a:ext cx="347" cy="2484"/>
            </a:xfrm>
            <a:custGeom>
              <a:avLst/>
              <a:gdLst>
                <a:gd name="T0" fmla="*/ 131 w 185"/>
                <a:gd name="T1" fmla="*/ 0 h 1325"/>
                <a:gd name="T2" fmla="*/ 0 w 185"/>
                <a:gd name="T3" fmla="*/ 32 h 1325"/>
                <a:gd name="T4" fmla="*/ 85 w 185"/>
                <a:gd name="T5" fmla="*/ 161 h 1325"/>
                <a:gd name="T6" fmla="*/ 109 w 185"/>
                <a:gd name="T7" fmla="*/ 161 h 1325"/>
                <a:gd name="T8" fmla="*/ 102 w 185"/>
                <a:gd name="T9" fmla="*/ 186 h 1325"/>
                <a:gd name="T10" fmla="*/ 161 w 185"/>
                <a:gd name="T11" fmla="*/ 320 h 1325"/>
                <a:gd name="T12" fmla="*/ 156 w 185"/>
                <a:gd name="T13" fmla="*/ 1325 h 1325"/>
                <a:gd name="T14" fmla="*/ 180 w 185"/>
                <a:gd name="T15" fmla="*/ 1325 h 1325"/>
                <a:gd name="T16" fmla="*/ 185 w 185"/>
                <a:gd name="T17" fmla="*/ 315 h 1325"/>
                <a:gd name="T18" fmla="*/ 131 w 185"/>
                <a:gd name="T19" fmla="*/ 0 h 1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 h="1325">
                  <a:moveTo>
                    <a:pt x="131" y="0"/>
                  </a:moveTo>
                  <a:lnTo>
                    <a:pt x="0" y="32"/>
                  </a:lnTo>
                  <a:lnTo>
                    <a:pt x="85" y="161"/>
                  </a:lnTo>
                  <a:lnTo>
                    <a:pt x="109" y="161"/>
                  </a:lnTo>
                  <a:lnTo>
                    <a:pt x="102" y="186"/>
                  </a:lnTo>
                  <a:lnTo>
                    <a:pt x="161" y="320"/>
                  </a:lnTo>
                  <a:lnTo>
                    <a:pt x="156" y="1325"/>
                  </a:lnTo>
                  <a:lnTo>
                    <a:pt x="180" y="1325"/>
                  </a:lnTo>
                  <a:lnTo>
                    <a:pt x="185" y="315"/>
                  </a:lnTo>
                  <a:lnTo>
                    <a:pt x="131" y="0"/>
                  </a:ln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83" name="ïṣḻíḑé"/>
            <p:cNvSpPr/>
            <p:nvPr/>
          </p:nvSpPr>
          <p:spPr bwMode="auto">
            <a:xfrm>
              <a:off x="601" y="4442"/>
              <a:ext cx="489" cy="960"/>
            </a:xfrm>
            <a:custGeom>
              <a:avLst/>
              <a:gdLst>
                <a:gd name="T0" fmla="*/ 45 w 155"/>
                <a:gd name="T1" fmla="*/ 8 h 305"/>
                <a:gd name="T2" fmla="*/ 58 w 155"/>
                <a:gd name="T3" fmla="*/ 29 h 305"/>
                <a:gd name="T4" fmla="*/ 64 w 155"/>
                <a:gd name="T5" fmla="*/ 89 h 305"/>
                <a:gd name="T6" fmla="*/ 101 w 155"/>
                <a:gd name="T7" fmla="*/ 190 h 305"/>
                <a:gd name="T8" fmla="*/ 108 w 155"/>
                <a:gd name="T9" fmla="*/ 192 h 305"/>
                <a:gd name="T10" fmla="*/ 116 w 155"/>
                <a:gd name="T11" fmla="*/ 196 h 305"/>
                <a:gd name="T12" fmla="*/ 123 w 155"/>
                <a:gd name="T13" fmla="*/ 198 h 305"/>
                <a:gd name="T14" fmla="*/ 128 w 155"/>
                <a:gd name="T15" fmla="*/ 202 h 305"/>
                <a:gd name="T16" fmla="*/ 133 w 155"/>
                <a:gd name="T17" fmla="*/ 209 h 305"/>
                <a:gd name="T18" fmla="*/ 139 w 155"/>
                <a:gd name="T19" fmla="*/ 215 h 305"/>
                <a:gd name="T20" fmla="*/ 143 w 155"/>
                <a:gd name="T21" fmla="*/ 221 h 305"/>
                <a:gd name="T22" fmla="*/ 146 w 155"/>
                <a:gd name="T23" fmla="*/ 227 h 305"/>
                <a:gd name="T24" fmla="*/ 153 w 155"/>
                <a:gd name="T25" fmla="*/ 232 h 305"/>
                <a:gd name="T26" fmla="*/ 155 w 155"/>
                <a:gd name="T27" fmla="*/ 236 h 305"/>
                <a:gd name="T28" fmla="*/ 151 w 155"/>
                <a:gd name="T29" fmla="*/ 239 h 305"/>
                <a:gd name="T30" fmla="*/ 145 w 155"/>
                <a:gd name="T31" fmla="*/ 239 h 305"/>
                <a:gd name="T32" fmla="*/ 139 w 155"/>
                <a:gd name="T33" fmla="*/ 236 h 305"/>
                <a:gd name="T34" fmla="*/ 136 w 155"/>
                <a:gd name="T35" fmla="*/ 231 h 305"/>
                <a:gd name="T36" fmla="*/ 129 w 155"/>
                <a:gd name="T37" fmla="*/ 226 h 305"/>
                <a:gd name="T38" fmla="*/ 130 w 155"/>
                <a:gd name="T39" fmla="*/ 228 h 305"/>
                <a:gd name="T40" fmla="*/ 131 w 155"/>
                <a:gd name="T41" fmla="*/ 244 h 305"/>
                <a:gd name="T42" fmla="*/ 132 w 155"/>
                <a:gd name="T43" fmla="*/ 258 h 305"/>
                <a:gd name="T44" fmla="*/ 134 w 155"/>
                <a:gd name="T45" fmla="*/ 272 h 305"/>
                <a:gd name="T46" fmla="*/ 139 w 155"/>
                <a:gd name="T47" fmla="*/ 283 h 305"/>
                <a:gd name="T48" fmla="*/ 136 w 155"/>
                <a:gd name="T49" fmla="*/ 292 h 305"/>
                <a:gd name="T50" fmla="*/ 132 w 155"/>
                <a:gd name="T51" fmla="*/ 291 h 305"/>
                <a:gd name="T52" fmla="*/ 129 w 155"/>
                <a:gd name="T53" fmla="*/ 287 h 305"/>
                <a:gd name="T54" fmla="*/ 127 w 155"/>
                <a:gd name="T55" fmla="*/ 281 h 305"/>
                <a:gd name="T56" fmla="*/ 123 w 155"/>
                <a:gd name="T57" fmla="*/ 276 h 305"/>
                <a:gd name="T58" fmla="*/ 120 w 155"/>
                <a:gd name="T59" fmla="*/ 265 h 305"/>
                <a:gd name="T60" fmla="*/ 116 w 155"/>
                <a:gd name="T61" fmla="*/ 255 h 305"/>
                <a:gd name="T62" fmla="*/ 116 w 155"/>
                <a:gd name="T63" fmla="*/ 269 h 305"/>
                <a:gd name="T64" fmla="*/ 121 w 155"/>
                <a:gd name="T65" fmla="*/ 283 h 305"/>
                <a:gd name="T66" fmla="*/ 124 w 155"/>
                <a:gd name="T67" fmla="*/ 295 h 305"/>
                <a:gd name="T68" fmla="*/ 122 w 155"/>
                <a:gd name="T69" fmla="*/ 304 h 305"/>
                <a:gd name="T70" fmla="*/ 116 w 155"/>
                <a:gd name="T71" fmla="*/ 302 h 305"/>
                <a:gd name="T72" fmla="*/ 116 w 155"/>
                <a:gd name="T73" fmla="*/ 298 h 305"/>
                <a:gd name="T74" fmla="*/ 115 w 155"/>
                <a:gd name="T75" fmla="*/ 297 h 305"/>
                <a:gd name="T76" fmla="*/ 115 w 155"/>
                <a:gd name="T77" fmla="*/ 297 h 305"/>
                <a:gd name="T78" fmla="*/ 106 w 155"/>
                <a:gd name="T79" fmla="*/ 288 h 305"/>
                <a:gd name="T80" fmla="*/ 106 w 155"/>
                <a:gd name="T81" fmla="*/ 288 h 305"/>
                <a:gd name="T82" fmla="*/ 98 w 155"/>
                <a:gd name="T83" fmla="*/ 285 h 305"/>
                <a:gd name="T84" fmla="*/ 91 w 155"/>
                <a:gd name="T85" fmla="*/ 281 h 305"/>
                <a:gd name="T86" fmla="*/ 85 w 155"/>
                <a:gd name="T87" fmla="*/ 276 h 305"/>
                <a:gd name="T88" fmla="*/ 82 w 155"/>
                <a:gd name="T89" fmla="*/ 273 h 305"/>
                <a:gd name="T90" fmla="*/ 81 w 155"/>
                <a:gd name="T91" fmla="*/ 270 h 305"/>
                <a:gd name="T92" fmla="*/ 81 w 155"/>
                <a:gd name="T93" fmla="*/ 266 h 305"/>
                <a:gd name="T94" fmla="*/ 82 w 155"/>
                <a:gd name="T95" fmla="*/ 262 h 305"/>
                <a:gd name="T96" fmla="*/ 82 w 155"/>
                <a:gd name="T97" fmla="*/ 257 h 305"/>
                <a:gd name="T98" fmla="*/ 82 w 155"/>
                <a:gd name="T99" fmla="*/ 255 h 305"/>
                <a:gd name="T100" fmla="*/ 82 w 155"/>
                <a:gd name="T101" fmla="*/ 254 h 305"/>
                <a:gd name="T102" fmla="*/ 79 w 155"/>
                <a:gd name="T103" fmla="*/ 247 h 305"/>
                <a:gd name="T104" fmla="*/ 73 w 155"/>
                <a:gd name="T105" fmla="*/ 207 h 305"/>
                <a:gd name="T106" fmla="*/ 27 w 155"/>
                <a:gd name="T107" fmla="*/ 120 h 305"/>
                <a:gd name="T108" fmla="*/ 5 w 155"/>
                <a:gd name="T109" fmla="*/ 61 h 305"/>
                <a:gd name="T110" fmla="*/ 0 w 155"/>
                <a:gd name="T111" fmla="*/ 31 h 305"/>
                <a:gd name="T112" fmla="*/ 45 w 155"/>
                <a:gd name="T113" fmla="*/ 8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5" h="305">
                  <a:moveTo>
                    <a:pt x="45" y="8"/>
                  </a:moveTo>
                  <a:cubicBezTo>
                    <a:pt x="53" y="12"/>
                    <a:pt x="58" y="18"/>
                    <a:pt x="58" y="29"/>
                  </a:cubicBezTo>
                  <a:cubicBezTo>
                    <a:pt x="58" y="49"/>
                    <a:pt x="61" y="69"/>
                    <a:pt x="64" y="89"/>
                  </a:cubicBezTo>
                  <a:cubicBezTo>
                    <a:pt x="67" y="114"/>
                    <a:pt x="98" y="190"/>
                    <a:pt x="101" y="190"/>
                  </a:cubicBezTo>
                  <a:cubicBezTo>
                    <a:pt x="104" y="190"/>
                    <a:pt x="106" y="191"/>
                    <a:pt x="108" y="192"/>
                  </a:cubicBezTo>
                  <a:cubicBezTo>
                    <a:pt x="111" y="194"/>
                    <a:pt x="113" y="195"/>
                    <a:pt x="116" y="196"/>
                  </a:cubicBezTo>
                  <a:cubicBezTo>
                    <a:pt x="118" y="197"/>
                    <a:pt x="121" y="197"/>
                    <a:pt x="123" y="198"/>
                  </a:cubicBezTo>
                  <a:cubicBezTo>
                    <a:pt x="125" y="199"/>
                    <a:pt x="127" y="201"/>
                    <a:pt x="128" y="202"/>
                  </a:cubicBezTo>
                  <a:cubicBezTo>
                    <a:pt x="130" y="204"/>
                    <a:pt x="132" y="207"/>
                    <a:pt x="133" y="209"/>
                  </a:cubicBezTo>
                  <a:cubicBezTo>
                    <a:pt x="135" y="211"/>
                    <a:pt x="137" y="213"/>
                    <a:pt x="139" y="215"/>
                  </a:cubicBezTo>
                  <a:cubicBezTo>
                    <a:pt x="141" y="217"/>
                    <a:pt x="142" y="218"/>
                    <a:pt x="143" y="221"/>
                  </a:cubicBezTo>
                  <a:cubicBezTo>
                    <a:pt x="144" y="223"/>
                    <a:pt x="145" y="226"/>
                    <a:pt x="146" y="227"/>
                  </a:cubicBezTo>
                  <a:cubicBezTo>
                    <a:pt x="148" y="229"/>
                    <a:pt x="151" y="230"/>
                    <a:pt x="153" y="232"/>
                  </a:cubicBezTo>
                  <a:cubicBezTo>
                    <a:pt x="154" y="233"/>
                    <a:pt x="155" y="235"/>
                    <a:pt x="155" y="236"/>
                  </a:cubicBezTo>
                  <a:cubicBezTo>
                    <a:pt x="154" y="238"/>
                    <a:pt x="153" y="239"/>
                    <a:pt x="151" y="239"/>
                  </a:cubicBezTo>
                  <a:cubicBezTo>
                    <a:pt x="149" y="240"/>
                    <a:pt x="147" y="239"/>
                    <a:pt x="145" y="239"/>
                  </a:cubicBezTo>
                  <a:cubicBezTo>
                    <a:pt x="143" y="238"/>
                    <a:pt x="141" y="237"/>
                    <a:pt x="139" y="236"/>
                  </a:cubicBezTo>
                  <a:cubicBezTo>
                    <a:pt x="138" y="235"/>
                    <a:pt x="137" y="233"/>
                    <a:pt x="136" y="231"/>
                  </a:cubicBezTo>
                  <a:cubicBezTo>
                    <a:pt x="134" y="229"/>
                    <a:pt x="132" y="226"/>
                    <a:pt x="129" y="226"/>
                  </a:cubicBezTo>
                  <a:cubicBezTo>
                    <a:pt x="129" y="227"/>
                    <a:pt x="129" y="228"/>
                    <a:pt x="130" y="228"/>
                  </a:cubicBezTo>
                  <a:cubicBezTo>
                    <a:pt x="131" y="233"/>
                    <a:pt x="130" y="238"/>
                    <a:pt x="131" y="244"/>
                  </a:cubicBezTo>
                  <a:cubicBezTo>
                    <a:pt x="131" y="248"/>
                    <a:pt x="132" y="253"/>
                    <a:pt x="132" y="258"/>
                  </a:cubicBezTo>
                  <a:cubicBezTo>
                    <a:pt x="132" y="263"/>
                    <a:pt x="133" y="268"/>
                    <a:pt x="134" y="272"/>
                  </a:cubicBezTo>
                  <a:cubicBezTo>
                    <a:pt x="136" y="276"/>
                    <a:pt x="138" y="279"/>
                    <a:pt x="139" y="283"/>
                  </a:cubicBezTo>
                  <a:cubicBezTo>
                    <a:pt x="139" y="286"/>
                    <a:pt x="139" y="290"/>
                    <a:pt x="136" y="292"/>
                  </a:cubicBezTo>
                  <a:cubicBezTo>
                    <a:pt x="135" y="293"/>
                    <a:pt x="133" y="292"/>
                    <a:pt x="132" y="291"/>
                  </a:cubicBezTo>
                  <a:cubicBezTo>
                    <a:pt x="131" y="290"/>
                    <a:pt x="130" y="289"/>
                    <a:pt x="129" y="287"/>
                  </a:cubicBezTo>
                  <a:cubicBezTo>
                    <a:pt x="129" y="285"/>
                    <a:pt x="128" y="283"/>
                    <a:pt x="127" y="281"/>
                  </a:cubicBezTo>
                  <a:cubicBezTo>
                    <a:pt x="126" y="279"/>
                    <a:pt x="125" y="277"/>
                    <a:pt x="123" y="276"/>
                  </a:cubicBezTo>
                  <a:cubicBezTo>
                    <a:pt x="121" y="272"/>
                    <a:pt x="121" y="269"/>
                    <a:pt x="120" y="265"/>
                  </a:cubicBezTo>
                  <a:cubicBezTo>
                    <a:pt x="119" y="262"/>
                    <a:pt x="119" y="258"/>
                    <a:pt x="116" y="255"/>
                  </a:cubicBezTo>
                  <a:cubicBezTo>
                    <a:pt x="115" y="260"/>
                    <a:pt x="115" y="265"/>
                    <a:pt x="116" y="269"/>
                  </a:cubicBezTo>
                  <a:cubicBezTo>
                    <a:pt x="117" y="274"/>
                    <a:pt x="119" y="278"/>
                    <a:pt x="121" y="283"/>
                  </a:cubicBezTo>
                  <a:cubicBezTo>
                    <a:pt x="122" y="287"/>
                    <a:pt x="123" y="291"/>
                    <a:pt x="124" y="295"/>
                  </a:cubicBezTo>
                  <a:cubicBezTo>
                    <a:pt x="125" y="298"/>
                    <a:pt x="125" y="302"/>
                    <a:pt x="122" y="304"/>
                  </a:cubicBezTo>
                  <a:cubicBezTo>
                    <a:pt x="120" y="305"/>
                    <a:pt x="117" y="305"/>
                    <a:pt x="116" y="302"/>
                  </a:cubicBezTo>
                  <a:cubicBezTo>
                    <a:pt x="116" y="301"/>
                    <a:pt x="116" y="300"/>
                    <a:pt x="116" y="298"/>
                  </a:cubicBezTo>
                  <a:cubicBezTo>
                    <a:pt x="115" y="297"/>
                    <a:pt x="115" y="297"/>
                    <a:pt x="115" y="297"/>
                  </a:cubicBezTo>
                  <a:cubicBezTo>
                    <a:pt x="115" y="297"/>
                    <a:pt x="115" y="297"/>
                    <a:pt x="115" y="297"/>
                  </a:cubicBezTo>
                  <a:cubicBezTo>
                    <a:pt x="112" y="294"/>
                    <a:pt x="109" y="291"/>
                    <a:pt x="106" y="288"/>
                  </a:cubicBezTo>
                  <a:cubicBezTo>
                    <a:pt x="106" y="288"/>
                    <a:pt x="106" y="288"/>
                    <a:pt x="106" y="288"/>
                  </a:cubicBezTo>
                  <a:cubicBezTo>
                    <a:pt x="104" y="287"/>
                    <a:pt x="101" y="286"/>
                    <a:pt x="98" y="285"/>
                  </a:cubicBezTo>
                  <a:cubicBezTo>
                    <a:pt x="95" y="284"/>
                    <a:pt x="93" y="283"/>
                    <a:pt x="91" y="281"/>
                  </a:cubicBezTo>
                  <a:cubicBezTo>
                    <a:pt x="89" y="280"/>
                    <a:pt x="87" y="278"/>
                    <a:pt x="85" y="276"/>
                  </a:cubicBezTo>
                  <a:cubicBezTo>
                    <a:pt x="84" y="275"/>
                    <a:pt x="83" y="274"/>
                    <a:pt x="82" y="273"/>
                  </a:cubicBezTo>
                  <a:cubicBezTo>
                    <a:pt x="82" y="272"/>
                    <a:pt x="81" y="271"/>
                    <a:pt x="81" y="270"/>
                  </a:cubicBezTo>
                  <a:cubicBezTo>
                    <a:pt x="81" y="269"/>
                    <a:pt x="81" y="268"/>
                    <a:pt x="81" y="266"/>
                  </a:cubicBezTo>
                  <a:cubicBezTo>
                    <a:pt x="81" y="265"/>
                    <a:pt x="82" y="263"/>
                    <a:pt x="82" y="262"/>
                  </a:cubicBezTo>
                  <a:cubicBezTo>
                    <a:pt x="82" y="260"/>
                    <a:pt x="82" y="258"/>
                    <a:pt x="82" y="257"/>
                  </a:cubicBezTo>
                  <a:cubicBezTo>
                    <a:pt x="82" y="256"/>
                    <a:pt x="82" y="256"/>
                    <a:pt x="82" y="255"/>
                  </a:cubicBezTo>
                  <a:cubicBezTo>
                    <a:pt x="82" y="254"/>
                    <a:pt x="82" y="254"/>
                    <a:pt x="82" y="254"/>
                  </a:cubicBezTo>
                  <a:cubicBezTo>
                    <a:pt x="81" y="252"/>
                    <a:pt x="80" y="249"/>
                    <a:pt x="79" y="247"/>
                  </a:cubicBezTo>
                  <a:cubicBezTo>
                    <a:pt x="76" y="238"/>
                    <a:pt x="79" y="216"/>
                    <a:pt x="73" y="207"/>
                  </a:cubicBezTo>
                  <a:cubicBezTo>
                    <a:pt x="55" y="180"/>
                    <a:pt x="39" y="151"/>
                    <a:pt x="27" y="120"/>
                  </a:cubicBezTo>
                  <a:cubicBezTo>
                    <a:pt x="19" y="101"/>
                    <a:pt x="10" y="81"/>
                    <a:pt x="5" y="61"/>
                  </a:cubicBezTo>
                  <a:cubicBezTo>
                    <a:pt x="3" y="51"/>
                    <a:pt x="0" y="41"/>
                    <a:pt x="0" y="31"/>
                  </a:cubicBezTo>
                  <a:cubicBezTo>
                    <a:pt x="0" y="9"/>
                    <a:pt x="28" y="0"/>
                    <a:pt x="45" y="8"/>
                  </a:cubicBezTo>
                  <a:close/>
                </a:path>
              </a:pathLst>
            </a:custGeom>
            <a:solidFill>
              <a:srgbClr val="FFE4B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84" name="îşḻîďè"/>
            <p:cNvSpPr/>
            <p:nvPr/>
          </p:nvSpPr>
          <p:spPr bwMode="auto">
            <a:xfrm>
              <a:off x="886" y="5260"/>
              <a:ext cx="53" cy="88"/>
            </a:xfrm>
            <a:custGeom>
              <a:avLst/>
              <a:gdLst>
                <a:gd name="T0" fmla="*/ 2 w 17"/>
                <a:gd name="T1" fmla="*/ 0 h 28"/>
                <a:gd name="T2" fmla="*/ 1 w 17"/>
                <a:gd name="T3" fmla="*/ 5 h 28"/>
                <a:gd name="T4" fmla="*/ 1 w 17"/>
                <a:gd name="T5" fmla="*/ 13 h 28"/>
                <a:gd name="T6" fmla="*/ 8 w 17"/>
                <a:gd name="T7" fmla="*/ 22 h 28"/>
                <a:gd name="T8" fmla="*/ 17 w 17"/>
                <a:gd name="T9" fmla="*/ 28 h 28"/>
                <a:gd name="T10" fmla="*/ 11 w 17"/>
                <a:gd name="T11" fmla="*/ 21 h 28"/>
                <a:gd name="T12" fmla="*/ 5 w 17"/>
                <a:gd name="T13" fmla="*/ 14 h 28"/>
                <a:gd name="T14" fmla="*/ 5 w 17"/>
                <a:gd name="T15" fmla="*/ 12 h 28"/>
                <a:gd name="T16" fmla="*/ 5 w 17"/>
                <a:gd name="T17" fmla="*/ 11 h 28"/>
                <a:gd name="T18" fmla="*/ 5 w 17"/>
                <a:gd name="T19" fmla="*/ 9 h 28"/>
                <a:gd name="T20" fmla="*/ 5 w 17"/>
                <a:gd name="T21" fmla="*/ 7 h 28"/>
                <a:gd name="T22" fmla="*/ 5 w 17"/>
                <a:gd name="T23" fmla="*/ 7 h 28"/>
                <a:gd name="T24" fmla="*/ 5 w 17"/>
                <a:gd name="T25" fmla="*/ 5 h 28"/>
                <a:gd name="T26" fmla="*/ 5 w 17"/>
                <a:gd name="T27" fmla="*/ 5 h 28"/>
                <a:gd name="T28" fmla="*/ 2 w 17"/>
                <a:gd name="T2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28">
                  <a:moveTo>
                    <a:pt x="2" y="0"/>
                  </a:moveTo>
                  <a:cubicBezTo>
                    <a:pt x="2" y="1"/>
                    <a:pt x="1" y="4"/>
                    <a:pt x="1" y="5"/>
                  </a:cubicBezTo>
                  <a:cubicBezTo>
                    <a:pt x="1" y="7"/>
                    <a:pt x="0" y="10"/>
                    <a:pt x="1" y="13"/>
                  </a:cubicBezTo>
                  <a:cubicBezTo>
                    <a:pt x="2" y="17"/>
                    <a:pt x="6" y="20"/>
                    <a:pt x="8" y="22"/>
                  </a:cubicBezTo>
                  <a:cubicBezTo>
                    <a:pt x="10" y="24"/>
                    <a:pt x="16" y="27"/>
                    <a:pt x="17" y="28"/>
                  </a:cubicBezTo>
                  <a:cubicBezTo>
                    <a:pt x="15" y="26"/>
                    <a:pt x="13" y="24"/>
                    <a:pt x="11" y="21"/>
                  </a:cubicBezTo>
                  <a:cubicBezTo>
                    <a:pt x="9" y="19"/>
                    <a:pt x="6" y="17"/>
                    <a:pt x="5" y="14"/>
                  </a:cubicBezTo>
                  <a:cubicBezTo>
                    <a:pt x="5" y="13"/>
                    <a:pt x="5" y="12"/>
                    <a:pt x="5" y="12"/>
                  </a:cubicBezTo>
                  <a:cubicBezTo>
                    <a:pt x="5" y="11"/>
                    <a:pt x="5" y="11"/>
                    <a:pt x="5" y="11"/>
                  </a:cubicBezTo>
                  <a:cubicBezTo>
                    <a:pt x="5" y="11"/>
                    <a:pt x="5" y="10"/>
                    <a:pt x="5" y="9"/>
                  </a:cubicBezTo>
                  <a:cubicBezTo>
                    <a:pt x="5" y="9"/>
                    <a:pt x="5" y="8"/>
                    <a:pt x="5" y="7"/>
                  </a:cubicBezTo>
                  <a:cubicBezTo>
                    <a:pt x="5" y="7"/>
                    <a:pt x="5" y="7"/>
                    <a:pt x="5" y="7"/>
                  </a:cubicBezTo>
                  <a:cubicBezTo>
                    <a:pt x="5" y="6"/>
                    <a:pt x="5" y="5"/>
                    <a:pt x="5" y="5"/>
                  </a:cubicBezTo>
                  <a:cubicBezTo>
                    <a:pt x="5" y="5"/>
                    <a:pt x="5" y="5"/>
                    <a:pt x="5" y="5"/>
                  </a:cubicBezTo>
                  <a:cubicBezTo>
                    <a:pt x="4" y="5"/>
                    <a:pt x="3" y="0"/>
                    <a:pt x="2" y="0"/>
                  </a:cubicBezTo>
                  <a:close/>
                </a:path>
              </a:pathLst>
            </a:custGeom>
            <a:solidFill>
              <a:srgbClr val="FDDCA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85" name="î$ḻíde"/>
            <p:cNvSpPr/>
            <p:nvPr/>
          </p:nvSpPr>
          <p:spPr bwMode="auto">
            <a:xfrm>
              <a:off x="918" y="5248"/>
              <a:ext cx="53" cy="131"/>
            </a:xfrm>
            <a:custGeom>
              <a:avLst/>
              <a:gdLst>
                <a:gd name="T0" fmla="*/ 3 w 17"/>
                <a:gd name="T1" fmla="*/ 7 h 42"/>
                <a:gd name="T2" fmla="*/ 2 w 17"/>
                <a:gd name="T3" fmla="*/ 2 h 42"/>
                <a:gd name="T4" fmla="*/ 0 w 17"/>
                <a:gd name="T5" fmla="*/ 6 h 42"/>
                <a:gd name="T6" fmla="*/ 3 w 17"/>
                <a:gd name="T7" fmla="*/ 18 h 42"/>
                <a:gd name="T8" fmla="*/ 10 w 17"/>
                <a:gd name="T9" fmla="*/ 32 h 42"/>
                <a:gd name="T10" fmla="*/ 16 w 17"/>
                <a:gd name="T11" fmla="*/ 41 h 42"/>
                <a:gd name="T12" fmla="*/ 17 w 17"/>
                <a:gd name="T13" fmla="*/ 42 h 42"/>
                <a:gd name="T14" fmla="*/ 16 w 17"/>
                <a:gd name="T15" fmla="*/ 40 h 42"/>
                <a:gd name="T16" fmla="*/ 15 w 17"/>
                <a:gd name="T17" fmla="*/ 38 h 42"/>
                <a:gd name="T18" fmla="*/ 14 w 17"/>
                <a:gd name="T19" fmla="*/ 35 h 42"/>
                <a:gd name="T20" fmla="*/ 12 w 17"/>
                <a:gd name="T21" fmla="*/ 30 h 42"/>
                <a:gd name="T22" fmla="*/ 11 w 17"/>
                <a:gd name="T23" fmla="*/ 27 h 42"/>
                <a:gd name="T24" fmla="*/ 10 w 17"/>
                <a:gd name="T25" fmla="*/ 25 h 42"/>
                <a:gd name="T26" fmla="*/ 7 w 17"/>
                <a:gd name="T27" fmla="*/ 20 h 42"/>
                <a:gd name="T28" fmla="*/ 6 w 17"/>
                <a:gd name="T29" fmla="*/ 18 h 42"/>
                <a:gd name="T30" fmla="*/ 4 w 17"/>
                <a:gd name="T31" fmla="*/ 13 h 42"/>
                <a:gd name="T32" fmla="*/ 4 w 17"/>
                <a:gd name="T33" fmla="*/ 11 h 42"/>
                <a:gd name="T34" fmla="*/ 4 w 17"/>
                <a:gd name="T35" fmla="*/ 9 h 42"/>
                <a:gd name="T36" fmla="*/ 3 w 17"/>
                <a:gd name="T37" fmla="*/ 9 h 42"/>
                <a:gd name="T38" fmla="*/ 3 w 17"/>
                <a:gd name="T39" fmla="*/ 7 h 42"/>
                <a:gd name="T40" fmla="*/ 3 w 17"/>
                <a:gd name="T41"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42">
                  <a:moveTo>
                    <a:pt x="3" y="7"/>
                  </a:moveTo>
                  <a:cubicBezTo>
                    <a:pt x="3" y="5"/>
                    <a:pt x="3" y="2"/>
                    <a:pt x="2" y="2"/>
                  </a:cubicBezTo>
                  <a:cubicBezTo>
                    <a:pt x="0" y="0"/>
                    <a:pt x="0" y="6"/>
                    <a:pt x="0" y="6"/>
                  </a:cubicBezTo>
                  <a:cubicBezTo>
                    <a:pt x="1" y="10"/>
                    <a:pt x="1" y="14"/>
                    <a:pt x="3" y="18"/>
                  </a:cubicBezTo>
                  <a:cubicBezTo>
                    <a:pt x="4" y="23"/>
                    <a:pt x="7" y="28"/>
                    <a:pt x="10" y="32"/>
                  </a:cubicBezTo>
                  <a:cubicBezTo>
                    <a:pt x="12" y="35"/>
                    <a:pt x="15" y="38"/>
                    <a:pt x="16" y="41"/>
                  </a:cubicBezTo>
                  <a:cubicBezTo>
                    <a:pt x="17" y="42"/>
                    <a:pt x="17" y="42"/>
                    <a:pt x="17" y="42"/>
                  </a:cubicBezTo>
                  <a:cubicBezTo>
                    <a:pt x="16" y="41"/>
                    <a:pt x="16" y="40"/>
                    <a:pt x="16" y="40"/>
                  </a:cubicBezTo>
                  <a:cubicBezTo>
                    <a:pt x="16" y="39"/>
                    <a:pt x="15" y="38"/>
                    <a:pt x="15" y="38"/>
                  </a:cubicBezTo>
                  <a:cubicBezTo>
                    <a:pt x="15" y="37"/>
                    <a:pt x="14" y="36"/>
                    <a:pt x="14" y="35"/>
                  </a:cubicBezTo>
                  <a:cubicBezTo>
                    <a:pt x="13" y="33"/>
                    <a:pt x="13" y="31"/>
                    <a:pt x="12" y="30"/>
                  </a:cubicBezTo>
                  <a:cubicBezTo>
                    <a:pt x="12" y="29"/>
                    <a:pt x="11" y="28"/>
                    <a:pt x="11" y="27"/>
                  </a:cubicBezTo>
                  <a:cubicBezTo>
                    <a:pt x="11" y="26"/>
                    <a:pt x="10" y="26"/>
                    <a:pt x="10" y="25"/>
                  </a:cubicBezTo>
                  <a:cubicBezTo>
                    <a:pt x="9" y="23"/>
                    <a:pt x="8" y="22"/>
                    <a:pt x="7" y="20"/>
                  </a:cubicBezTo>
                  <a:cubicBezTo>
                    <a:pt x="7" y="20"/>
                    <a:pt x="6" y="19"/>
                    <a:pt x="6" y="18"/>
                  </a:cubicBezTo>
                  <a:cubicBezTo>
                    <a:pt x="5" y="17"/>
                    <a:pt x="4" y="15"/>
                    <a:pt x="4" y="13"/>
                  </a:cubicBezTo>
                  <a:cubicBezTo>
                    <a:pt x="4" y="13"/>
                    <a:pt x="4" y="12"/>
                    <a:pt x="4" y="11"/>
                  </a:cubicBezTo>
                  <a:cubicBezTo>
                    <a:pt x="4" y="11"/>
                    <a:pt x="4" y="10"/>
                    <a:pt x="4" y="9"/>
                  </a:cubicBezTo>
                  <a:cubicBezTo>
                    <a:pt x="3" y="9"/>
                    <a:pt x="3" y="9"/>
                    <a:pt x="3" y="9"/>
                  </a:cubicBezTo>
                  <a:cubicBezTo>
                    <a:pt x="3" y="8"/>
                    <a:pt x="3" y="8"/>
                    <a:pt x="3" y="7"/>
                  </a:cubicBezTo>
                  <a:cubicBezTo>
                    <a:pt x="3" y="7"/>
                    <a:pt x="3" y="7"/>
                    <a:pt x="3" y="7"/>
                  </a:cubicBezTo>
                  <a:close/>
                </a:path>
              </a:pathLst>
            </a:custGeom>
            <a:solidFill>
              <a:srgbClr val="FDDCA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86" name="íṣlíḑe"/>
            <p:cNvSpPr/>
            <p:nvPr/>
          </p:nvSpPr>
          <p:spPr bwMode="auto">
            <a:xfrm>
              <a:off x="822" y="5040"/>
              <a:ext cx="264" cy="375"/>
            </a:xfrm>
            <a:custGeom>
              <a:avLst/>
              <a:gdLst>
                <a:gd name="T0" fmla="*/ 84 w 84"/>
                <a:gd name="T1" fmla="*/ 119 h 119"/>
                <a:gd name="T2" fmla="*/ 0 w 84"/>
                <a:gd name="T3" fmla="*/ 119 h 119"/>
                <a:gd name="T4" fmla="*/ 0 w 84"/>
                <a:gd name="T5" fmla="*/ 28 h 119"/>
                <a:gd name="T6" fmla="*/ 84 w 84"/>
                <a:gd name="T7" fmla="*/ 0 h 119"/>
                <a:gd name="T8" fmla="*/ 84 w 84"/>
                <a:gd name="T9" fmla="*/ 119 h 119"/>
              </a:gdLst>
              <a:ahLst/>
              <a:cxnLst>
                <a:cxn ang="0">
                  <a:pos x="T0" y="T1"/>
                </a:cxn>
                <a:cxn ang="0">
                  <a:pos x="T2" y="T3"/>
                </a:cxn>
                <a:cxn ang="0">
                  <a:pos x="T4" y="T5"/>
                </a:cxn>
                <a:cxn ang="0">
                  <a:pos x="T6" y="T7"/>
                </a:cxn>
                <a:cxn ang="0">
                  <a:pos x="T8" y="T9"/>
                </a:cxn>
              </a:cxnLst>
              <a:rect l="0" t="0" r="r" b="b"/>
              <a:pathLst>
                <a:path w="84" h="119">
                  <a:moveTo>
                    <a:pt x="84" y="119"/>
                  </a:moveTo>
                  <a:cubicBezTo>
                    <a:pt x="0" y="119"/>
                    <a:pt x="0" y="119"/>
                    <a:pt x="0" y="119"/>
                  </a:cubicBezTo>
                  <a:cubicBezTo>
                    <a:pt x="0" y="28"/>
                    <a:pt x="0" y="28"/>
                    <a:pt x="0" y="28"/>
                  </a:cubicBezTo>
                  <a:cubicBezTo>
                    <a:pt x="0" y="28"/>
                    <a:pt x="64" y="14"/>
                    <a:pt x="84" y="0"/>
                  </a:cubicBezTo>
                  <a:lnTo>
                    <a:pt x="84" y="119"/>
                  </a:ln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87" name="ïṣḷïḋe"/>
            <p:cNvSpPr/>
            <p:nvPr/>
          </p:nvSpPr>
          <p:spPr bwMode="auto">
            <a:xfrm>
              <a:off x="822" y="5040"/>
              <a:ext cx="264" cy="375"/>
            </a:xfrm>
            <a:custGeom>
              <a:avLst/>
              <a:gdLst>
                <a:gd name="T0" fmla="*/ 84 w 84"/>
                <a:gd name="T1" fmla="*/ 119 h 119"/>
                <a:gd name="T2" fmla="*/ 0 w 84"/>
                <a:gd name="T3" fmla="*/ 119 h 119"/>
                <a:gd name="T4" fmla="*/ 74 w 84"/>
                <a:gd name="T5" fmla="*/ 108 h 119"/>
                <a:gd name="T6" fmla="*/ 84 w 84"/>
                <a:gd name="T7" fmla="*/ 0 h 119"/>
                <a:gd name="T8" fmla="*/ 84 w 84"/>
                <a:gd name="T9" fmla="*/ 119 h 119"/>
              </a:gdLst>
              <a:ahLst/>
              <a:cxnLst>
                <a:cxn ang="0">
                  <a:pos x="T0" y="T1"/>
                </a:cxn>
                <a:cxn ang="0">
                  <a:pos x="T2" y="T3"/>
                </a:cxn>
                <a:cxn ang="0">
                  <a:pos x="T4" y="T5"/>
                </a:cxn>
                <a:cxn ang="0">
                  <a:pos x="T6" y="T7"/>
                </a:cxn>
                <a:cxn ang="0">
                  <a:pos x="T8" y="T9"/>
                </a:cxn>
              </a:cxnLst>
              <a:rect l="0" t="0" r="r" b="b"/>
              <a:pathLst>
                <a:path w="84" h="119">
                  <a:moveTo>
                    <a:pt x="84" y="119"/>
                  </a:moveTo>
                  <a:cubicBezTo>
                    <a:pt x="0" y="119"/>
                    <a:pt x="0" y="119"/>
                    <a:pt x="0" y="119"/>
                  </a:cubicBezTo>
                  <a:cubicBezTo>
                    <a:pt x="74" y="108"/>
                    <a:pt x="74" y="108"/>
                    <a:pt x="74" y="108"/>
                  </a:cubicBezTo>
                  <a:cubicBezTo>
                    <a:pt x="74" y="108"/>
                    <a:pt x="64" y="14"/>
                    <a:pt x="84" y="0"/>
                  </a:cubicBezTo>
                  <a:lnTo>
                    <a:pt x="84" y="119"/>
                  </a:ln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88" name="iṥľîḍê"/>
            <p:cNvSpPr/>
            <p:nvPr/>
          </p:nvSpPr>
          <p:spPr bwMode="auto">
            <a:xfrm>
              <a:off x="822" y="5040"/>
              <a:ext cx="264" cy="131"/>
            </a:xfrm>
            <a:custGeom>
              <a:avLst/>
              <a:gdLst>
                <a:gd name="T0" fmla="*/ 0 w 84"/>
                <a:gd name="T1" fmla="*/ 28 h 42"/>
                <a:gd name="T2" fmla="*/ 0 w 84"/>
                <a:gd name="T3" fmla="*/ 42 h 42"/>
                <a:gd name="T4" fmla="*/ 84 w 84"/>
                <a:gd name="T5" fmla="*/ 14 h 42"/>
                <a:gd name="T6" fmla="*/ 84 w 84"/>
                <a:gd name="T7" fmla="*/ 0 h 42"/>
                <a:gd name="T8" fmla="*/ 0 w 84"/>
                <a:gd name="T9" fmla="*/ 28 h 42"/>
              </a:gdLst>
              <a:ahLst/>
              <a:cxnLst>
                <a:cxn ang="0">
                  <a:pos x="T0" y="T1"/>
                </a:cxn>
                <a:cxn ang="0">
                  <a:pos x="T2" y="T3"/>
                </a:cxn>
                <a:cxn ang="0">
                  <a:pos x="T4" y="T5"/>
                </a:cxn>
                <a:cxn ang="0">
                  <a:pos x="T6" y="T7"/>
                </a:cxn>
                <a:cxn ang="0">
                  <a:pos x="T8" y="T9"/>
                </a:cxn>
              </a:cxnLst>
              <a:rect l="0" t="0" r="r" b="b"/>
              <a:pathLst>
                <a:path w="84" h="42">
                  <a:moveTo>
                    <a:pt x="0" y="28"/>
                  </a:moveTo>
                  <a:cubicBezTo>
                    <a:pt x="0" y="42"/>
                    <a:pt x="0" y="42"/>
                    <a:pt x="0" y="42"/>
                  </a:cubicBezTo>
                  <a:cubicBezTo>
                    <a:pt x="0" y="42"/>
                    <a:pt x="64" y="27"/>
                    <a:pt x="84" y="14"/>
                  </a:cubicBezTo>
                  <a:cubicBezTo>
                    <a:pt x="84" y="0"/>
                    <a:pt x="84" y="0"/>
                    <a:pt x="84" y="0"/>
                  </a:cubicBezTo>
                  <a:cubicBezTo>
                    <a:pt x="64" y="14"/>
                    <a:pt x="0" y="28"/>
                    <a:pt x="0" y="28"/>
                  </a:cubicBezTo>
                  <a:close/>
                </a:path>
              </a:pathLst>
            </a:custGeom>
            <a:solidFill>
              <a:srgbClr val="D9D9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89" name="íṣľïḓe"/>
            <p:cNvSpPr/>
            <p:nvPr/>
          </p:nvSpPr>
          <p:spPr bwMode="auto">
            <a:xfrm>
              <a:off x="1443" y="3195"/>
              <a:ext cx="581" cy="2484"/>
            </a:xfrm>
            <a:custGeom>
              <a:avLst/>
              <a:gdLst>
                <a:gd name="T0" fmla="*/ 32 w 184"/>
                <a:gd name="T1" fmla="*/ 0 h 789"/>
                <a:gd name="T2" fmla="*/ 147 w 184"/>
                <a:gd name="T3" fmla="*/ 48 h 789"/>
                <a:gd name="T4" fmla="*/ 152 w 184"/>
                <a:gd name="T5" fmla="*/ 54 h 789"/>
                <a:gd name="T6" fmla="*/ 183 w 184"/>
                <a:gd name="T7" fmla="*/ 415 h 789"/>
                <a:gd name="T8" fmla="*/ 111 w 184"/>
                <a:gd name="T9" fmla="*/ 489 h 789"/>
                <a:gd name="T10" fmla="*/ 111 w 184"/>
                <a:gd name="T11" fmla="*/ 789 h 789"/>
                <a:gd name="T12" fmla="*/ 3 w 184"/>
                <a:gd name="T13" fmla="*/ 789 h 789"/>
                <a:gd name="T14" fmla="*/ 0 w 184"/>
                <a:gd name="T15" fmla="*/ 188 h 789"/>
                <a:gd name="T16" fmla="*/ 32 w 184"/>
                <a:gd name="T17" fmla="*/ 0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4" h="789">
                  <a:moveTo>
                    <a:pt x="32" y="0"/>
                  </a:moveTo>
                  <a:cubicBezTo>
                    <a:pt x="32" y="0"/>
                    <a:pt x="135" y="28"/>
                    <a:pt x="147" y="48"/>
                  </a:cubicBezTo>
                  <a:cubicBezTo>
                    <a:pt x="149" y="50"/>
                    <a:pt x="151" y="52"/>
                    <a:pt x="152" y="54"/>
                  </a:cubicBezTo>
                  <a:cubicBezTo>
                    <a:pt x="170" y="91"/>
                    <a:pt x="179" y="253"/>
                    <a:pt x="183" y="415"/>
                  </a:cubicBezTo>
                  <a:cubicBezTo>
                    <a:pt x="184" y="455"/>
                    <a:pt x="151" y="489"/>
                    <a:pt x="111" y="489"/>
                  </a:cubicBezTo>
                  <a:cubicBezTo>
                    <a:pt x="111" y="789"/>
                    <a:pt x="111" y="789"/>
                    <a:pt x="111" y="789"/>
                  </a:cubicBezTo>
                  <a:cubicBezTo>
                    <a:pt x="3" y="789"/>
                    <a:pt x="3" y="789"/>
                    <a:pt x="3" y="789"/>
                  </a:cubicBezTo>
                  <a:cubicBezTo>
                    <a:pt x="0" y="188"/>
                    <a:pt x="0" y="188"/>
                    <a:pt x="0" y="188"/>
                  </a:cubicBezTo>
                  <a:lnTo>
                    <a:pt x="32" y="0"/>
                  </a:ln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90" name="ïṧḷïḋe"/>
            <p:cNvSpPr/>
            <p:nvPr/>
          </p:nvSpPr>
          <p:spPr bwMode="auto">
            <a:xfrm>
              <a:off x="1747" y="3658"/>
              <a:ext cx="47" cy="1076"/>
            </a:xfrm>
            <a:custGeom>
              <a:avLst/>
              <a:gdLst>
                <a:gd name="T0" fmla="*/ 0 w 25"/>
                <a:gd name="T1" fmla="*/ 0 h 574"/>
                <a:gd name="T2" fmla="*/ 13 w 25"/>
                <a:gd name="T3" fmla="*/ 57 h 574"/>
                <a:gd name="T4" fmla="*/ 25 w 25"/>
                <a:gd name="T5" fmla="*/ 574 h 574"/>
                <a:gd name="T6" fmla="*/ 20 w 25"/>
                <a:gd name="T7" fmla="*/ 52 h 574"/>
                <a:gd name="T8" fmla="*/ 25 w 25"/>
                <a:gd name="T9" fmla="*/ 26 h 574"/>
                <a:gd name="T10" fmla="*/ 13 w 25"/>
                <a:gd name="T11" fmla="*/ 38 h 574"/>
                <a:gd name="T12" fmla="*/ 0 w 25"/>
                <a:gd name="T13" fmla="*/ 0 h 574"/>
              </a:gdLst>
              <a:ahLst/>
              <a:cxnLst>
                <a:cxn ang="0">
                  <a:pos x="T0" y="T1"/>
                </a:cxn>
                <a:cxn ang="0">
                  <a:pos x="T2" y="T3"/>
                </a:cxn>
                <a:cxn ang="0">
                  <a:pos x="T4" y="T5"/>
                </a:cxn>
                <a:cxn ang="0">
                  <a:pos x="T6" y="T7"/>
                </a:cxn>
                <a:cxn ang="0">
                  <a:pos x="T8" y="T9"/>
                </a:cxn>
                <a:cxn ang="0">
                  <a:pos x="T10" y="T11"/>
                </a:cxn>
                <a:cxn ang="0">
                  <a:pos x="T12" y="T13"/>
                </a:cxn>
              </a:cxnLst>
              <a:rect l="0" t="0" r="r" b="b"/>
              <a:pathLst>
                <a:path w="25" h="574">
                  <a:moveTo>
                    <a:pt x="0" y="0"/>
                  </a:moveTo>
                  <a:lnTo>
                    <a:pt x="13" y="57"/>
                  </a:lnTo>
                  <a:lnTo>
                    <a:pt x="25" y="574"/>
                  </a:lnTo>
                  <a:lnTo>
                    <a:pt x="20" y="52"/>
                  </a:lnTo>
                  <a:lnTo>
                    <a:pt x="25" y="26"/>
                  </a:lnTo>
                  <a:lnTo>
                    <a:pt x="13" y="38"/>
                  </a:lnTo>
                  <a:lnTo>
                    <a:pt x="0" y="0"/>
                  </a:ln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91" name="îṡļídé"/>
            <p:cNvSpPr/>
            <p:nvPr/>
          </p:nvSpPr>
          <p:spPr bwMode="auto">
            <a:xfrm>
              <a:off x="1443" y="3195"/>
              <a:ext cx="347" cy="2484"/>
            </a:xfrm>
            <a:custGeom>
              <a:avLst/>
              <a:gdLst>
                <a:gd name="T0" fmla="*/ 54 w 185"/>
                <a:gd name="T1" fmla="*/ 0 h 1325"/>
                <a:gd name="T2" fmla="*/ 185 w 185"/>
                <a:gd name="T3" fmla="*/ 32 h 1325"/>
                <a:gd name="T4" fmla="*/ 99 w 185"/>
                <a:gd name="T5" fmla="*/ 161 h 1325"/>
                <a:gd name="T6" fmla="*/ 74 w 185"/>
                <a:gd name="T7" fmla="*/ 161 h 1325"/>
                <a:gd name="T8" fmla="*/ 83 w 185"/>
                <a:gd name="T9" fmla="*/ 186 h 1325"/>
                <a:gd name="T10" fmla="*/ 22 w 185"/>
                <a:gd name="T11" fmla="*/ 320 h 1325"/>
                <a:gd name="T12" fmla="*/ 29 w 185"/>
                <a:gd name="T13" fmla="*/ 1325 h 1325"/>
                <a:gd name="T14" fmla="*/ 5 w 185"/>
                <a:gd name="T15" fmla="*/ 1325 h 1325"/>
                <a:gd name="T16" fmla="*/ 0 w 185"/>
                <a:gd name="T17" fmla="*/ 315 h 1325"/>
                <a:gd name="T18" fmla="*/ 54 w 185"/>
                <a:gd name="T19" fmla="*/ 0 h 1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 h="1325">
                  <a:moveTo>
                    <a:pt x="54" y="0"/>
                  </a:moveTo>
                  <a:lnTo>
                    <a:pt x="185" y="32"/>
                  </a:lnTo>
                  <a:lnTo>
                    <a:pt x="99" y="161"/>
                  </a:lnTo>
                  <a:lnTo>
                    <a:pt x="74" y="161"/>
                  </a:lnTo>
                  <a:lnTo>
                    <a:pt x="83" y="186"/>
                  </a:lnTo>
                  <a:lnTo>
                    <a:pt x="22" y="320"/>
                  </a:lnTo>
                  <a:lnTo>
                    <a:pt x="29" y="1325"/>
                  </a:lnTo>
                  <a:lnTo>
                    <a:pt x="5" y="1325"/>
                  </a:lnTo>
                  <a:lnTo>
                    <a:pt x="0" y="315"/>
                  </a:lnTo>
                  <a:lnTo>
                    <a:pt x="54" y="0"/>
                  </a:ln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92" name="iṣ1ïḋê"/>
            <p:cNvSpPr/>
            <p:nvPr/>
          </p:nvSpPr>
          <p:spPr bwMode="auto">
            <a:xfrm>
              <a:off x="1525" y="3872"/>
              <a:ext cx="199" cy="28"/>
            </a:xfrm>
            <a:prstGeom prst="rect">
              <a:avLst/>
            </a:prstGeom>
            <a:solidFill>
              <a:srgbClr val="ECECE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093" name="ïṥļîḋè"/>
            <p:cNvSpPr/>
            <p:nvPr/>
          </p:nvSpPr>
          <p:spPr bwMode="auto">
            <a:xfrm>
              <a:off x="1803" y="3953"/>
              <a:ext cx="705" cy="716"/>
            </a:xfrm>
            <a:custGeom>
              <a:avLst/>
              <a:gdLst>
                <a:gd name="T0" fmla="*/ 216 w 224"/>
                <a:gd name="T1" fmla="*/ 0 h 227"/>
                <a:gd name="T2" fmla="*/ 168 w 224"/>
                <a:gd name="T3" fmla="*/ 13 h 227"/>
                <a:gd name="T4" fmla="*/ 137 w 224"/>
                <a:gd name="T5" fmla="*/ 17 h 227"/>
                <a:gd name="T6" fmla="*/ 115 w 224"/>
                <a:gd name="T7" fmla="*/ 60 h 227"/>
                <a:gd name="T8" fmla="*/ 115 w 224"/>
                <a:gd name="T9" fmla="*/ 61 h 227"/>
                <a:gd name="T10" fmla="*/ 0 w 224"/>
                <a:gd name="T11" fmla="*/ 189 h 227"/>
                <a:gd name="T12" fmla="*/ 43 w 224"/>
                <a:gd name="T13" fmla="*/ 215 h 227"/>
                <a:gd name="T14" fmla="*/ 66 w 224"/>
                <a:gd name="T15" fmla="*/ 195 h 227"/>
                <a:gd name="T16" fmla="*/ 105 w 224"/>
                <a:gd name="T17" fmla="*/ 146 h 227"/>
                <a:gd name="T18" fmla="*/ 143 w 224"/>
                <a:gd name="T19" fmla="*/ 83 h 227"/>
                <a:gd name="T20" fmla="*/ 175 w 224"/>
                <a:gd name="T21" fmla="*/ 72 h 227"/>
                <a:gd name="T22" fmla="*/ 178 w 224"/>
                <a:gd name="T23" fmla="*/ 31 h 227"/>
                <a:gd name="T24" fmla="*/ 216 w 224"/>
                <a:gd name="T25"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4" h="227">
                  <a:moveTo>
                    <a:pt x="216" y="0"/>
                  </a:moveTo>
                  <a:cubicBezTo>
                    <a:pt x="206" y="1"/>
                    <a:pt x="178" y="12"/>
                    <a:pt x="168" y="13"/>
                  </a:cubicBezTo>
                  <a:cubicBezTo>
                    <a:pt x="158" y="15"/>
                    <a:pt x="146" y="13"/>
                    <a:pt x="137" y="17"/>
                  </a:cubicBezTo>
                  <a:cubicBezTo>
                    <a:pt x="123" y="23"/>
                    <a:pt x="119" y="47"/>
                    <a:pt x="115" y="60"/>
                  </a:cubicBezTo>
                  <a:cubicBezTo>
                    <a:pt x="115" y="61"/>
                    <a:pt x="115" y="61"/>
                    <a:pt x="115" y="61"/>
                  </a:cubicBezTo>
                  <a:cubicBezTo>
                    <a:pt x="56" y="153"/>
                    <a:pt x="0" y="148"/>
                    <a:pt x="0" y="189"/>
                  </a:cubicBezTo>
                  <a:cubicBezTo>
                    <a:pt x="0" y="208"/>
                    <a:pt x="25" y="227"/>
                    <a:pt x="43" y="215"/>
                  </a:cubicBezTo>
                  <a:cubicBezTo>
                    <a:pt x="52" y="210"/>
                    <a:pt x="59" y="202"/>
                    <a:pt x="66" y="195"/>
                  </a:cubicBezTo>
                  <a:cubicBezTo>
                    <a:pt x="81" y="180"/>
                    <a:pt x="93" y="163"/>
                    <a:pt x="105" y="146"/>
                  </a:cubicBezTo>
                  <a:cubicBezTo>
                    <a:pt x="119" y="126"/>
                    <a:pt x="132" y="105"/>
                    <a:pt x="143" y="83"/>
                  </a:cubicBezTo>
                  <a:cubicBezTo>
                    <a:pt x="154" y="82"/>
                    <a:pt x="167" y="81"/>
                    <a:pt x="175" y="72"/>
                  </a:cubicBezTo>
                  <a:cubicBezTo>
                    <a:pt x="183" y="63"/>
                    <a:pt x="180" y="43"/>
                    <a:pt x="178" y="31"/>
                  </a:cubicBezTo>
                  <a:cubicBezTo>
                    <a:pt x="220" y="19"/>
                    <a:pt x="224" y="6"/>
                    <a:pt x="216" y="0"/>
                  </a:cubicBezTo>
                  <a:close/>
                </a:path>
              </a:pathLst>
            </a:custGeom>
            <a:solidFill>
              <a:srgbClr val="FFE4B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94" name="ïsḷïďè"/>
            <p:cNvSpPr/>
            <p:nvPr/>
          </p:nvSpPr>
          <p:spPr bwMode="auto">
            <a:xfrm>
              <a:off x="1655" y="5260"/>
              <a:ext cx="53" cy="88"/>
            </a:xfrm>
            <a:custGeom>
              <a:avLst/>
              <a:gdLst>
                <a:gd name="T0" fmla="*/ 14 w 17"/>
                <a:gd name="T1" fmla="*/ 0 h 28"/>
                <a:gd name="T2" fmla="*/ 15 w 17"/>
                <a:gd name="T3" fmla="*/ 5 h 28"/>
                <a:gd name="T4" fmla="*/ 16 w 17"/>
                <a:gd name="T5" fmla="*/ 13 h 28"/>
                <a:gd name="T6" fmla="*/ 8 w 17"/>
                <a:gd name="T7" fmla="*/ 22 h 28"/>
                <a:gd name="T8" fmla="*/ 0 w 17"/>
                <a:gd name="T9" fmla="*/ 28 h 28"/>
                <a:gd name="T10" fmla="*/ 6 w 17"/>
                <a:gd name="T11" fmla="*/ 21 h 28"/>
                <a:gd name="T12" fmla="*/ 11 w 17"/>
                <a:gd name="T13" fmla="*/ 14 h 28"/>
                <a:gd name="T14" fmla="*/ 12 w 17"/>
                <a:gd name="T15" fmla="*/ 12 h 28"/>
                <a:gd name="T16" fmla="*/ 12 w 17"/>
                <a:gd name="T17" fmla="*/ 11 h 28"/>
                <a:gd name="T18" fmla="*/ 12 w 17"/>
                <a:gd name="T19" fmla="*/ 9 h 28"/>
                <a:gd name="T20" fmla="*/ 12 w 17"/>
                <a:gd name="T21" fmla="*/ 7 h 28"/>
                <a:gd name="T22" fmla="*/ 12 w 17"/>
                <a:gd name="T23" fmla="*/ 7 h 28"/>
                <a:gd name="T24" fmla="*/ 12 w 17"/>
                <a:gd name="T25" fmla="*/ 5 h 28"/>
                <a:gd name="T26" fmla="*/ 12 w 17"/>
                <a:gd name="T27" fmla="*/ 5 h 28"/>
                <a:gd name="T28" fmla="*/ 14 w 17"/>
                <a:gd name="T2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28">
                  <a:moveTo>
                    <a:pt x="14" y="0"/>
                  </a:moveTo>
                  <a:cubicBezTo>
                    <a:pt x="15" y="1"/>
                    <a:pt x="15" y="4"/>
                    <a:pt x="15" y="5"/>
                  </a:cubicBezTo>
                  <a:cubicBezTo>
                    <a:pt x="16" y="7"/>
                    <a:pt x="17" y="10"/>
                    <a:pt x="16" y="13"/>
                  </a:cubicBezTo>
                  <a:cubicBezTo>
                    <a:pt x="15" y="17"/>
                    <a:pt x="11" y="20"/>
                    <a:pt x="8" y="22"/>
                  </a:cubicBezTo>
                  <a:cubicBezTo>
                    <a:pt x="7" y="24"/>
                    <a:pt x="1" y="27"/>
                    <a:pt x="0" y="28"/>
                  </a:cubicBezTo>
                  <a:cubicBezTo>
                    <a:pt x="2" y="26"/>
                    <a:pt x="4" y="24"/>
                    <a:pt x="6" y="21"/>
                  </a:cubicBezTo>
                  <a:cubicBezTo>
                    <a:pt x="8" y="19"/>
                    <a:pt x="11" y="17"/>
                    <a:pt x="11" y="14"/>
                  </a:cubicBezTo>
                  <a:cubicBezTo>
                    <a:pt x="11" y="13"/>
                    <a:pt x="12" y="12"/>
                    <a:pt x="12" y="12"/>
                  </a:cubicBezTo>
                  <a:cubicBezTo>
                    <a:pt x="12" y="11"/>
                    <a:pt x="12" y="11"/>
                    <a:pt x="12" y="11"/>
                  </a:cubicBezTo>
                  <a:cubicBezTo>
                    <a:pt x="12" y="11"/>
                    <a:pt x="12" y="10"/>
                    <a:pt x="12" y="9"/>
                  </a:cubicBezTo>
                  <a:cubicBezTo>
                    <a:pt x="12" y="9"/>
                    <a:pt x="12" y="8"/>
                    <a:pt x="12" y="7"/>
                  </a:cubicBezTo>
                  <a:cubicBezTo>
                    <a:pt x="12" y="7"/>
                    <a:pt x="12" y="7"/>
                    <a:pt x="12" y="7"/>
                  </a:cubicBezTo>
                  <a:cubicBezTo>
                    <a:pt x="12" y="6"/>
                    <a:pt x="12" y="5"/>
                    <a:pt x="12" y="5"/>
                  </a:cubicBezTo>
                  <a:cubicBezTo>
                    <a:pt x="12" y="5"/>
                    <a:pt x="12" y="5"/>
                    <a:pt x="12" y="5"/>
                  </a:cubicBezTo>
                  <a:cubicBezTo>
                    <a:pt x="12" y="5"/>
                    <a:pt x="13" y="0"/>
                    <a:pt x="14" y="0"/>
                  </a:cubicBezTo>
                  <a:close/>
                </a:path>
              </a:pathLst>
            </a:custGeom>
            <a:solidFill>
              <a:srgbClr val="FDDCA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95" name="îṩḻiḍê"/>
            <p:cNvSpPr/>
            <p:nvPr/>
          </p:nvSpPr>
          <p:spPr bwMode="auto">
            <a:xfrm>
              <a:off x="1623" y="5248"/>
              <a:ext cx="54" cy="131"/>
            </a:xfrm>
            <a:custGeom>
              <a:avLst/>
              <a:gdLst>
                <a:gd name="T0" fmla="*/ 14 w 17"/>
                <a:gd name="T1" fmla="*/ 7 h 42"/>
                <a:gd name="T2" fmla="*/ 15 w 17"/>
                <a:gd name="T3" fmla="*/ 2 h 42"/>
                <a:gd name="T4" fmla="*/ 17 w 17"/>
                <a:gd name="T5" fmla="*/ 6 h 42"/>
                <a:gd name="T6" fmla="*/ 14 w 17"/>
                <a:gd name="T7" fmla="*/ 18 h 42"/>
                <a:gd name="T8" fmla="*/ 6 w 17"/>
                <a:gd name="T9" fmla="*/ 32 h 42"/>
                <a:gd name="T10" fmla="*/ 0 w 17"/>
                <a:gd name="T11" fmla="*/ 41 h 42"/>
                <a:gd name="T12" fmla="*/ 0 w 17"/>
                <a:gd name="T13" fmla="*/ 42 h 42"/>
                <a:gd name="T14" fmla="*/ 1 w 17"/>
                <a:gd name="T15" fmla="*/ 40 h 42"/>
                <a:gd name="T16" fmla="*/ 2 w 17"/>
                <a:gd name="T17" fmla="*/ 38 h 42"/>
                <a:gd name="T18" fmla="*/ 3 w 17"/>
                <a:gd name="T19" fmla="*/ 35 h 42"/>
                <a:gd name="T20" fmla="*/ 5 w 17"/>
                <a:gd name="T21" fmla="*/ 30 h 42"/>
                <a:gd name="T22" fmla="*/ 6 w 17"/>
                <a:gd name="T23" fmla="*/ 27 h 42"/>
                <a:gd name="T24" fmla="*/ 7 w 17"/>
                <a:gd name="T25" fmla="*/ 25 h 42"/>
                <a:gd name="T26" fmla="*/ 9 w 17"/>
                <a:gd name="T27" fmla="*/ 20 h 42"/>
                <a:gd name="T28" fmla="*/ 11 w 17"/>
                <a:gd name="T29" fmla="*/ 18 h 42"/>
                <a:gd name="T30" fmla="*/ 13 w 17"/>
                <a:gd name="T31" fmla="*/ 13 h 42"/>
                <a:gd name="T32" fmla="*/ 13 w 17"/>
                <a:gd name="T33" fmla="*/ 11 h 42"/>
                <a:gd name="T34" fmla="*/ 13 w 17"/>
                <a:gd name="T35" fmla="*/ 9 h 42"/>
                <a:gd name="T36" fmla="*/ 13 w 17"/>
                <a:gd name="T37" fmla="*/ 9 h 42"/>
                <a:gd name="T38" fmla="*/ 13 w 17"/>
                <a:gd name="T39" fmla="*/ 7 h 42"/>
                <a:gd name="T40" fmla="*/ 13 w 17"/>
                <a:gd name="T41" fmla="*/ 7 h 42"/>
                <a:gd name="T42" fmla="*/ 14 w 17"/>
                <a:gd name="T43"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42">
                  <a:moveTo>
                    <a:pt x="14" y="7"/>
                  </a:moveTo>
                  <a:cubicBezTo>
                    <a:pt x="14" y="5"/>
                    <a:pt x="14" y="2"/>
                    <a:pt x="15" y="2"/>
                  </a:cubicBezTo>
                  <a:cubicBezTo>
                    <a:pt x="17" y="0"/>
                    <a:pt x="17" y="6"/>
                    <a:pt x="17" y="6"/>
                  </a:cubicBezTo>
                  <a:cubicBezTo>
                    <a:pt x="16" y="10"/>
                    <a:pt x="16" y="14"/>
                    <a:pt x="14" y="18"/>
                  </a:cubicBezTo>
                  <a:cubicBezTo>
                    <a:pt x="12" y="23"/>
                    <a:pt x="9" y="28"/>
                    <a:pt x="6" y="32"/>
                  </a:cubicBezTo>
                  <a:cubicBezTo>
                    <a:pt x="4" y="35"/>
                    <a:pt x="2" y="38"/>
                    <a:pt x="0" y="41"/>
                  </a:cubicBezTo>
                  <a:cubicBezTo>
                    <a:pt x="0" y="42"/>
                    <a:pt x="0" y="42"/>
                    <a:pt x="0" y="42"/>
                  </a:cubicBezTo>
                  <a:cubicBezTo>
                    <a:pt x="0" y="41"/>
                    <a:pt x="1" y="40"/>
                    <a:pt x="1" y="40"/>
                  </a:cubicBezTo>
                  <a:cubicBezTo>
                    <a:pt x="1" y="39"/>
                    <a:pt x="2" y="38"/>
                    <a:pt x="2" y="38"/>
                  </a:cubicBezTo>
                  <a:cubicBezTo>
                    <a:pt x="2" y="37"/>
                    <a:pt x="2" y="36"/>
                    <a:pt x="3" y="35"/>
                  </a:cubicBezTo>
                  <a:cubicBezTo>
                    <a:pt x="3" y="33"/>
                    <a:pt x="4" y="31"/>
                    <a:pt x="5" y="30"/>
                  </a:cubicBezTo>
                  <a:cubicBezTo>
                    <a:pt x="5" y="29"/>
                    <a:pt x="5" y="28"/>
                    <a:pt x="6" y="27"/>
                  </a:cubicBezTo>
                  <a:cubicBezTo>
                    <a:pt x="6" y="26"/>
                    <a:pt x="6" y="26"/>
                    <a:pt x="7" y="25"/>
                  </a:cubicBezTo>
                  <a:cubicBezTo>
                    <a:pt x="8" y="23"/>
                    <a:pt x="9" y="22"/>
                    <a:pt x="9" y="20"/>
                  </a:cubicBezTo>
                  <a:cubicBezTo>
                    <a:pt x="10" y="20"/>
                    <a:pt x="10" y="19"/>
                    <a:pt x="11" y="18"/>
                  </a:cubicBezTo>
                  <a:cubicBezTo>
                    <a:pt x="12" y="17"/>
                    <a:pt x="12" y="15"/>
                    <a:pt x="13" y="13"/>
                  </a:cubicBezTo>
                  <a:cubicBezTo>
                    <a:pt x="13" y="13"/>
                    <a:pt x="13" y="12"/>
                    <a:pt x="13" y="11"/>
                  </a:cubicBezTo>
                  <a:cubicBezTo>
                    <a:pt x="13" y="11"/>
                    <a:pt x="13" y="10"/>
                    <a:pt x="13" y="9"/>
                  </a:cubicBezTo>
                  <a:cubicBezTo>
                    <a:pt x="13" y="9"/>
                    <a:pt x="13" y="9"/>
                    <a:pt x="13" y="9"/>
                  </a:cubicBezTo>
                  <a:cubicBezTo>
                    <a:pt x="13" y="8"/>
                    <a:pt x="13" y="8"/>
                    <a:pt x="13" y="7"/>
                  </a:cubicBezTo>
                  <a:cubicBezTo>
                    <a:pt x="13" y="7"/>
                    <a:pt x="13" y="7"/>
                    <a:pt x="13" y="7"/>
                  </a:cubicBezTo>
                  <a:lnTo>
                    <a:pt x="14" y="7"/>
                  </a:lnTo>
                  <a:close/>
                </a:path>
              </a:pathLst>
            </a:custGeom>
            <a:solidFill>
              <a:srgbClr val="FDDCA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96" name="íslîḍê"/>
            <p:cNvSpPr/>
            <p:nvPr/>
          </p:nvSpPr>
          <p:spPr bwMode="auto">
            <a:xfrm>
              <a:off x="1503" y="5040"/>
              <a:ext cx="264" cy="375"/>
            </a:xfrm>
            <a:custGeom>
              <a:avLst/>
              <a:gdLst>
                <a:gd name="T0" fmla="*/ 0 w 84"/>
                <a:gd name="T1" fmla="*/ 119 h 119"/>
                <a:gd name="T2" fmla="*/ 84 w 84"/>
                <a:gd name="T3" fmla="*/ 119 h 119"/>
                <a:gd name="T4" fmla="*/ 84 w 84"/>
                <a:gd name="T5" fmla="*/ 28 h 119"/>
                <a:gd name="T6" fmla="*/ 0 w 84"/>
                <a:gd name="T7" fmla="*/ 0 h 119"/>
                <a:gd name="T8" fmla="*/ 0 w 84"/>
                <a:gd name="T9" fmla="*/ 119 h 119"/>
              </a:gdLst>
              <a:ahLst/>
              <a:cxnLst>
                <a:cxn ang="0">
                  <a:pos x="T0" y="T1"/>
                </a:cxn>
                <a:cxn ang="0">
                  <a:pos x="T2" y="T3"/>
                </a:cxn>
                <a:cxn ang="0">
                  <a:pos x="T4" y="T5"/>
                </a:cxn>
                <a:cxn ang="0">
                  <a:pos x="T6" y="T7"/>
                </a:cxn>
                <a:cxn ang="0">
                  <a:pos x="T8" y="T9"/>
                </a:cxn>
              </a:cxnLst>
              <a:rect l="0" t="0" r="r" b="b"/>
              <a:pathLst>
                <a:path w="84" h="119">
                  <a:moveTo>
                    <a:pt x="0" y="119"/>
                  </a:moveTo>
                  <a:cubicBezTo>
                    <a:pt x="84" y="119"/>
                    <a:pt x="84" y="119"/>
                    <a:pt x="84" y="119"/>
                  </a:cubicBezTo>
                  <a:cubicBezTo>
                    <a:pt x="84" y="28"/>
                    <a:pt x="84" y="28"/>
                    <a:pt x="84" y="28"/>
                  </a:cubicBezTo>
                  <a:cubicBezTo>
                    <a:pt x="84" y="28"/>
                    <a:pt x="19" y="14"/>
                    <a:pt x="0" y="0"/>
                  </a:cubicBezTo>
                  <a:lnTo>
                    <a:pt x="0" y="119"/>
                  </a:ln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97" name="îşľïḍê"/>
            <p:cNvSpPr/>
            <p:nvPr/>
          </p:nvSpPr>
          <p:spPr bwMode="auto">
            <a:xfrm>
              <a:off x="1503" y="5040"/>
              <a:ext cx="264" cy="375"/>
            </a:xfrm>
            <a:custGeom>
              <a:avLst/>
              <a:gdLst>
                <a:gd name="T0" fmla="*/ 0 w 84"/>
                <a:gd name="T1" fmla="*/ 119 h 119"/>
                <a:gd name="T2" fmla="*/ 84 w 84"/>
                <a:gd name="T3" fmla="*/ 119 h 119"/>
                <a:gd name="T4" fmla="*/ 8 w 84"/>
                <a:gd name="T5" fmla="*/ 110 h 119"/>
                <a:gd name="T6" fmla="*/ 0 w 84"/>
                <a:gd name="T7" fmla="*/ 0 h 119"/>
                <a:gd name="T8" fmla="*/ 0 w 84"/>
                <a:gd name="T9" fmla="*/ 119 h 119"/>
              </a:gdLst>
              <a:ahLst/>
              <a:cxnLst>
                <a:cxn ang="0">
                  <a:pos x="T0" y="T1"/>
                </a:cxn>
                <a:cxn ang="0">
                  <a:pos x="T2" y="T3"/>
                </a:cxn>
                <a:cxn ang="0">
                  <a:pos x="T4" y="T5"/>
                </a:cxn>
                <a:cxn ang="0">
                  <a:pos x="T6" y="T7"/>
                </a:cxn>
                <a:cxn ang="0">
                  <a:pos x="T8" y="T9"/>
                </a:cxn>
              </a:cxnLst>
              <a:rect l="0" t="0" r="r" b="b"/>
              <a:pathLst>
                <a:path w="84" h="119">
                  <a:moveTo>
                    <a:pt x="0" y="119"/>
                  </a:moveTo>
                  <a:cubicBezTo>
                    <a:pt x="84" y="119"/>
                    <a:pt x="84" y="119"/>
                    <a:pt x="84" y="119"/>
                  </a:cubicBezTo>
                  <a:cubicBezTo>
                    <a:pt x="8" y="110"/>
                    <a:pt x="8" y="110"/>
                    <a:pt x="8" y="110"/>
                  </a:cubicBezTo>
                  <a:cubicBezTo>
                    <a:pt x="8" y="110"/>
                    <a:pt x="19" y="14"/>
                    <a:pt x="0" y="0"/>
                  </a:cubicBezTo>
                  <a:lnTo>
                    <a:pt x="0" y="119"/>
                  </a:ln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98" name="ïṥlíde"/>
            <p:cNvSpPr/>
            <p:nvPr/>
          </p:nvSpPr>
          <p:spPr bwMode="auto">
            <a:xfrm>
              <a:off x="1503" y="5040"/>
              <a:ext cx="264" cy="131"/>
            </a:xfrm>
            <a:custGeom>
              <a:avLst/>
              <a:gdLst>
                <a:gd name="T0" fmla="*/ 84 w 84"/>
                <a:gd name="T1" fmla="*/ 28 h 42"/>
                <a:gd name="T2" fmla="*/ 84 w 84"/>
                <a:gd name="T3" fmla="*/ 42 h 42"/>
                <a:gd name="T4" fmla="*/ 0 w 84"/>
                <a:gd name="T5" fmla="*/ 14 h 42"/>
                <a:gd name="T6" fmla="*/ 0 w 84"/>
                <a:gd name="T7" fmla="*/ 0 h 42"/>
                <a:gd name="T8" fmla="*/ 84 w 84"/>
                <a:gd name="T9" fmla="*/ 28 h 42"/>
              </a:gdLst>
              <a:ahLst/>
              <a:cxnLst>
                <a:cxn ang="0">
                  <a:pos x="T0" y="T1"/>
                </a:cxn>
                <a:cxn ang="0">
                  <a:pos x="T2" y="T3"/>
                </a:cxn>
                <a:cxn ang="0">
                  <a:pos x="T4" y="T5"/>
                </a:cxn>
                <a:cxn ang="0">
                  <a:pos x="T6" y="T7"/>
                </a:cxn>
                <a:cxn ang="0">
                  <a:pos x="T8" y="T9"/>
                </a:cxn>
              </a:cxnLst>
              <a:rect l="0" t="0" r="r" b="b"/>
              <a:pathLst>
                <a:path w="84" h="42">
                  <a:moveTo>
                    <a:pt x="84" y="28"/>
                  </a:moveTo>
                  <a:cubicBezTo>
                    <a:pt x="84" y="42"/>
                    <a:pt x="84" y="42"/>
                    <a:pt x="84" y="42"/>
                  </a:cubicBezTo>
                  <a:cubicBezTo>
                    <a:pt x="84" y="42"/>
                    <a:pt x="19" y="27"/>
                    <a:pt x="0" y="14"/>
                  </a:cubicBezTo>
                  <a:cubicBezTo>
                    <a:pt x="0" y="0"/>
                    <a:pt x="0" y="0"/>
                    <a:pt x="0" y="0"/>
                  </a:cubicBezTo>
                  <a:cubicBezTo>
                    <a:pt x="19" y="14"/>
                    <a:pt x="84" y="28"/>
                    <a:pt x="84" y="28"/>
                  </a:cubicBezTo>
                  <a:close/>
                </a:path>
              </a:pathLst>
            </a:custGeom>
            <a:solidFill>
              <a:srgbClr val="D9D9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07" name="íṡľîdè"/>
            <p:cNvSpPr/>
            <p:nvPr/>
          </p:nvSpPr>
          <p:spPr bwMode="auto">
            <a:xfrm>
              <a:off x="1077" y="3818"/>
              <a:ext cx="19" cy="240"/>
            </a:xfrm>
            <a:custGeom>
              <a:avLst/>
              <a:gdLst>
                <a:gd name="T0" fmla="*/ 6 w 6"/>
                <a:gd name="T1" fmla="*/ 4 h 76"/>
                <a:gd name="T2" fmla="*/ 6 w 6"/>
                <a:gd name="T3" fmla="*/ 73 h 76"/>
                <a:gd name="T4" fmla="*/ 0 w 6"/>
                <a:gd name="T5" fmla="*/ 73 h 76"/>
                <a:gd name="T6" fmla="*/ 0 w 6"/>
                <a:gd name="T7" fmla="*/ 4 h 76"/>
                <a:gd name="T8" fmla="*/ 6 w 6"/>
                <a:gd name="T9" fmla="*/ 4 h 76"/>
              </a:gdLst>
              <a:ahLst/>
              <a:cxnLst>
                <a:cxn ang="0">
                  <a:pos x="T0" y="T1"/>
                </a:cxn>
                <a:cxn ang="0">
                  <a:pos x="T2" y="T3"/>
                </a:cxn>
                <a:cxn ang="0">
                  <a:pos x="T4" y="T5"/>
                </a:cxn>
                <a:cxn ang="0">
                  <a:pos x="T6" y="T7"/>
                </a:cxn>
                <a:cxn ang="0">
                  <a:pos x="T8" y="T9"/>
                </a:cxn>
              </a:cxnLst>
              <a:rect l="0" t="0" r="r" b="b"/>
              <a:pathLst>
                <a:path w="6" h="76">
                  <a:moveTo>
                    <a:pt x="6" y="4"/>
                  </a:moveTo>
                  <a:cubicBezTo>
                    <a:pt x="6" y="73"/>
                    <a:pt x="6" y="73"/>
                    <a:pt x="6" y="73"/>
                  </a:cubicBezTo>
                  <a:cubicBezTo>
                    <a:pt x="6" y="76"/>
                    <a:pt x="0" y="76"/>
                    <a:pt x="0" y="73"/>
                  </a:cubicBezTo>
                  <a:cubicBezTo>
                    <a:pt x="0" y="4"/>
                    <a:pt x="0" y="4"/>
                    <a:pt x="0" y="4"/>
                  </a:cubicBezTo>
                  <a:cubicBezTo>
                    <a:pt x="0" y="0"/>
                    <a:pt x="6" y="0"/>
                    <a:pt x="6" y="4"/>
                  </a:cubicBezTo>
                  <a:close/>
                </a:path>
              </a:pathLst>
            </a:custGeom>
            <a:solidFill>
              <a:srgbClr val="D9D9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08" name="îṧ1iḓé"/>
            <p:cNvSpPr/>
            <p:nvPr/>
          </p:nvSpPr>
          <p:spPr bwMode="auto">
            <a:xfrm>
              <a:off x="1077" y="4013"/>
              <a:ext cx="19" cy="45"/>
            </a:xfrm>
            <a:custGeom>
              <a:avLst/>
              <a:gdLst>
                <a:gd name="T0" fmla="*/ 6 w 6"/>
                <a:gd name="T1" fmla="*/ 0 h 14"/>
                <a:gd name="T2" fmla="*/ 6 w 6"/>
                <a:gd name="T3" fmla="*/ 11 h 14"/>
                <a:gd name="T4" fmla="*/ 0 w 6"/>
                <a:gd name="T5" fmla="*/ 11 h 14"/>
                <a:gd name="T6" fmla="*/ 0 w 6"/>
                <a:gd name="T7" fmla="*/ 0 h 14"/>
                <a:gd name="T8" fmla="*/ 6 w 6"/>
                <a:gd name="T9" fmla="*/ 0 h 14"/>
              </a:gdLst>
              <a:ahLst/>
              <a:cxnLst>
                <a:cxn ang="0">
                  <a:pos x="T0" y="T1"/>
                </a:cxn>
                <a:cxn ang="0">
                  <a:pos x="T2" y="T3"/>
                </a:cxn>
                <a:cxn ang="0">
                  <a:pos x="T4" y="T5"/>
                </a:cxn>
                <a:cxn ang="0">
                  <a:pos x="T6" y="T7"/>
                </a:cxn>
                <a:cxn ang="0">
                  <a:pos x="T8" y="T9"/>
                </a:cxn>
              </a:cxnLst>
              <a:rect l="0" t="0" r="r" b="b"/>
              <a:pathLst>
                <a:path w="6" h="14">
                  <a:moveTo>
                    <a:pt x="6" y="0"/>
                  </a:moveTo>
                  <a:cubicBezTo>
                    <a:pt x="6" y="11"/>
                    <a:pt x="6" y="11"/>
                    <a:pt x="6" y="11"/>
                  </a:cubicBezTo>
                  <a:cubicBezTo>
                    <a:pt x="6" y="14"/>
                    <a:pt x="0" y="14"/>
                    <a:pt x="0" y="11"/>
                  </a:cubicBezTo>
                  <a:cubicBezTo>
                    <a:pt x="0" y="0"/>
                    <a:pt x="0" y="0"/>
                    <a:pt x="0" y="0"/>
                  </a:cubicBezTo>
                  <a:lnTo>
                    <a:pt x="6" y="0"/>
                  </a:lnTo>
                  <a:close/>
                </a:path>
              </a:pathLst>
            </a:custGeom>
            <a:solidFill>
              <a:srgbClr val="C6C6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09" name="ïṧḻiḋé"/>
            <p:cNvSpPr/>
            <p:nvPr/>
          </p:nvSpPr>
          <p:spPr bwMode="auto">
            <a:xfrm>
              <a:off x="1049" y="4026"/>
              <a:ext cx="45" cy="45"/>
            </a:xfrm>
            <a:custGeom>
              <a:avLst/>
              <a:gdLst>
                <a:gd name="T0" fmla="*/ 4 w 14"/>
                <a:gd name="T1" fmla="*/ 12 h 14"/>
                <a:gd name="T2" fmla="*/ 13 w 14"/>
                <a:gd name="T3" fmla="*/ 8 h 14"/>
                <a:gd name="T4" fmla="*/ 8 w 14"/>
                <a:gd name="T5" fmla="*/ 1 h 14"/>
                <a:gd name="T6" fmla="*/ 0 w 14"/>
                <a:gd name="T7" fmla="*/ 5 h 14"/>
                <a:gd name="T8" fmla="*/ 4 w 14"/>
                <a:gd name="T9" fmla="*/ 12 h 14"/>
              </a:gdLst>
              <a:ahLst/>
              <a:cxnLst>
                <a:cxn ang="0">
                  <a:pos x="T0" y="T1"/>
                </a:cxn>
                <a:cxn ang="0">
                  <a:pos x="T2" y="T3"/>
                </a:cxn>
                <a:cxn ang="0">
                  <a:pos x="T4" y="T5"/>
                </a:cxn>
                <a:cxn ang="0">
                  <a:pos x="T6" y="T7"/>
                </a:cxn>
                <a:cxn ang="0">
                  <a:pos x="T8" y="T9"/>
                </a:cxn>
              </a:cxnLst>
              <a:rect l="0" t="0" r="r" b="b"/>
              <a:pathLst>
                <a:path w="14" h="14">
                  <a:moveTo>
                    <a:pt x="4" y="12"/>
                  </a:moveTo>
                  <a:cubicBezTo>
                    <a:pt x="7" y="14"/>
                    <a:pt x="12" y="12"/>
                    <a:pt x="13" y="8"/>
                  </a:cubicBezTo>
                  <a:cubicBezTo>
                    <a:pt x="14" y="5"/>
                    <a:pt x="11" y="0"/>
                    <a:pt x="8" y="1"/>
                  </a:cubicBezTo>
                  <a:cubicBezTo>
                    <a:pt x="5" y="1"/>
                    <a:pt x="1" y="2"/>
                    <a:pt x="0" y="5"/>
                  </a:cubicBezTo>
                  <a:cubicBezTo>
                    <a:pt x="0" y="8"/>
                    <a:pt x="1" y="11"/>
                    <a:pt x="4" y="12"/>
                  </a:cubicBezTo>
                  <a:close/>
                </a:path>
              </a:pathLst>
            </a:custGeom>
            <a:solidFill>
              <a:srgbClr val="9C9B9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11" name="íṣļidè"/>
            <p:cNvSpPr/>
            <p:nvPr/>
          </p:nvSpPr>
          <p:spPr bwMode="auto">
            <a:xfrm>
              <a:off x="1053" y="4039"/>
              <a:ext cx="19" cy="23"/>
            </a:xfrm>
            <a:custGeom>
              <a:avLst/>
              <a:gdLst>
                <a:gd name="T0" fmla="*/ 2 w 6"/>
                <a:gd name="T1" fmla="*/ 6 h 7"/>
                <a:gd name="T2" fmla="*/ 6 w 6"/>
                <a:gd name="T3" fmla="*/ 4 h 7"/>
                <a:gd name="T4" fmla="*/ 3 w 6"/>
                <a:gd name="T5" fmla="*/ 0 h 7"/>
                <a:gd name="T6" fmla="*/ 0 w 6"/>
                <a:gd name="T7" fmla="*/ 2 h 7"/>
                <a:gd name="T8" fmla="*/ 2 w 6"/>
                <a:gd name="T9" fmla="*/ 6 h 7"/>
              </a:gdLst>
              <a:ahLst/>
              <a:cxnLst>
                <a:cxn ang="0">
                  <a:pos x="T0" y="T1"/>
                </a:cxn>
                <a:cxn ang="0">
                  <a:pos x="T2" y="T3"/>
                </a:cxn>
                <a:cxn ang="0">
                  <a:pos x="T4" y="T5"/>
                </a:cxn>
                <a:cxn ang="0">
                  <a:pos x="T6" y="T7"/>
                </a:cxn>
                <a:cxn ang="0">
                  <a:pos x="T8" y="T9"/>
                </a:cxn>
              </a:cxnLst>
              <a:rect l="0" t="0" r="r" b="b"/>
              <a:pathLst>
                <a:path w="6" h="7">
                  <a:moveTo>
                    <a:pt x="2" y="6"/>
                  </a:moveTo>
                  <a:cubicBezTo>
                    <a:pt x="3" y="7"/>
                    <a:pt x="5" y="6"/>
                    <a:pt x="6" y="4"/>
                  </a:cubicBezTo>
                  <a:cubicBezTo>
                    <a:pt x="6" y="2"/>
                    <a:pt x="5" y="0"/>
                    <a:pt x="3" y="0"/>
                  </a:cubicBezTo>
                  <a:cubicBezTo>
                    <a:pt x="2" y="0"/>
                    <a:pt x="1" y="1"/>
                    <a:pt x="0" y="2"/>
                  </a:cubicBezTo>
                  <a:cubicBezTo>
                    <a:pt x="0" y="4"/>
                    <a:pt x="1" y="6"/>
                    <a:pt x="2" y="6"/>
                  </a:cubicBezTo>
                  <a:close/>
                </a:path>
              </a:pathLst>
            </a:custGeom>
            <a:solidFill>
              <a:srgbClr val="706F6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13" name="ïṥlíḋê"/>
            <p:cNvSpPr/>
            <p:nvPr/>
          </p:nvSpPr>
          <p:spPr bwMode="auto">
            <a:xfrm>
              <a:off x="813" y="4013"/>
              <a:ext cx="15" cy="45"/>
            </a:xfrm>
            <a:custGeom>
              <a:avLst/>
              <a:gdLst>
                <a:gd name="T0" fmla="*/ 0 w 5"/>
                <a:gd name="T1" fmla="*/ 0 h 14"/>
                <a:gd name="T2" fmla="*/ 0 w 5"/>
                <a:gd name="T3" fmla="*/ 11 h 14"/>
                <a:gd name="T4" fmla="*/ 5 w 5"/>
                <a:gd name="T5" fmla="*/ 11 h 14"/>
                <a:gd name="T6" fmla="*/ 5 w 5"/>
                <a:gd name="T7" fmla="*/ 0 h 14"/>
                <a:gd name="T8" fmla="*/ 0 w 5"/>
                <a:gd name="T9" fmla="*/ 0 h 14"/>
              </a:gdLst>
              <a:ahLst/>
              <a:cxnLst>
                <a:cxn ang="0">
                  <a:pos x="T0" y="T1"/>
                </a:cxn>
                <a:cxn ang="0">
                  <a:pos x="T2" y="T3"/>
                </a:cxn>
                <a:cxn ang="0">
                  <a:pos x="T4" y="T5"/>
                </a:cxn>
                <a:cxn ang="0">
                  <a:pos x="T6" y="T7"/>
                </a:cxn>
                <a:cxn ang="0">
                  <a:pos x="T8" y="T9"/>
                </a:cxn>
              </a:cxnLst>
              <a:rect l="0" t="0" r="r" b="b"/>
              <a:pathLst>
                <a:path w="5" h="14">
                  <a:moveTo>
                    <a:pt x="0" y="0"/>
                  </a:moveTo>
                  <a:cubicBezTo>
                    <a:pt x="0" y="11"/>
                    <a:pt x="0" y="11"/>
                    <a:pt x="0" y="11"/>
                  </a:cubicBezTo>
                  <a:cubicBezTo>
                    <a:pt x="0" y="14"/>
                    <a:pt x="5" y="14"/>
                    <a:pt x="5" y="11"/>
                  </a:cubicBezTo>
                  <a:cubicBezTo>
                    <a:pt x="5" y="0"/>
                    <a:pt x="5" y="0"/>
                    <a:pt x="5" y="0"/>
                  </a:cubicBezTo>
                  <a:lnTo>
                    <a:pt x="0" y="0"/>
                  </a:lnTo>
                  <a:close/>
                </a:path>
              </a:pathLst>
            </a:custGeom>
            <a:solidFill>
              <a:srgbClr val="C6C6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14" name="ï$liḋe"/>
            <p:cNvSpPr/>
            <p:nvPr/>
          </p:nvSpPr>
          <p:spPr bwMode="auto">
            <a:xfrm>
              <a:off x="813" y="4026"/>
              <a:ext cx="47" cy="45"/>
            </a:xfrm>
            <a:custGeom>
              <a:avLst/>
              <a:gdLst>
                <a:gd name="T0" fmla="*/ 14 w 15"/>
                <a:gd name="T1" fmla="*/ 5 h 14"/>
                <a:gd name="T2" fmla="*/ 7 w 15"/>
                <a:gd name="T3" fmla="*/ 1 h 14"/>
                <a:gd name="T4" fmla="*/ 1 w 15"/>
                <a:gd name="T5" fmla="*/ 8 h 14"/>
                <a:gd name="T6" fmla="*/ 11 w 15"/>
                <a:gd name="T7" fmla="*/ 12 h 14"/>
                <a:gd name="T8" fmla="*/ 14 w 15"/>
                <a:gd name="T9" fmla="*/ 5 h 14"/>
              </a:gdLst>
              <a:ahLst/>
              <a:cxnLst>
                <a:cxn ang="0">
                  <a:pos x="T0" y="T1"/>
                </a:cxn>
                <a:cxn ang="0">
                  <a:pos x="T2" y="T3"/>
                </a:cxn>
                <a:cxn ang="0">
                  <a:pos x="T4" y="T5"/>
                </a:cxn>
                <a:cxn ang="0">
                  <a:pos x="T6" y="T7"/>
                </a:cxn>
                <a:cxn ang="0">
                  <a:pos x="T8" y="T9"/>
                </a:cxn>
              </a:cxnLst>
              <a:rect l="0" t="0" r="r" b="b"/>
              <a:pathLst>
                <a:path w="15" h="14">
                  <a:moveTo>
                    <a:pt x="14" y="5"/>
                  </a:moveTo>
                  <a:cubicBezTo>
                    <a:pt x="13" y="2"/>
                    <a:pt x="10" y="1"/>
                    <a:pt x="7" y="1"/>
                  </a:cubicBezTo>
                  <a:cubicBezTo>
                    <a:pt x="3" y="0"/>
                    <a:pt x="0" y="5"/>
                    <a:pt x="1" y="8"/>
                  </a:cubicBezTo>
                  <a:cubicBezTo>
                    <a:pt x="2" y="12"/>
                    <a:pt x="7" y="14"/>
                    <a:pt x="11" y="12"/>
                  </a:cubicBezTo>
                  <a:cubicBezTo>
                    <a:pt x="13" y="11"/>
                    <a:pt x="15" y="8"/>
                    <a:pt x="14" y="5"/>
                  </a:cubicBezTo>
                  <a:close/>
                </a:path>
              </a:pathLst>
            </a:custGeom>
            <a:solidFill>
              <a:srgbClr val="9C9B9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15" name="íSľîďê"/>
            <p:cNvSpPr/>
            <p:nvPr/>
          </p:nvSpPr>
          <p:spPr bwMode="auto">
            <a:xfrm>
              <a:off x="835" y="4039"/>
              <a:ext cx="23" cy="23"/>
            </a:xfrm>
            <a:custGeom>
              <a:avLst/>
              <a:gdLst>
                <a:gd name="T0" fmla="*/ 6 w 7"/>
                <a:gd name="T1" fmla="*/ 2 h 7"/>
                <a:gd name="T2" fmla="*/ 3 w 7"/>
                <a:gd name="T3" fmla="*/ 0 h 7"/>
                <a:gd name="T4" fmla="*/ 1 w 7"/>
                <a:gd name="T5" fmla="*/ 4 h 7"/>
                <a:gd name="T6" fmla="*/ 5 w 7"/>
                <a:gd name="T7" fmla="*/ 6 h 7"/>
                <a:gd name="T8" fmla="*/ 6 w 7"/>
                <a:gd name="T9" fmla="*/ 2 h 7"/>
              </a:gdLst>
              <a:ahLst/>
              <a:cxnLst>
                <a:cxn ang="0">
                  <a:pos x="T0" y="T1"/>
                </a:cxn>
                <a:cxn ang="0">
                  <a:pos x="T2" y="T3"/>
                </a:cxn>
                <a:cxn ang="0">
                  <a:pos x="T4" y="T5"/>
                </a:cxn>
                <a:cxn ang="0">
                  <a:pos x="T6" y="T7"/>
                </a:cxn>
                <a:cxn ang="0">
                  <a:pos x="T8" y="T9"/>
                </a:cxn>
              </a:cxnLst>
              <a:rect l="0" t="0" r="r" b="b"/>
              <a:pathLst>
                <a:path w="7" h="7">
                  <a:moveTo>
                    <a:pt x="6" y="2"/>
                  </a:moveTo>
                  <a:cubicBezTo>
                    <a:pt x="6" y="1"/>
                    <a:pt x="4" y="0"/>
                    <a:pt x="3" y="0"/>
                  </a:cubicBezTo>
                  <a:cubicBezTo>
                    <a:pt x="2" y="0"/>
                    <a:pt x="0" y="2"/>
                    <a:pt x="1" y="4"/>
                  </a:cubicBezTo>
                  <a:cubicBezTo>
                    <a:pt x="1" y="6"/>
                    <a:pt x="3" y="7"/>
                    <a:pt x="5" y="6"/>
                  </a:cubicBezTo>
                  <a:cubicBezTo>
                    <a:pt x="6" y="6"/>
                    <a:pt x="7" y="4"/>
                    <a:pt x="6" y="2"/>
                  </a:cubicBezTo>
                  <a:close/>
                </a:path>
              </a:pathLst>
            </a:custGeom>
            <a:solidFill>
              <a:srgbClr val="706F6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17" name="iṩliḍe"/>
            <p:cNvSpPr/>
            <p:nvPr/>
          </p:nvSpPr>
          <p:spPr bwMode="auto">
            <a:xfrm>
              <a:off x="854" y="2175"/>
              <a:ext cx="883" cy="519"/>
            </a:xfrm>
            <a:custGeom>
              <a:avLst/>
              <a:gdLst>
                <a:gd name="T0" fmla="*/ 277 w 280"/>
                <a:gd name="T1" fmla="*/ 58 h 165"/>
                <a:gd name="T2" fmla="*/ 253 w 280"/>
                <a:gd name="T3" fmla="*/ 25 h 165"/>
                <a:gd name="T4" fmla="*/ 212 w 280"/>
                <a:gd name="T5" fmla="*/ 20 h 165"/>
                <a:gd name="T6" fmla="*/ 212 w 280"/>
                <a:gd name="T7" fmla="*/ 20 h 165"/>
                <a:gd name="T8" fmla="*/ 151 w 280"/>
                <a:gd name="T9" fmla="*/ 0 h 165"/>
                <a:gd name="T10" fmla="*/ 126 w 280"/>
                <a:gd name="T11" fmla="*/ 3 h 165"/>
                <a:gd name="T12" fmla="*/ 125 w 280"/>
                <a:gd name="T13" fmla="*/ 2 h 165"/>
                <a:gd name="T14" fmla="*/ 111 w 280"/>
                <a:gd name="T15" fmla="*/ 7 h 165"/>
                <a:gd name="T16" fmla="*/ 111 w 280"/>
                <a:gd name="T17" fmla="*/ 8 h 165"/>
                <a:gd name="T18" fmla="*/ 11 w 280"/>
                <a:gd name="T19" fmla="*/ 39 h 165"/>
                <a:gd name="T20" fmla="*/ 9 w 280"/>
                <a:gd name="T21" fmla="*/ 82 h 165"/>
                <a:gd name="T22" fmla="*/ 27 w 280"/>
                <a:gd name="T23" fmla="*/ 99 h 165"/>
                <a:gd name="T24" fmla="*/ 27 w 280"/>
                <a:gd name="T25" fmla="*/ 100 h 165"/>
                <a:gd name="T26" fmla="*/ 27 w 280"/>
                <a:gd name="T27" fmla="*/ 101 h 165"/>
                <a:gd name="T28" fmla="*/ 26 w 280"/>
                <a:gd name="T29" fmla="*/ 101 h 165"/>
                <a:gd name="T30" fmla="*/ 27 w 280"/>
                <a:gd name="T31" fmla="*/ 131 h 165"/>
                <a:gd name="T32" fmla="*/ 53 w 280"/>
                <a:gd name="T33" fmla="*/ 163 h 165"/>
                <a:gd name="T34" fmla="*/ 54 w 280"/>
                <a:gd name="T35" fmla="*/ 116 h 165"/>
                <a:gd name="T36" fmla="*/ 60 w 280"/>
                <a:gd name="T37" fmla="*/ 109 h 165"/>
                <a:gd name="T38" fmla="*/ 75 w 280"/>
                <a:gd name="T39" fmla="*/ 108 h 165"/>
                <a:gd name="T40" fmla="*/ 118 w 280"/>
                <a:gd name="T41" fmla="*/ 116 h 165"/>
                <a:gd name="T42" fmla="*/ 160 w 280"/>
                <a:gd name="T43" fmla="*/ 115 h 165"/>
                <a:gd name="T44" fmla="*/ 194 w 280"/>
                <a:gd name="T45" fmla="*/ 106 h 165"/>
                <a:gd name="T46" fmla="*/ 235 w 280"/>
                <a:gd name="T47" fmla="*/ 122 h 165"/>
                <a:gd name="T48" fmla="*/ 236 w 280"/>
                <a:gd name="T49" fmla="*/ 165 h 165"/>
                <a:gd name="T50" fmla="*/ 267 w 280"/>
                <a:gd name="T51" fmla="*/ 106 h 165"/>
                <a:gd name="T52" fmla="*/ 277 w 280"/>
                <a:gd name="T53" fmla="*/ 58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0" h="165">
                  <a:moveTo>
                    <a:pt x="277" y="58"/>
                  </a:moveTo>
                  <a:cubicBezTo>
                    <a:pt x="275" y="43"/>
                    <a:pt x="266" y="31"/>
                    <a:pt x="253" y="25"/>
                  </a:cubicBezTo>
                  <a:cubicBezTo>
                    <a:pt x="240" y="19"/>
                    <a:pt x="226" y="19"/>
                    <a:pt x="212" y="20"/>
                  </a:cubicBezTo>
                  <a:cubicBezTo>
                    <a:pt x="212" y="20"/>
                    <a:pt x="212" y="20"/>
                    <a:pt x="212" y="20"/>
                  </a:cubicBezTo>
                  <a:cubicBezTo>
                    <a:pt x="194" y="7"/>
                    <a:pt x="172" y="0"/>
                    <a:pt x="151" y="0"/>
                  </a:cubicBezTo>
                  <a:cubicBezTo>
                    <a:pt x="142" y="0"/>
                    <a:pt x="134" y="1"/>
                    <a:pt x="126" y="3"/>
                  </a:cubicBezTo>
                  <a:cubicBezTo>
                    <a:pt x="127" y="3"/>
                    <a:pt x="126" y="1"/>
                    <a:pt x="125" y="2"/>
                  </a:cubicBezTo>
                  <a:cubicBezTo>
                    <a:pt x="121" y="4"/>
                    <a:pt x="116" y="6"/>
                    <a:pt x="111" y="7"/>
                  </a:cubicBezTo>
                  <a:cubicBezTo>
                    <a:pt x="111" y="8"/>
                    <a:pt x="111" y="8"/>
                    <a:pt x="111" y="8"/>
                  </a:cubicBezTo>
                  <a:cubicBezTo>
                    <a:pt x="77" y="18"/>
                    <a:pt x="35" y="8"/>
                    <a:pt x="11" y="39"/>
                  </a:cubicBezTo>
                  <a:cubicBezTo>
                    <a:pt x="1" y="52"/>
                    <a:pt x="0" y="68"/>
                    <a:pt x="9" y="82"/>
                  </a:cubicBezTo>
                  <a:cubicBezTo>
                    <a:pt x="13" y="90"/>
                    <a:pt x="20" y="95"/>
                    <a:pt x="27" y="99"/>
                  </a:cubicBezTo>
                  <a:cubicBezTo>
                    <a:pt x="27" y="100"/>
                    <a:pt x="27" y="100"/>
                    <a:pt x="27" y="100"/>
                  </a:cubicBezTo>
                  <a:cubicBezTo>
                    <a:pt x="27" y="101"/>
                    <a:pt x="27" y="101"/>
                    <a:pt x="27" y="101"/>
                  </a:cubicBezTo>
                  <a:cubicBezTo>
                    <a:pt x="26" y="101"/>
                    <a:pt x="26" y="101"/>
                    <a:pt x="26" y="101"/>
                  </a:cubicBezTo>
                  <a:cubicBezTo>
                    <a:pt x="20" y="111"/>
                    <a:pt x="22" y="122"/>
                    <a:pt x="27" y="131"/>
                  </a:cubicBezTo>
                  <a:cubicBezTo>
                    <a:pt x="33" y="142"/>
                    <a:pt x="53" y="163"/>
                    <a:pt x="53" y="163"/>
                  </a:cubicBezTo>
                  <a:cubicBezTo>
                    <a:pt x="53" y="163"/>
                    <a:pt x="53" y="118"/>
                    <a:pt x="54" y="116"/>
                  </a:cubicBezTo>
                  <a:cubicBezTo>
                    <a:pt x="55" y="112"/>
                    <a:pt x="57" y="110"/>
                    <a:pt x="60" y="109"/>
                  </a:cubicBezTo>
                  <a:cubicBezTo>
                    <a:pt x="65" y="108"/>
                    <a:pt x="71" y="108"/>
                    <a:pt x="75" y="108"/>
                  </a:cubicBezTo>
                  <a:cubicBezTo>
                    <a:pt x="90" y="107"/>
                    <a:pt x="104" y="114"/>
                    <a:pt x="118" y="116"/>
                  </a:cubicBezTo>
                  <a:cubicBezTo>
                    <a:pt x="132" y="119"/>
                    <a:pt x="146" y="118"/>
                    <a:pt x="160" y="115"/>
                  </a:cubicBezTo>
                  <a:cubicBezTo>
                    <a:pt x="171" y="113"/>
                    <a:pt x="182" y="108"/>
                    <a:pt x="194" y="106"/>
                  </a:cubicBezTo>
                  <a:cubicBezTo>
                    <a:pt x="206" y="105"/>
                    <a:pt x="233" y="107"/>
                    <a:pt x="235" y="122"/>
                  </a:cubicBezTo>
                  <a:cubicBezTo>
                    <a:pt x="236" y="132"/>
                    <a:pt x="236" y="165"/>
                    <a:pt x="236" y="165"/>
                  </a:cubicBezTo>
                  <a:cubicBezTo>
                    <a:pt x="246" y="147"/>
                    <a:pt x="258" y="125"/>
                    <a:pt x="267" y="106"/>
                  </a:cubicBezTo>
                  <a:cubicBezTo>
                    <a:pt x="273" y="91"/>
                    <a:pt x="280" y="75"/>
                    <a:pt x="277" y="58"/>
                  </a:cubicBezTo>
                  <a:close/>
                </a:path>
              </a:pathLst>
            </a:custGeom>
            <a:solidFill>
              <a:srgbClr val="925B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18" name="iş1îḋe"/>
            <p:cNvSpPr/>
            <p:nvPr/>
          </p:nvSpPr>
          <p:spPr bwMode="auto">
            <a:xfrm>
              <a:off x="854" y="2218"/>
              <a:ext cx="249" cy="409"/>
            </a:xfrm>
            <a:custGeom>
              <a:avLst/>
              <a:gdLst>
                <a:gd name="T0" fmla="*/ 34 w 79"/>
                <a:gd name="T1" fmla="*/ 93 h 130"/>
                <a:gd name="T2" fmla="*/ 51 w 79"/>
                <a:gd name="T3" fmla="*/ 77 h 130"/>
                <a:gd name="T4" fmla="*/ 73 w 79"/>
                <a:gd name="T5" fmla="*/ 62 h 130"/>
                <a:gd name="T6" fmla="*/ 55 w 79"/>
                <a:gd name="T7" fmla="*/ 44 h 130"/>
                <a:gd name="T8" fmla="*/ 52 w 79"/>
                <a:gd name="T9" fmla="*/ 18 h 130"/>
                <a:gd name="T10" fmla="*/ 73 w 79"/>
                <a:gd name="T11" fmla="*/ 0 h 130"/>
                <a:gd name="T12" fmla="*/ 11 w 79"/>
                <a:gd name="T13" fmla="*/ 25 h 130"/>
                <a:gd name="T14" fmla="*/ 9 w 79"/>
                <a:gd name="T15" fmla="*/ 68 h 130"/>
                <a:gd name="T16" fmla="*/ 27 w 79"/>
                <a:gd name="T17" fmla="*/ 85 h 130"/>
                <a:gd name="T18" fmla="*/ 27 w 79"/>
                <a:gd name="T19" fmla="*/ 86 h 130"/>
                <a:gd name="T20" fmla="*/ 27 w 79"/>
                <a:gd name="T21" fmla="*/ 87 h 130"/>
                <a:gd name="T22" fmla="*/ 26 w 79"/>
                <a:gd name="T23" fmla="*/ 87 h 130"/>
                <a:gd name="T24" fmla="*/ 27 w 79"/>
                <a:gd name="T25" fmla="*/ 117 h 130"/>
                <a:gd name="T26" fmla="*/ 36 w 79"/>
                <a:gd name="T27" fmla="*/ 130 h 130"/>
                <a:gd name="T28" fmla="*/ 34 w 79"/>
                <a:gd name="T29" fmla="*/ 93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9" h="130">
                  <a:moveTo>
                    <a:pt x="34" y="93"/>
                  </a:moveTo>
                  <a:cubicBezTo>
                    <a:pt x="38" y="87"/>
                    <a:pt x="44" y="81"/>
                    <a:pt x="51" y="77"/>
                  </a:cubicBezTo>
                  <a:cubicBezTo>
                    <a:pt x="59" y="73"/>
                    <a:pt x="68" y="70"/>
                    <a:pt x="73" y="62"/>
                  </a:cubicBezTo>
                  <a:cubicBezTo>
                    <a:pt x="79" y="51"/>
                    <a:pt x="62" y="48"/>
                    <a:pt x="55" y="44"/>
                  </a:cubicBezTo>
                  <a:cubicBezTo>
                    <a:pt x="46" y="38"/>
                    <a:pt x="47" y="27"/>
                    <a:pt x="52" y="18"/>
                  </a:cubicBezTo>
                  <a:cubicBezTo>
                    <a:pt x="57" y="11"/>
                    <a:pt x="64" y="4"/>
                    <a:pt x="73" y="0"/>
                  </a:cubicBezTo>
                  <a:cubicBezTo>
                    <a:pt x="49" y="2"/>
                    <a:pt x="26" y="5"/>
                    <a:pt x="11" y="25"/>
                  </a:cubicBezTo>
                  <a:cubicBezTo>
                    <a:pt x="1" y="38"/>
                    <a:pt x="0" y="54"/>
                    <a:pt x="9" y="68"/>
                  </a:cubicBezTo>
                  <a:cubicBezTo>
                    <a:pt x="13" y="76"/>
                    <a:pt x="20" y="81"/>
                    <a:pt x="27" y="85"/>
                  </a:cubicBezTo>
                  <a:cubicBezTo>
                    <a:pt x="27" y="86"/>
                    <a:pt x="27" y="86"/>
                    <a:pt x="27" y="86"/>
                  </a:cubicBezTo>
                  <a:cubicBezTo>
                    <a:pt x="27" y="87"/>
                    <a:pt x="27" y="87"/>
                    <a:pt x="27" y="87"/>
                  </a:cubicBezTo>
                  <a:cubicBezTo>
                    <a:pt x="26" y="87"/>
                    <a:pt x="26" y="87"/>
                    <a:pt x="26" y="87"/>
                  </a:cubicBezTo>
                  <a:cubicBezTo>
                    <a:pt x="20" y="97"/>
                    <a:pt x="22" y="108"/>
                    <a:pt x="27" y="117"/>
                  </a:cubicBezTo>
                  <a:cubicBezTo>
                    <a:pt x="29" y="121"/>
                    <a:pt x="33" y="125"/>
                    <a:pt x="36" y="130"/>
                  </a:cubicBezTo>
                  <a:cubicBezTo>
                    <a:pt x="29" y="119"/>
                    <a:pt x="26" y="106"/>
                    <a:pt x="34" y="93"/>
                  </a:cubicBezTo>
                  <a:close/>
                </a:path>
              </a:pathLst>
            </a:custGeom>
            <a:solidFill>
              <a:srgbClr val="8C572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19" name="íṥļide"/>
            <p:cNvSpPr/>
            <p:nvPr/>
          </p:nvSpPr>
          <p:spPr bwMode="auto">
            <a:xfrm>
              <a:off x="987" y="2224"/>
              <a:ext cx="750" cy="471"/>
            </a:xfrm>
            <a:custGeom>
              <a:avLst/>
              <a:gdLst>
                <a:gd name="T0" fmla="*/ 235 w 238"/>
                <a:gd name="T1" fmla="*/ 42 h 149"/>
                <a:gd name="T2" fmla="*/ 211 w 238"/>
                <a:gd name="T3" fmla="*/ 9 h 149"/>
                <a:gd name="T4" fmla="*/ 170 w 238"/>
                <a:gd name="T5" fmla="*/ 4 h 149"/>
                <a:gd name="T6" fmla="*/ 170 w 238"/>
                <a:gd name="T7" fmla="*/ 4 h 149"/>
                <a:gd name="T8" fmla="*/ 164 w 238"/>
                <a:gd name="T9" fmla="*/ 0 h 149"/>
                <a:gd name="T10" fmla="*/ 165 w 238"/>
                <a:gd name="T11" fmla="*/ 9 h 149"/>
                <a:gd name="T12" fmla="*/ 136 w 238"/>
                <a:gd name="T13" fmla="*/ 30 h 149"/>
                <a:gd name="T14" fmla="*/ 100 w 238"/>
                <a:gd name="T15" fmla="*/ 43 h 149"/>
                <a:gd name="T16" fmla="*/ 95 w 238"/>
                <a:gd name="T17" fmla="*/ 56 h 149"/>
                <a:gd name="T18" fmla="*/ 107 w 238"/>
                <a:gd name="T19" fmla="*/ 57 h 149"/>
                <a:gd name="T20" fmla="*/ 131 w 238"/>
                <a:gd name="T21" fmla="*/ 58 h 149"/>
                <a:gd name="T22" fmla="*/ 127 w 238"/>
                <a:gd name="T23" fmla="*/ 77 h 149"/>
                <a:gd name="T24" fmla="*/ 40 w 238"/>
                <a:gd name="T25" fmla="*/ 74 h 149"/>
                <a:gd name="T26" fmla="*/ 2 w 238"/>
                <a:gd name="T27" fmla="*/ 100 h 149"/>
                <a:gd name="T28" fmla="*/ 10 w 238"/>
                <a:gd name="T29" fmla="*/ 146 h 149"/>
                <a:gd name="T30" fmla="*/ 11 w 238"/>
                <a:gd name="T31" fmla="*/ 147 h 149"/>
                <a:gd name="T32" fmla="*/ 12 w 238"/>
                <a:gd name="T33" fmla="*/ 100 h 149"/>
                <a:gd name="T34" fmla="*/ 18 w 238"/>
                <a:gd name="T35" fmla="*/ 93 h 149"/>
                <a:gd name="T36" fmla="*/ 33 w 238"/>
                <a:gd name="T37" fmla="*/ 92 h 149"/>
                <a:gd name="T38" fmla="*/ 76 w 238"/>
                <a:gd name="T39" fmla="*/ 100 h 149"/>
                <a:gd name="T40" fmla="*/ 118 w 238"/>
                <a:gd name="T41" fmla="*/ 99 h 149"/>
                <a:gd name="T42" fmla="*/ 152 w 238"/>
                <a:gd name="T43" fmla="*/ 90 h 149"/>
                <a:gd name="T44" fmla="*/ 193 w 238"/>
                <a:gd name="T45" fmla="*/ 106 h 149"/>
                <a:gd name="T46" fmla="*/ 194 w 238"/>
                <a:gd name="T47" fmla="*/ 149 h 149"/>
                <a:gd name="T48" fmla="*/ 225 w 238"/>
                <a:gd name="T49" fmla="*/ 90 h 149"/>
                <a:gd name="T50" fmla="*/ 235 w 238"/>
                <a:gd name="T51" fmla="*/ 4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8" h="149">
                  <a:moveTo>
                    <a:pt x="235" y="42"/>
                  </a:moveTo>
                  <a:cubicBezTo>
                    <a:pt x="233" y="27"/>
                    <a:pt x="224" y="15"/>
                    <a:pt x="211" y="9"/>
                  </a:cubicBezTo>
                  <a:cubicBezTo>
                    <a:pt x="198" y="3"/>
                    <a:pt x="184" y="3"/>
                    <a:pt x="170" y="4"/>
                  </a:cubicBezTo>
                  <a:cubicBezTo>
                    <a:pt x="170" y="4"/>
                    <a:pt x="170" y="4"/>
                    <a:pt x="170" y="4"/>
                  </a:cubicBezTo>
                  <a:cubicBezTo>
                    <a:pt x="168" y="3"/>
                    <a:pt x="166" y="1"/>
                    <a:pt x="164" y="0"/>
                  </a:cubicBezTo>
                  <a:cubicBezTo>
                    <a:pt x="165" y="3"/>
                    <a:pt x="166" y="5"/>
                    <a:pt x="165" y="9"/>
                  </a:cubicBezTo>
                  <a:cubicBezTo>
                    <a:pt x="162" y="22"/>
                    <a:pt x="148" y="28"/>
                    <a:pt x="136" y="30"/>
                  </a:cubicBezTo>
                  <a:cubicBezTo>
                    <a:pt x="124" y="33"/>
                    <a:pt x="109" y="34"/>
                    <a:pt x="100" y="43"/>
                  </a:cubicBezTo>
                  <a:cubicBezTo>
                    <a:pt x="97" y="45"/>
                    <a:pt x="91" y="53"/>
                    <a:pt x="95" y="56"/>
                  </a:cubicBezTo>
                  <a:cubicBezTo>
                    <a:pt x="98" y="58"/>
                    <a:pt x="103" y="57"/>
                    <a:pt x="107" y="57"/>
                  </a:cubicBezTo>
                  <a:cubicBezTo>
                    <a:pt x="115" y="56"/>
                    <a:pt x="124" y="54"/>
                    <a:pt x="131" y="58"/>
                  </a:cubicBezTo>
                  <a:cubicBezTo>
                    <a:pt x="141" y="63"/>
                    <a:pt x="133" y="73"/>
                    <a:pt x="127" y="77"/>
                  </a:cubicBezTo>
                  <a:cubicBezTo>
                    <a:pt x="101" y="94"/>
                    <a:pt x="69" y="73"/>
                    <a:pt x="40" y="74"/>
                  </a:cubicBezTo>
                  <a:cubicBezTo>
                    <a:pt x="21" y="75"/>
                    <a:pt x="5" y="83"/>
                    <a:pt x="2" y="100"/>
                  </a:cubicBezTo>
                  <a:cubicBezTo>
                    <a:pt x="0" y="113"/>
                    <a:pt x="8" y="133"/>
                    <a:pt x="10" y="146"/>
                  </a:cubicBezTo>
                  <a:cubicBezTo>
                    <a:pt x="11" y="147"/>
                    <a:pt x="11" y="147"/>
                    <a:pt x="11" y="147"/>
                  </a:cubicBezTo>
                  <a:cubicBezTo>
                    <a:pt x="11" y="147"/>
                    <a:pt x="11" y="102"/>
                    <a:pt x="12" y="100"/>
                  </a:cubicBezTo>
                  <a:cubicBezTo>
                    <a:pt x="13" y="96"/>
                    <a:pt x="15" y="94"/>
                    <a:pt x="18" y="93"/>
                  </a:cubicBezTo>
                  <a:cubicBezTo>
                    <a:pt x="23" y="92"/>
                    <a:pt x="29" y="92"/>
                    <a:pt x="33" y="92"/>
                  </a:cubicBezTo>
                  <a:cubicBezTo>
                    <a:pt x="48" y="91"/>
                    <a:pt x="62" y="98"/>
                    <a:pt x="76" y="100"/>
                  </a:cubicBezTo>
                  <a:cubicBezTo>
                    <a:pt x="90" y="103"/>
                    <a:pt x="104" y="102"/>
                    <a:pt x="118" y="99"/>
                  </a:cubicBezTo>
                  <a:cubicBezTo>
                    <a:pt x="129" y="97"/>
                    <a:pt x="140" y="92"/>
                    <a:pt x="152" y="90"/>
                  </a:cubicBezTo>
                  <a:cubicBezTo>
                    <a:pt x="164" y="89"/>
                    <a:pt x="191" y="91"/>
                    <a:pt x="193" y="106"/>
                  </a:cubicBezTo>
                  <a:cubicBezTo>
                    <a:pt x="194" y="116"/>
                    <a:pt x="194" y="149"/>
                    <a:pt x="194" y="149"/>
                  </a:cubicBezTo>
                  <a:cubicBezTo>
                    <a:pt x="204" y="131"/>
                    <a:pt x="216" y="109"/>
                    <a:pt x="225" y="90"/>
                  </a:cubicBezTo>
                  <a:cubicBezTo>
                    <a:pt x="231" y="75"/>
                    <a:pt x="238" y="59"/>
                    <a:pt x="235" y="42"/>
                  </a:cubicBezTo>
                  <a:close/>
                </a:path>
              </a:pathLst>
            </a:custGeom>
            <a:solidFill>
              <a:srgbClr val="8C572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sp>
        <p:nvSpPr>
          <p:cNvPr id="3" name="文本框 2"/>
          <p:cNvSpPr txBox="1"/>
          <p:nvPr/>
        </p:nvSpPr>
        <p:spPr>
          <a:xfrm>
            <a:off x="1776730" y="1948815"/>
            <a:ext cx="2630170" cy="2491740"/>
          </a:xfrm>
          <a:prstGeom prst="rect">
            <a:avLst/>
          </a:prstGeom>
          <a:noFill/>
        </p:spPr>
        <p:txBody>
          <a:bodyPr wrap="square" rtlCol="0" anchor="t">
            <a:spAutoFit/>
          </a:bodyPr>
          <a:lstStyle/>
          <a:p>
            <a:pPr marL="285750" indent="-179705" fontAlgn="auto">
              <a:lnSpc>
                <a:spcPct val="150000"/>
              </a:lnSpc>
              <a:spcBef>
                <a:spcPts val="0"/>
              </a:spcBef>
              <a:spcAft>
                <a:spcPts val="0"/>
              </a:spcAft>
              <a:buFont typeface="Arial" panose="020B0604020202020204" pitchFamily="34" charset="0"/>
              <a:buChar char="•"/>
            </a:pPr>
            <a:r>
              <a:rPr lang="zh-CN" altLang="en-US" sz="1300" dirty="0">
                <a:solidFill>
                  <a:schemeClr val="tx1">
                    <a:lumMod val="75000"/>
                    <a:lumOff val="25000"/>
                  </a:schemeClr>
                </a:solidFill>
                <a:latin typeface="思源宋体 CN" panose="02020400000000000000" pitchFamily="18" charset="-122"/>
                <a:ea typeface="思源宋体 CN" panose="02020400000000000000" pitchFamily="18" charset="-122"/>
              </a:rPr>
              <a:t>机械超速运转</a:t>
            </a:r>
            <a:endParaRPr lang="zh-CN" altLang="en-US" sz="1300" dirty="0">
              <a:solidFill>
                <a:schemeClr val="tx1">
                  <a:lumMod val="75000"/>
                  <a:lumOff val="25000"/>
                </a:schemeClr>
              </a:solidFill>
              <a:latin typeface="思源宋体 CN" panose="02020400000000000000" pitchFamily="18" charset="-122"/>
              <a:ea typeface="思源宋体 CN" panose="02020400000000000000" pitchFamily="18" charset="-122"/>
            </a:endParaRPr>
          </a:p>
          <a:p>
            <a:pPr marL="285750" indent="-179705" fontAlgn="auto">
              <a:lnSpc>
                <a:spcPct val="150000"/>
              </a:lnSpc>
              <a:spcBef>
                <a:spcPts val="0"/>
              </a:spcBef>
              <a:spcAft>
                <a:spcPts val="0"/>
              </a:spcAft>
              <a:buFont typeface="Arial" panose="020B0604020202020204" pitchFamily="34" charset="0"/>
              <a:buChar char="•"/>
            </a:pPr>
            <a:r>
              <a:rPr lang="zh-CN" altLang="en-US" sz="1300" dirty="0">
                <a:solidFill>
                  <a:schemeClr val="tx1">
                    <a:lumMod val="75000"/>
                    <a:lumOff val="25000"/>
                  </a:schemeClr>
                </a:solidFill>
                <a:latin typeface="思源宋体 CN" panose="02020400000000000000" pitchFamily="18" charset="-122"/>
                <a:ea typeface="思源宋体 CN" panose="02020400000000000000" pitchFamily="18" charset="-122"/>
              </a:rPr>
              <a:t>违章驾驶机动车</a:t>
            </a:r>
            <a:endParaRPr lang="zh-CN" altLang="en-US" sz="1300" dirty="0">
              <a:solidFill>
                <a:schemeClr val="tx1">
                  <a:lumMod val="75000"/>
                  <a:lumOff val="25000"/>
                </a:schemeClr>
              </a:solidFill>
              <a:latin typeface="思源宋体 CN" panose="02020400000000000000" pitchFamily="18" charset="-122"/>
              <a:ea typeface="思源宋体 CN" panose="02020400000000000000" pitchFamily="18" charset="-122"/>
            </a:endParaRPr>
          </a:p>
          <a:p>
            <a:pPr marL="285750" indent="-179705" fontAlgn="auto">
              <a:lnSpc>
                <a:spcPct val="150000"/>
              </a:lnSpc>
              <a:spcBef>
                <a:spcPts val="0"/>
              </a:spcBef>
              <a:spcAft>
                <a:spcPts val="0"/>
              </a:spcAft>
              <a:buFont typeface="Arial" panose="020B0604020202020204" pitchFamily="34" charset="0"/>
              <a:buChar char="•"/>
            </a:pPr>
            <a:r>
              <a:rPr lang="zh-CN" altLang="en-US" sz="1300" dirty="0">
                <a:solidFill>
                  <a:schemeClr val="tx1">
                    <a:lumMod val="75000"/>
                    <a:lumOff val="25000"/>
                  </a:schemeClr>
                </a:solidFill>
                <a:latin typeface="思源宋体 CN" panose="02020400000000000000" pitchFamily="18" charset="-122"/>
                <a:ea typeface="思源宋体 CN" panose="02020400000000000000" pitchFamily="18" charset="-122"/>
              </a:rPr>
              <a:t>酒后作业</a:t>
            </a:r>
            <a:endParaRPr lang="zh-CN" altLang="en-US" sz="1300" dirty="0">
              <a:solidFill>
                <a:schemeClr val="tx1">
                  <a:lumMod val="75000"/>
                  <a:lumOff val="25000"/>
                </a:schemeClr>
              </a:solidFill>
              <a:latin typeface="思源宋体 CN" panose="02020400000000000000" pitchFamily="18" charset="-122"/>
              <a:ea typeface="思源宋体 CN" panose="02020400000000000000" pitchFamily="18" charset="-122"/>
            </a:endParaRPr>
          </a:p>
          <a:p>
            <a:pPr marL="285750" indent="-179705" fontAlgn="auto">
              <a:lnSpc>
                <a:spcPct val="150000"/>
              </a:lnSpc>
              <a:spcBef>
                <a:spcPts val="0"/>
              </a:spcBef>
              <a:spcAft>
                <a:spcPts val="0"/>
              </a:spcAft>
              <a:buFont typeface="Arial" panose="020B0604020202020204" pitchFamily="34" charset="0"/>
              <a:buChar char="•"/>
            </a:pPr>
            <a:r>
              <a:rPr lang="zh-CN" altLang="en-US" sz="1300" dirty="0">
                <a:solidFill>
                  <a:schemeClr val="tx1">
                    <a:lumMod val="75000"/>
                    <a:lumOff val="25000"/>
                  </a:schemeClr>
                </a:solidFill>
                <a:latin typeface="思源宋体 CN" panose="02020400000000000000" pitchFamily="18" charset="-122"/>
                <a:ea typeface="思源宋体 CN" panose="02020400000000000000" pitchFamily="18" charset="-122"/>
              </a:rPr>
              <a:t>客货混载</a:t>
            </a:r>
            <a:endParaRPr lang="zh-CN" altLang="en-US" sz="1300" dirty="0">
              <a:solidFill>
                <a:schemeClr val="tx1">
                  <a:lumMod val="75000"/>
                  <a:lumOff val="25000"/>
                </a:schemeClr>
              </a:solidFill>
              <a:latin typeface="思源宋体 CN" panose="02020400000000000000" pitchFamily="18" charset="-122"/>
              <a:ea typeface="思源宋体 CN" panose="02020400000000000000" pitchFamily="18" charset="-122"/>
            </a:endParaRPr>
          </a:p>
          <a:p>
            <a:pPr marL="285750" indent="-179705" fontAlgn="auto">
              <a:lnSpc>
                <a:spcPct val="150000"/>
              </a:lnSpc>
              <a:spcBef>
                <a:spcPts val="0"/>
              </a:spcBef>
              <a:spcAft>
                <a:spcPts val="0"/>
              </a:spcAft>
              <a:buFont typeface="Arial" panose="020B0604020202020204" pitchFamily="34" charset="0"/>
              <a:buChar char="•"/>
            </a:pPr>
            <a:r>
              <a:rPr lang="zh-CN" altLang="en-US" sz="1300" dirty="0">
                <a:solidFill>
                  <a:schemeClr val="tx1">
                    <a:lumMod val="75000"/>
                    <a:lumOff val="25000"/>
                  </a:schemeClr>
                </a:solidFill>
                <a:latin typeface="思源宋体 CN" panose="02020400000000000000" pitchFamily="18" charset="-122"/>
                <a:ea typeface="思源宋体 CN" panose="02020400000000000000" pitchFamily="18" charset="-122"/>
              </a:rPr>
              <a:t>冲压机作业时，手伸进冲压模</a:t>
            </a:r>
            <a:endParaRPr lang="zh-CN" altLang="en-US" sz="1300" dirty="0">
              <a:solidFill>
                <a:schemeClr val="tx1">
                  <a:lumMod val="75000"/>
                  <a:lumOff val="25000"/>
                </a:schemeClr>
              </a:solidFill>
              <a:latin typeface="思源宋体 CN" panose="02020400000000000000" pitchFamily="18" charset="-122"/>
              <a:ea typeface="思源宋体 CN" panose="02020400000000000000" pitchFamily="18" charset="-122"/>
            </a:endParaRPr>
          </a:p>
          <a:p>
            <a:pPr marL="285750" indent="-179705" fontAlgn="auto">
              <a:lnSpc>
                <a:spcPct val="150000"/>
              </a:lnSpc>
              <a:spcBef>
                <a:spcPts val="0"/>
              </a:spcBef>
              <a:spcAft>
                <a:spcPts val="0"/>
              </a:spcAft>
              <a:buFont typeface="Arial" panose="020B0604020202020204" pitchFamily="34" charset="0"/>
              <a:buChar char="•"/>
            </a:pPr>
            <a:r>
              <a:rPr lang="zh-CN" altLang="en-US" sz="1300" dirty="0">
                <a:solidFill>
                  <a:schemeClr val="tx1">
                    <a:lumMod val="75000"/>
                    <a:lumOff val="25000"/>
                  </a:schemeClr>
                </a:solidFill>
                <a:latin typeface="思源宋体 CN" panose="02020400000000000000" pitchFamily="18" charset="-122"/>
                <a:ea typeface="思源宋体 CN" panose="02020400000000000000" pitchFamily="18" charset="-122"/>
              </a:rPr>
              <a:t>工件紧固不牢</a:t>
            </a:r>
            <a:endParaRPr lang="zh-CN" altLang="en-US" sz="1300" dirty="0">
              <a:solidFill>
                <a:schemeClr val="tx1">
                  <a:lumMod val="75000"/>
                  <a:lumOff val="25000"/>
                </a:schemeClr>
              </a:solidFill>
              <a:latin typeface="思源宋体 CN" panose="02020400000000000000" pitchFamily="18" charset="-122"/>
              <a:ea typeface="思源宋体 CN" panose="02020400000000000000" pitchFamily="18" charset="-122"/>
            </a:endParaRPr>
          </a:p>
          <a:p>
            <a:pPr marL="285750" indent="-179705" fontAlgn="auto">
              <a:lnSpc>
                <a:spcPct val="150000"/>
              </a:lnSpc>
              <a:spcBef>
                <a:spcPts val="0"/>
              </a:spcBef>
              <a:spcAft>
                <a:spcPts val="0"/>
              </a:spcAft>
              <a:buFont typeface="Arial" panose="020B0604020202020204" pitchFamily="34" charset="0"/>
              <a:buChar char="•"/>
            </a:pPr>
            <a:r>
              <a:rPr lang="zh-CN" altLang="en-US" sz="1300" dirty="0">
                <a:solidFill>
                  <a:schemeClr val="tx1">
                    <a:lumMod val="75000"/>
                    <a:lumOff val="25000"/>
                  </a:schemeClr>
                </a:solidFill>
                <a:latin typeface="思源宋体 CN" panose="02020400000000000000" pitchFamily="18" charset="-122"/>
                <a:ea typeface="思源宋体 CN" panose="02020400000000000000" pitchFamily="18" charset="-122"/>
              </a:rPr>
              <a:t>用压缩空气吹铁屑</a:t>
            </a:r>
            <a:endParaRPr lang="zh-CN" altLang="en-US" sz="1300" dirty="0">
              <a:solidFill>
                <a:schemeClr val="tx1">
                  <a:lumMod val="75000"/>
                  <a:lumOff val="25000"/>
                </a:schemeClr>
              </a:solidFill>
              <a:latin typeface="思源宋体 CN" panose="02020400000000000000" pitchFamily="18" charset="-122"/>
              <a:ea typeface="思源宋体 CN" panose="02020400000000000000" pitchFamily="18" charset="-122"/>
            </a:endParaRPr>
          </a:p>
          <a:p>
            <a:pPr marL="285750" indent="-179705" fontAlgn="auto">
              <a:lnSpc>
                <a:spcPct val="150000"/>
              </a:lnSpc>
              <a:spcBef>
                <a:spcPts val="0"/>
              </a:spcBef>
              <a:spcAft>
                <a:spcPts val="0"/>
              </a:spcAft>
              <a:buFont typeface="Arial" panose="020B0604020202020204" pitchFamily="34" charset="0"/>
              <a:buChar char="•"/>
            </a:pPr>
            <a:r>
              <a:rPr lang="zh-CN" altLang="en-US" sz="1300" dirty="0">
                <a:solidFill>
                  <a:schemeClr val="tx1">
                    <a:lumMod val="75000"/>
                    <a:lumOff val="25000"/>
                  </a:schemeClr>
                </a:solidFill>
                <a:latin typeface="思源宋体 CN" panose="02020400000000000000" pitchFamily="18" charset="-122"/>
                <a:ea typeface="思源宋体 CN" panose="02020400000000000000" pitchFamily="18" charset="-122"/>
              </a:rPr>
              <a:t>其它</a:t>
            </a:r>
            <a:endParaRPr lang="zh-CN" altLang="en-US" sz="1300"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sp>
        <p:nvSpPr>
          <p:cNvPr id="5" name="文本框 4"/>
          <p:cNvSpPr txBox="1"/>
          <p:nvPr/>
        </p:nvSpPr>
        <p:spPr>
          <a:xfrm>
            <a:off x="4302125" y="1948815"/>
            <a:ext cx="3970020" cy="2491740"/>
          </a:xfrm>
          <a:prstGeom prst="rect">
            <a:avLst/>
          </a:prstGeom>
          <a:noFill/>
        </p:spPr>
        <p:txBody>
          <a:bodyPr wrap="square" rtlCol="0" anchor="t">
            <a:spAutoFit/>
          </a:bodyPr>
          <a:lstStyle/>
          <a:p>
            <a:pPr marL="285750" indent="-179705" fontAlgn="auto">
              <a:lnSpc>
                <a:spcPct val="150000"/>
              </a:lnSpc>
              <a:buFont typeface="Arial" panose="020B0604020202020204" pitchFamily="34" charset="0"/>
              <a:buChar char="•"/>
            </a:pPr>
            <a:r>
              <a:rPr lang="zh-CN" altLang="en-US" sz="1300" dirty="0">
                <a:solidFill>
                  <a:schemeClr val="tx1">
                    <a:lumMod val="75000"/>
                    <a:lumOff val="25000"/>
                  </a:schemeClr>
                </a:solidFill>
                <a:latin typeface="思源宋体 CN" panose="02020400000000000000" pitchFamily="18" charset="-122"/>
                <a:ea typeface="思源宋体 CN" panose="02020400000000000000" pitchFamily="18" charset="-122"/>
              </a:rPr>
              <a:t>未经许可开动、关停、移动机器</a:t>
            </a:r>
            <a:endParaRPr lang="zh-CN" altLang="en-US" sz="1300" dirty="0">
              <a:solidFill>
                <a:schemeClr val="tx1">
                  <a:lumMod val="75000"/>
                  <a:lumOff val="25000"/>
                </a:schemeClr>
              </a:solidFill>
              <a:latin typeface="思源宋体 CN" panose="02020400000000000000" pitchFamily="18" charset="-122"/>
              <a:ea typeface="思源宋体 CN" panose="02020400000000000000" pitchFamily="18" charset="-122"/>
            </a:endParaRPr>
          </a:p>
          <a:p>
            <a:pPr marL="285750" indent="-179705" fontAlgn="auto">
              <a:lnSpc>
                <a:spcPct val="150000"/>
              </a:lnSpc>
              <a:buFont typeface="Arial" panose="020B0604020202020204" pitchFamily="34" charset="0"/>
              <a:buChar char="•"/>
            </a:pPr>
            <a:r>
              <a:rPr lang="zh-CN" altLang="en-US" sz="1300" dirty="0">
                <a:solidFill>
                  <a:schemeClr val="tx1">
                    <a:lumMod val="75000"/>
                    <a:lumOff val="25000"/>
                  </a:schemeClr>
                </a:solidFill>
                <a:latin typeface="思源宋体 CN" panose="02020400000000000000" pitchFamily="18" charset="-122"/>
                <a:ea typeface="思源宋体 CN" panose="02020400000000000000" pitchFamily="18" charset="-122"/>
              </a:rPr>
              <a:t>开动、关停机器时未给信号</a:t>
            </a:r>
            <a:endParaRPr lang="zh-CN" altLang="en-US" sz="1300" dirty="0">
              <a:solidFill>
                <a:schemeClr val="tx1">
                  <a:lumMod val="75000"/>
                  <a:lumOff val="25000"/>
                </a:schemeClr>
              </a:solidFill>
              <a:latin typeface="思源宋体 CN" panose="02020400000000000000" pitchFamily="18" charset="-122"/>
              <a:ea typeface="思源宋体 CN" panose="02020400000000000000" pitchFamily="18" charset="-122"/>
            </a:endParaRPr>
          </a:p>
          <a:p>
            <a:pPr marL="285750" indent="-179705" fontAlgn="auto">
              <a:lnSpc>
                <a:spcPct val="150000"/>
              </a:lnSpc>
              <a:buFont typeface="Arial" panose="020B0604020202020204" pitchFamily="34" charset="0"/>
              <a:buChar char="•"/>
            </a:pPr>
            <a:r>
              <a:rPr lang="zh-CN" altLang="en-US" sz="1300" dirty="0">
                <a:solidFill>
                  <a:schemeClr val="tx1">
                    <a:lumMod val="75000"/>
                    <a:lumOff val="25000"/>
                  </a:schemeClr>
                </a:solidFill>
                <a:latin typeface="思源宋体 CN" panose="02020400000000000000" pitchFamily="18" charset="-122"/>
                <a:ea typeface="思源宋体 CN" panose="02020400000000000000" pitchFamily="18" charset="-122"/>
              </a:rPr>
              <a:t>开关未锁紧，造成意外转动、通电或泄漏等</a:t>
            </a:r>
            <a:endParaRPr lang="zh-CN" altLang="en-US" sz="1300" dirty="0">
              <a:solidFill>
                <a:schemeClr val="tx1">
                  <a:lumMod val="75000"/>
                  <a:lumOff val="25000"/>
                </a:schemeClr>
              </a:solidFill>
              <a:latin typeface="思源宋体 CN" panose="02020400000000000000" pitchFamily="18" charset="-122"/>
              <a:ea typeface="思源宋体 CN" panose="02020400000000000000" pitchFamily="18" charset="-122"/>
            </a:endParaRPr>
          </a:p>
          <a:p>
            <a:pPr marL="285750" indent="-179705" fontAlgn="auto">
              <a:lnSpc>
                <a:spcPct val="150000"/>
              </a:lnSpc>
              <a:buFont typeface="Arial" panose="020B0604020202020204" pitchFamily="34" charset="0"/>
              <a:buChar char="•"/>
            </a:pPr>
            <a:r>
              <a:rPr lang="zh-CN" altLang="en-US" sz="1300" dirty="0">
                <a:solidFill>
                  <a:schemeClr val="tx1">
                    <a:lumMod val="75000"/>
                    <a:lumOff val="25000"/>
                  </a:schemeClr>
                </a:solidFill>
                <a:latin typeface="思源宋体 CN" panose="02020400000000000000" pitchFamily="18" charset="-122"/>
                <a:ea typeface="思源宋体 CN" panose="02020400000000000000" pitchFamily="18" charset="-122"/>
              </a:rPr>
              <a:t>忘记关闭设备</a:t>
            </a:r>
            <a:endParaRPr lang="zh-CN" altLang="en-US" sz="1300" dirty="0">
              <a:solidFill>
                <a:schemeClr val="tx1">
                  <a:lumMod val="75000"/>
                  <a:lumOff val="25000"/>
                </a:schemeClr>
              </a:solidFill>
              <a:latin typeface="思源宋体 CN" panose="02020400000000000000" pitchFamily="18" charset="-122"/>
              <a:ea typeface="思源宋体 CN" panose="02020400000000000000" pitchFamily="18" charset="-122"/>
            </a:endParaRPr>
          </a:p>
          <a:p>
            <a:pPr marL="285750" indent="-179705" fontAlgn="auto">
              <a:lnSpc>
                <a:spcPct val="150000"/>
              </a:lnSpc>
              <a:buFont typeface="Arial" panose="020B0604020202020204" pitchFamily="34" charset="0"/>
              <a:buChar char="•"/>
            </a:pPr>
            <a:r>
              <a:rPr lang="zh-CN" altLang="en-US" sz="1300" dirty="0">
                <a:solidFill>
                  <a:schemeClr val="tx1">
                    <a:lumMod val="75000"/>
                    <a:lumOff val="25000"/>
                  </a:schemeClr>
                </a:solidFill>
                <a:latin typeface="思源宋体 CN" panose="02020400000000000000" pitchFamily="18" charset="-122"/>
                <a:ea typeface="思源宋体 CN" panose="02020400000000000000" pitchFamily="18" charset="-122"/>
              </a:rPr>
              <a:t>忽视警告标志、警告信号</a:t>
            </a:r>
            <a:endParaRPr lang="zh-CN" altLang="en-US" sz="1300" dirty="0">
              <a:solidFill>
                <a:schemeClr val="tx1">
                  <a:lumMod val="75000"/>
                  <a:lumOff val="25000"/>
                </a:schemeClr>
              </a:solidFill>
              <a:latin typeface="思源宋体 CN" panose="02020400000000000000" pitchFamily="18" charset="-122"/>
              <a:ea typeface="思源宋体 CN" panose="02020400000000000000" pitchFamily="18" charset="-122"/>
            </a:endParaRPr>
          </a:p>
          <a:p>
            <a:pPr marL="285750" indent="-179705" fontAlgn="auto">
              <a:lnSpc>
                <a:spcPct val="150000"/>
              </a:lnSpc>
              <a:buFont typeface="Arial" panose="020B0604020202020204" pitchFamily="34" charset="0"/>
              <a:buChar char="•"/>
            </a:pPr>
            <a:r>
              <a:rPr lang="zh-CN" altLang="en-US" sz="1300" dirty="0">
                <a:solidFill>
                  <a:schemeClr val="tx1">
                    <a:lumMod val="75000"/>
                    <a:lumOff val="25000"/>
                  </a:schemeClr>
                </a:solidFill>
                <a:latin typeface="思源宋体 CN" panose="02020400000000000000" pitchFamily="18" charset="-122"/>
                <a:ea typeface="思源宋体 CN" panose="02020400000000000000" pitchFamily="18" charset="-122"/>
              </a:rPr>
              <a:t>操作错误（指按钮、阀门、搬手、把柄等的操作）</a:t>
            </a:r>
            <a:endParaRPr lang="zh-CN" altLang="en-US" sz="1300" dirty="0">
              <a:solidFill>
                <a:schemeClr val="tx1">
                  <a:lumMod val="75000"/>
                  <a:lumOff val="25000"/>
                </a:schemeClr>
              </a:solidFill>
              <a:latin typeface="思源宋体 CN" panose="02020400000000000000" pitchFamily="18" charset="-122"/>
              <a:ea typeface="思源宋体 CN" panose="02020400000000000000" pitchFamily="18" charset="-122"/>
            </a:endParaRPr>
          </a:p>
          <a:p>
            <a:pPr marL="285750" indent="-179705" fontAlgn="auto">
              <a:lnSpc>
                <a:spcPct val="150000"/>
              </a:lnSpc>
              <a:buFont typeface="Arial" panose="020B0604020202020204" pitchFamily="34" charset="0"/>
              <a:buChar char="•"/>
            </a:pPr>
            <a:r>
              <a:rPr lang="zh-CN" altLang="en-US" sz="1300" dirty="0">
                <a:solidFill>
                  <a:schemeClr val="tx1">
                    <a:lumMod val="75000"/>
                    <a:lumOff val="25000"/>
                  </a:schemeClr>
                </a:solidFill>
                <a:latin typeface="思源宋体 CN" panose="02020400000000000000" pitchFamily="18" charset="-122"/>
                <a:ea typeface="思源宋体 CN" panose="02020400000000000000" pitchFamily="18" charset="-122"/>
              </a:rPr>
              <a:t>奔跑作业</a:t>
            </a:r>
            <a:endParaRPr lang="zh-CN" altLang="en-US" sz="1300" dirty="0">
              <a:solidFill>
                <a:schemeClr val="tx1">
                  <a:lumMod val="75000"/>
                  <a:lumOff val="25000"/>
                </a:schemeClr>
              </a:solidFill>
              <a:latin typeface="思源宋体 CN" panose="02020400000000000000" pitchFamily="18" charset="-122"/>
              <a:ea typeface="思源宋体 CN" panose="02020400000000000000" pitchFamily="18" charset="-122"/>
            </a:endParaRPr>
          </a:p>
          <a:p>
            <a:pPr marL="285750" indent="-179705" fontAlgn="auto">
              <a:lnSpc>
                <a:spcPct val="150000"/>
              </a:lnSpc>
              <a:buFont typeface="Arial" panose="020B0604020202020204" pitchFamily="34" charset="0"/>
              <a:buChar char="•"/>
            </a:pPr>
            <a:r>
              <a:rPr lang="zh-CN" altLang="en-US" sz="1300" dirty="0">
                <a:solidFill>
                  <a:schemeClr val="tx1">
                    <a:lumMod val="75000"/>
                    <a:lumOff val="25000"/>
                  </a:schemeClr>
                </a:solidFill>
                <a:latin typeface="思源宋体 CN" panose="02020400000000000000" pitchFamily="18" charset="-122"/>
                <a:ea typeface="思源宋体 CN" panose="02020400000000000000" pitchFamily="18" charset="-122"/>
              </a:rPr>
              <a:t>供料或送料速度过快</a:t>
            </a:r>
            <a:endParaRPr lang="zh-CN" altLang="en-US" sz="1300"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sp>
        <p:nvSpPr>
          <p:cNvPr id="6" name="文本框 5"/>
          <p:cNvSpPr txBox="1"/>
          <p:nvPr/>
        </p:nvSpPr>
        <p:spPr>
          <a:xfrm>
            <a:off x="530225" y="877570"/>
            <a:ext cx="3455035" cy="337185"/>
          </a:xfrm>
          <a:prstGeom prst="rect">
            <a:avLst/>
          </a:prstGeom>
          <a:noFill/>
        </p:spPr>
        <p:txBody>
          <a:bodyPr wrap="square" rtlCol="0" anchor="t">
            <a:spAutoFit/>
          </a:bodyPr>
          <a:lstStyle/>
          <a:p>
            <a:r>
              <a:rPr lang="zh-CN" altLang="en-US" sz="1600" b="1" dirty="0">
                <a:solidFill>
                  <a:schemeClr val="tx1">
                    <a:lumMod val="75000"/>
                    <a:lumOff val="25000"/>
                  </a:schemeClr>
                </a:solidFill>
                <a:latin typeface="思源宋体 CN" panose="02020400000000000000" pitchFamily="18" charset="-122"/>
                <a:ea typeface="思源宋体 CN" panose="02020400000000000000" pitchFamily="18" charset="-122"/>
              </a:rPr>
              <a:t>1.操作错误，忽视安全，忽视警告</a:t>
            </a:r>
            <a:endParaRPr lang="zh-CN" altLang="en-US" sz="1600" b="1"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sp>
        <p:nvSpPr>
          <p:cNvPr id="94" name="文本框 93"/>
          <p:cNvSpPr txBox="1"/>
          <p:nvPr/>
        </p:nvSpPr>
        <p:spPr>
          <a:xfrm>
            <a:off x="944245" y="133985"/>
            <a:ext cx="4035425" cy="398780"/>
          </a:xfrm>
          <a:prstGeom prst="rect">
            <a:avLst/>
          </a:prstGeom>
          <a:noFill/>
        </p:spPr>
        <p:txBody>
          <a:bodyPr wrap="square" rtlCol="0" anchor="t">
            <a:spAutoFit/>
          </a:bodyPr>
          <a:lstStyle/>
          <a:p>
            <a:r>
              <a:rPr lang="zh-CN" altLang="en-US" sz="2000" b="1" dirty="0">
                <a:solidFill>
                  <a:srgbClr val="FF0000"/>
                </a:solidFill>
                <a:latin typeface="思源宋体 CN" panose="02020400000000000000" pitchFamily="18" charset="-122"/>
                <a:ea typeface="思源宋体 CN" panose="02020400000000000000" pitchFamily="18" charset="-122"/>
              </a:rPr>
              <a:t>查人的不安全行为</a:t>
            </a:r>
            <a:endParaRPr lang="zh-CN" altLang="en-US" sz="2000" b="1" dirty="0">
              <a:solidFill>
                <a:srgbClr val="FF0000"/>
              </a:solidFill>
              <a:latin typeface="思源宋体 CN" panose="02020400000000000000" pitchFamily="18" charset="-122"/>
              <a:ea typeface="思源宋体 CN" panose="02020400000000000000" pitchFamily="18" charset="-122"/>
            </a:endParaRPr>
          </a:p>
        </p:txBody>
      </p:sp>
    </p:spTree>
  </p:cSld>
  <p:clrMapOvr>
    <a:masterClrMapping/>
  </p:clrMapOvr>
  <p:transition spd="slow" advClick="0" advTm="0">
    <p:cover/>
  </p:transition>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a:xfrm>
            <a:off x="1619672" y="843558"/>
            <a:ext cx="6172200" cy="844550"/>
          </a:xfrm>
          <a:prstGeom prst="rect">
            <a:avLst/>
          </a:prstGeom>
        </p:spPr>
        <p:txBody>
          <a:bodyPr anchor="b"/>
          <a:lstStyle/>
          <a:p>
            <a:pPr eaLnBrk="1" fontAlgn="auto" hangingPunct="1">
              <a:lnSpc>
                <a:spcPct val="150000"/>
              </a:lnSpc>
              <a:spcAft>
                <a:spcPts val="0"/>
              </a:spcAft>
              <a:defRPr/>
            </a:pPr>
            <a:br>
              <a:rPr lang="en-US" altLang="zh-CN" dirty="0">
                <a:solidFill>
                  <a:srgbClr val="000066"/>
                </a:solidFill>
                <a:latin typeface="方正小标宋_GBK" pitchFamily="1" charset="-122"/>
              </a:rPr>
            </a:br>
            <a:r>
              <a:rPr lang="zh-CN" altLang="en-US" sz="4950" b="1" dirty="0">
                <a:solidFill>
                  <a:srgbClr val="A50021"/>
                </a:solidFill>
                <a:latin typeface="微软雅黑" panose="020B0503020204020204" pitchFamily="34" charset="-122"/>
                <a:ea typeface="微软雅黑" panose="020B0503020204020204" pitchFamily="34" charset="-122"/>
              </a:rPr>
              <a:t>前言</a:t>
            </a:r>
            <a:r>
              <a:rPr lang="en-US" altLang="zh-CN" b="1" dirty="0">
                <a:solidFill>
                  <a:schemeClr val="tx1">
                    <a:lumMod val="95000"/>
                    <a:lumOff val="5000"/>
                  </a:schemeClr>
                </a:solidFill>
                <a:latin typeface="微软雅黑" panose="020B0503020204020204" pitchFamily="34" charset="-122"/>
                <a:ea typeface="微软雅黑" panose="020B0503020204020204" pitchFamily="34" charset="-122"/>
              </a:rPr>
              <a:t>.</a:t>
            </a:r>
            <a:r>
              <a:rPr lang="zh-CN" altLang="en-US" sz="4050" b="1" dirty="0">
                <a:solidFill>
                  <a:schemeClr val="tx1">
                    <a:lumMod val="95000"/>
                    <a:lumOff val="5000"/>
                  </a:schemeClr>
                </a:solidFill>
                <a:latin typeface="微软雅黑" panose="020B0503020204020204" pitchFamily="34" charset="-122"/>
                <a:ea typeface="微软雅黑" panose="020B0503020204020204" pitchFamily="34" charset="-122"/>
              </a:rPr>
              <a:t>什么是事故隐患？</a:t>
            </a:r>
            <a:endParaRPr lang="zh-CN" altLang="en-US" sz="4050"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pic>
        <p:nvPicPr>
          <p:cNvPr id="18435" name="Picture 3" descr="2446349_101204088_2"/>
          <p:cNvPicPr>
            <a:picLocks noChangeAspect="1" noChangeArrowheads="1"/>
          </p:cNvPicPr>
          <p:nvPr/>
        </p:nvPicPr>
        <p:blipFill>
          <a:blip r:embed="rId1">
            <a:extLst>
              <a:ext uri="{28A0092B-C50C-407E-A947-70E740481C1C}">
                <a14:useLocalDpi xmlns:a14="http://schemas.microsoft.com/office/drawing/2010/main" val="0"/>
              </a:ext>
            </a:extLst>
          </a:blip>
          <a:srcRect l="14738" t="6250" r="17464" b="47656"/>
          <a:stretch>
            <a:fillRect/>
          </a:stretch>
        </p:blipFill>
        <p:spPr bwMode="auto">
          <a:xfrm>
            <a:off x="3257550" y="1943101"/>
            <a:ext cx="2571750" cy="2507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2000">
    <p:split orient="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30225" y="1021080"/>
            <a:ext cx="3455035" cy="337185"/>
          </a:xfrm>
          <a:prstGeom prst="rect">
            <a:avLst/>
          </a:prstGeom>
          <a:noFill/>
        </p:spPr>
        <p:txBody>
          <a:bodyPr wrap="square" rtlCol="0" anchor="t">
            <a:spAutoFit/>
          </a:bodyPr>
          <a:lstStyle/>
          <a:p>
            <a:r>
              <a:rPr lang="zh-CN" altLang="en-US" sz="1600" b="1" dirty="0">
                <a:solidFill>
                  <a:schemeClr val="tx1">
                    <a:lumMod val="75000"/>
                    <a:lumOff val="25000"/>
                  </a:schemeClr>
                </a:solidFill>
                <a:latin typeface="思源宋体 CN" panose="02020400000000000000" pitchFamily="18" charset="-122"/>
                <a:ea typeface="思源宋体 CN" panose="02020400000000000000" pitchFamily="18" charset="-122"/>
              </a:rPr>
              <a:t>2.造成安全装置失效</a:t>
            </a:r>
            <a:endParaRPr lang="zh-CN" altLang="en-US" sz="1600" b="1"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sp>
        <p:nvSpPr>
          <p:cNvPr id="5" name="文本框 4"/>
          <p:cNvSpPr txBox="1"/>
          <p:nvPr/>
        </p:nvSpPr>
        <p:spPr>
          <a:xfrm>
            <a:off x="1280795" y="1845945"/>
            <a:ext cx="2934335" cy="1616212"/>
          </a:xfrm>
          <a:prstGeom prst="rect">
            <a:avLst/>
          </a:prstGeom>
          <a:noFill/>
        </p:spPr>
        <p:txBody>
          <a:bodyPr wrap="square" rtlCol="0" anchor="t">
            <a:spAutoFit/>
          </a:bodyPr>
          <a:lstStyle/>
          <a:p>
            <a:pPr indent="0">
              <a:lnSpc>
                <a:spcPct val="250000"/>
              </a:lnSpc>
              <a:buNone/>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拆除了安全装置</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a:p>
            <a:pPr indent="0">
              <a:lnSpc>
                <a:spcPct val="250000"/>
              </a:lnSpc>
              <a:buNone/>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安全装置堵塞，失掉了作用</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a:p>
            <a:pPr indent="0">
              <a:lnSpc>
                <a:spcPct val="250000"/>
              </a:lnSpc>
              <a:buNone/>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调整的错误造成安全装置失效</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grpSp>
        <p:nvGrpSpPr>
          <p:cNvPr id="3" name="组合 2"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p:nvPr/>
        </p:nvGrpSpPr>
        <p:grpSpPr>
          <a:xfrm>
            <a:off x="4665980" y="1417955"/>
            <a:ext cx="3547110" cy="3155950"/>
            <a:chOff x="3503613" y="1122363"/>
            <a:chExt cx="5184775" cy="4613276"/>
          </a:xfrm>
        </p:grpSpPr>
        <p:sp>
          <p:nvSpPr>
            <p:cNvPr id="6" name="í$ľíḑe"/>
            <p:cNvSpPr/>
            <p:nvPr/>
          </p:nvSpPr>
          <p:spPr bwMode="auto">
            <a:xfrm>
              <a:off x="3503613" y="5254626"/>
              <a:ext cx="5184775" cy="481013"/>
            </a:xfrm>
            <a:custGeom>
              <a:avLst/>
              <a:gdLst>
                <a:gd name="T0" fmla="*/ 780 w 1571"/>
                <a:gd name="T1" fmla="*/ 0 h 146"/>
                <a:gd name="T2" fmla="*/ 0 w 1571"/>
                <a:gd name="T3" fmla="*/ 73 h 146"/>
                <a:gd name="T4" fmla="*/ 786 w 1571"/>
                <a:gd name="T5" fmla="*/ 146 h 146"/>
                <a:gd name="T6" fmla="*/ 1571 w 1571"/>
                <a:gd name="T7" fmla="*/ 73 h 146"/>
                <a:gd name="T8" fmla="*/ 1332 w 1571"/>
                <a:gd name="T9" fmla="*/ 20 h 146"/>
                <a:gd name="T10" fmla="*/ 1334 w 1571"/>
                <a:gd name="T11" fmla="*/ 31 h 146"/>
                <a:gd name="T12" fmla="*/ 1305 w 1571"/>
                <a:gd name="T13" fmla="*/ 33 h 146"/>
                <a:gd name="T14" fmla="*/ 1298 w 1571"/>
                <a:gd name="T15" fmla="*/ 17 h 146"/>
                <a:gd name="T16" fmla="*/ 1104 w 1571"/>
                <a:gd name="T17" fmla="*/ 6 h 146"/>
                <a:gd name="T18" fmla="*/ 998 w 1571"/>
                <a:gd name="T19" fmla="*/ 24 h 146"/>
                <a:gd name="T20" fmla="*/ 904 w 1571"/>
                <a:gd name="T21" fmla="*/ 11 h 146"/>
                <a:gd name="T22" fmla="*/ 899 w 1571"/>
                <a:gd name="T23" fmla="*/ 8 h 146"/>
                <a:gd name="T24" fmla="*/ 894 w 1571"/>
                <a:gd name="T25" fmla="*/ 0 h 146"/>
                <a:gd name="T26" fmla="*/ 798 w 1571"/>
                <a:gd name="T27" fmla="*/ 0 h 146"/>
                <a:gd name="T28" fmla="*/ 797 w 1571"/>
                <a:gd name="T29" fmla="*/ 0 h 146"/>
                <a:gd name="T30" fmla="*/ 793 w 1571"/>
                <a:gd name="T31" fmla="*/ 1 h 146"/>
                <a:gd name="T32" fmla="*/ 789 w 1571"/>
                <a:gd name="T33" fmla="*/ 1 h 146"/>
                <a:gd name="T34" fmla="*/ 780 w 1571"/>
                <a:gd name="T35"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71" h="146">
                  <a:moveTo>
                    <a:pt x="780" y="0"/>
                  </a:moveTo>
                  <a:cubicBezTo>
                    <a:pt x="349" y="0"/>
                    <a:pt x="0" y="32"/>
                    <a:pt x="0" y="73"/>
                  </a:cubicBezTo>
                  <a:cubicBezTo>
                    <a:pt x="0" y="113"/>
                    <a:pt x="352" y="146"/>
                    <a:pt x="786" y="146"/>
                  </a:cubicBezTo>
                  <a:cubicBezTo>
                    <a:pt x="1219" y="146"/>
                    <a:pt x="1571" y="113"/>
                    <a:pt x="1571" y="73"/>
                  </a:cubicBezTo>
                  <a:cubicBezTo>
                    <a:pt x="1571" y="52"/>
                    <a:pt x="1480" y="33"/>
                    <a:pt x="1332" y="20"/>
                  </a:cubicBezTo>
                  <a:cubicBezTo>
                    <a:pt x="1333" y="24"/>
                    <a:pt x="1333" y="27"/>
                    <a:pt x="1334" y="31"/>
                  </a:cubicBezTo>
                  <a:cubicBezTo>
                    <a:pt x="1305" y="33"/>
                    <a:pt x="1305" y="33"/>
                    <a:pt x="1305" y="33"/>
                  </a:cubicBezTo>
                  <a:cubicBezTo>
                    <a:pt x="1303" y="28"/>
                    <a:pt x="1300" y="22"/>
                    <a:pt x="1298" y="17"/>
                  </a:cubicBezTo>
                  <a:cubicBezTo>
                    <a:pt x="1240" y="13"/>
                    <a:pt x="1175" y="9"/>
                    <a:pt x="1104" y="6"/>
                  </a:cubicBezTo>
                  <a:cubicBezTo>
                    <a:pt x="1070" y="18"/>
                    <a:pt x="1034" y="24"/>
                    <a:pt x="998" y="24"/>
                  </a:cubicBezTo>
                  <a:cubicBezTo>
                    <a:pt x="967" y="24"/>
                    <a:pt x="935" y="19"/>
                    <a:pt x="904" y="11"/>
                  </a:cubicBezTo>
                  <a:cubicBezTo>
                    <a:pt x="902" y="10"/>
                    <a:pt x="900" y="9"/>
                    <a:pt x="899" y="8"/>
                  </a:cubicBezTo>
                  <a:cubicBezTo>
                    <a:pt x="896" y="6"/>
                    <a:pt x="895" y="4"/>
                    <a:pt x="894" y="0"/>
                  </a:cubicBezTo>
                  <a:cubicBezTo>
                    <a:pt x="862" y="0"/>
                    <a:pt x="830" y="0"/>
                    <a:pt x="798" y="0"/>
                  </a:cubicBezTo>
                  <a:cubicBezTo>
                    <a:pt x="798" y="0"/>
                    <a:pt x="797" y="0"/>
                    <a:pt x="797" y="0"/>
                  </a:cubicBezTo>
                  <a:cubicBezTo>
                    <a:pt x="796" y="1"/>
                    <a:pt x="795" y="1"/>
                    <a:pt x="793" y="1"/>
                  </a:cubicBezTo>
                  <a:cubicBezTo>
                    <a:pt x="792" y="1"/>
                    <a:pt x="790" y="1"/>
                    <a:pt x="789" y="1"/>
                  </a:cubicBezTo>
                  <a:cubicBezTo>
                    <a:pt x="786" y="1"/>
                    <a:pt x="783" y="1"/>
                    <a:pt x="780" y="0"/>
                  </a:cubicBezTo>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 name="ïṥḻîḋé"/>
            <p:cNvSpPr/>
            <p:nvPr/>
          </p:nvSpPr>
          <p:spPr bwMode="auto">
            <a:xfrm>
              <a:off x="6619876" y="1296988"/>
              <a:ext cx="98425" cy="454025"/>
            </a:xfrm>
            <a:custGeom>
              <a:avLst/>
              <a:gdLst>
                <a:gd name="T0" fmla="*/ 10 w 30"/>
                <a:gd name="T1" fmla="*/ 9 h 138"/>
                <a:gd name="T2" fmla="*/ 0 w 30"/>
                <a:gd name="T3" fmla="*/ 127 h 138"/>
                <a:gd name="T4" fmla="*/ 10 w 30"/>
                <a:gd name="T5" fmla="*/ 137 h 138"/>
                <a:gd name="T6" fmla="*/ 20 w 30"/>
                <a:gd name="T7" fmla="*/ 128 h 138"/>
                <a:gd name="T8" fmla="*/ 30 w 30"/>
                <a:gd name="T9" fmla="*/ 11 h 138"/>
                <a:gd name="T10" fmla="*/ 21 w 30"/>
                <a:gd name="T11" fmla="*/ 0 h 138"/>
                <a:gd name="T12" fmla="*/ 10 w 30"/>
                <a:gd name="T13" fmla="*/ 9 h 138"/>
              </a:gdLst>
              <a:ahLst/>
              <a:cxnLst>
                <a:cxn ang="0">
                  <a:pos x="T0" y="T1"/>
                </a:cxn>
                <a:cxn ang="0">
                  <a:pos x="T2" y="T3"/>
                </a:cxn>
                <a:cxn ang="0">
                  <a:pos x="T4" y="T5"/>
                </a:cxn>
                <a:cxn ang="0">
                  <a:pos x="T6" y="T7"/>
                </a:cxn>
                <a:cxn ang="0">
                  <a:pos x="T8" y="T9"/>
                </a:cxn>
                <a:cxn ang="0">
                  <a:pos x="T10" y="T11"/>
                </a:cxn>
                <a:cxn ang="0">
                  <a:pos x="T12" y="T13"/>
                </a:cxn>
              </a:cxnLst>
              <a:rect l="0" t="0" r="r" b="b"/>
              <a:pathLst>
                <a:path w="30" h="138">
                  <a:moveTo>
                    <a:pt x="10" y="9"/>
                  </a:moveTo>
                  <a:cubicBezTo>
                    <a:pt x="0" y="127"/>
                    <a:pt x="0" y="127"/>
                    <a:pt x="0" y="127"/>
                  </a:cubicBezTo>
                  <a:cubicBezTo>
                    <a:pt x="0" y="132"/>
                    <a:pt x="4" y="137"/>
                    <a:pt x="10" y="137"/>
                  </a:cubicBezTo>
                  <a:cubicBezTo>
                    <a:pt x="15" y="138"/>
                    <a:pt x="20" y="134"/>
                    <a:pt x="20" y="128"/>
                  </a:cubicBezTo>
                  <a:cubicBezTo>
                    <a:pt x="30" y="11"/>
                    <a:pt x="30" y="11"/>
                    <a:pt x="30" y="11"/>
                  </a:cubicBezTo>
                  <a:cubicBezTo>
                    <a:pt x="30" y="6"/>
                    <a:pt x="26" y="1"/>
                    <a:pt x="21" y="0"/>
                  </a:cubicBezTo>
                  <a:cubicBezTo>
                    <a:pt x="15" y="0"/>
                    <a:pt x="11" y="4"/>
                    <a:pt x="10" y="9"/>
                  </a:cubicBezTo>
                </a:path>
              </a:pathLst>
            </a:custGeom>
            <a:solidFill>
              <a:srgbClr val="F8E9D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 name="îṡḷîḋê"/>
            <p:cNvSpPr/>
            <p:nvPr/>
          </p:nvSpPr>
          <p:spPr bwMode="auto">
            <a:xfrm>
              <a:off x="6773863" y="1455738"/>
              <a:ext cx="330200" cy="325438"/>
            </a:xfrm>
            <a:custGeom>
              <a:avLst/>
              <a:gdLst>
                <a:gd name="T0" fmla="*/ 18 w 100"/>
                <a:gd name="T1" fmla="*/ 95 h 99"/>
                <a:gd name="T2" fmla="*/ 96 w 100"/>
                <a:gd name="T3" fmla="*/ 19 h 99"/>
                <a:gd name="T4" fmla="*/ 96 w 100"/>
                <a:gd name="T5" fmla="*/ 4 h 99"/>
                <a:gd name="T6" fmla="*/ 82 w 100"/>
                <a:gd name="T7" fmla="*/ 4 h 99"/>
                <a:gd name="T8" fmla="*/ 4 w 100"/>
                <a:gd name="T9" fmla="*/ 81 h 99"/>
                <a:gd name="T10" fmla="*/ 4 w 100"/>
                <a:gd name="T11" fmla="*/ 95 h 99"/>
                <a:gd name="T12" fmla="*/ 18 w 100"/>
                <a:gd name="T13" fmla="*/ 95 h 99"/>
              </a:gdLst>
              <a:ahLst/>
              <a:cxnLst>
                <a:cxn ang="0">
                  <a:pos x="T0" y="T1"/>
                </a:cxn>
                <a:cxn ang="0">
                  <a:pos x="T2" y="T3"/>
                </a:cxn>
                <a:cxn ang="0">
                  <a:pos x="T4" y="T5"/>
                </a:cxn>
                <a:cxn ang="0">
                  <a:pos x="T6" y="T7"/>
                </a:cxn>
                <a:cxn ang="0">
                  <a:pos x="T8" y="T9"/>
                </a:cxn>
                <a:cxn ang="0">
                  <a:pos x="T10" y="T11"/>
                </a:cxn>
                <a:cxn ang="0">
                  <a:pos x="T12" y="T13"/>
                </a:cxn>
              </a:cxnLst>
              <a:rect l="0" t="0" r="r" b="b"/>
              <a:pathLst>
                <a:path w="100" h="99">
                  <a:moveTo>
                    <a:pt x="18" y="95"/>
                  </a:moveTo>
                  <a:cubicBezTo>
                    <a:pt x="96" y="19"/>
                    <a:pt x="96" y="19"/>
                    <a:pt x="96" y="19"/>
                  </a:cubicBezTo>
                  <a:cubicBezTo>
                    <a:pt x="100" y="15"/>
                    <a:pt x="100" y="8"/>
                    <a:pt x="96" y="4"/>
                  </a:cubicBezTo>
                  <a:cubicBezTo>
                    <a:pt x="92" y="0"/>
                    <a:pt x="86" y="0"/>
                    <a:pt x="82" y="4"/>
                  </a:cubicBezTo>
                  <a:cubicBezTo>
                    <a:pt x="4" y="81"/>
                    <a:pt x="4" y="81"/>
                    <a:pt x="4" y="81"/>
                  </a:cubicBezTo>
                  <a:cubicBezTo>
                    <a:pt x="0" y="85"/>
                    <a:pt x="0" y="91"/>
                    <a:pt x="4" y="95"/>
                  </a:cubicBezTo>
                  <a:cubicBezTo>
                    <a:pt x="7" y="99"/>
                    <a:pt x="14" y="99"/>
                    <a:pt x="18" y="95"/>
                  </a:cubicBezTo>
                </a:path>
              </a:pathLst>
            </a:custGeom>
            <a:solidFill>
              <a:srgbClr val="F8E9D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 name="íşḷide"/>
            <p:cNvSpPr/>
            <p:nvPr/>
          </p:nvSpPr>
          <p:spPr bwMode="auto">
            <a:xfrm>
              <a:off x="6850063" y="1744663"/>
              <a:ext cx="498475" cy="188913"/>
            </a:xfrm>
            <a:custGeom>
              <a:avLst/>
              <a:gdLst>
                <a:gd name="T0" fmla="*/ 14 w 151"/>
                <a:gd name="T1" fmla="*/ 55 h 57"/>
                <a:gd name="T2" fmla="*/ 143 w 151"/>
                <a:gd name="T3" fmla="*/ 21 h 57"/>
                <a:gd name="T4" fmla="*/ 150 w 151"/>
                <a:gd name="T5" fmla="*/ 9 h 57"/>
                <a:gd name="T6" fmla="*/ 138 w 151"/>
                <a:gd name="T7" fmla="*/ 2 h 57"/>
                <a:gd name="T8" fmla="*/ 9 w 151"/>
                <a:gd name="T9" fmla="*/ 36 h 57"/>
                <a:gd name="T10" fmla="*/ 2 w 151"/>
                <a:gd name="T11" fmla="*/ 48 h 57"/>
                <a:gd name="T12" fmla="*/ 14 w 151"/>
                <a:gd name="T13" fmla="*/ 55 h 57"/>
              </a:gdLst>
              <a:ahLst/>
              <a:cxnLst>
                <a:cxn ang="0">
                  <a:pos x="T0" y="T1"/>
                </a:cxn>
                <a:cxn ang="0">
                  <a:pos x="T2" y="T3"/>
                </a:cxn>
                <a:cxn ang="0">
                  <a:pos x="T4" y="T5"/>
                </a:cxn>
                <a:cxn ang="0">
                  <a:pos x="T6" y="T7"/>
                </a:cxn>
                <a:cxn ang="0">
                  <a:pos x="T8" y="T9"/>
                </a:cxn>
                <a:cxn ang="0">
                  <a:pos x="T10" y="T11"/>
                </a:cxn>
                <a:cxn ang="0">
                  <a:pos x="T12" y="T13"/>
                </a:cxn>
              </a:cxnLst>
              <a:rect l="0" t="0" r="r" b="b"/>
              <a:pathLst>
                <a:path w="151" h="57">
                  <a:moveTo>
                    <a:pt x="14" y="55"/>
                  </a:moveTo>
                  <a:cubicBezTo>
                    <a:pt x="143" y="21"/>
                    <a:pt x="143" y="21"/>
                    <a:pt x="143" y="21"/>
                  </a:cubicBezTo>
                  <a:cubicBezTo>
                    <a:pt x="148" y="20"/>
                    <a:pt x="151" y="14"/>
                    <a:pt x="150" y="9"/>
                  </a:cubicBezTo>
                  <a:cubicBezTo>
                    <a:pt x="148" y="4"/>
                    <a:pt x="143" y="0"/>
                    <a:pt x="138" y="2"/>
                  </a:cubicBezTo>
                  <a:cubicBezTo>
                    <a:pt x="9" y="36"/>
                    <a:pt x="9" y="36"/>
                    <a:pt x="9" y="36"/>
                  </a:cubicBezTo>
                  <a:cubicBezTo>
                    <a:pt x="3" y="37"/>
                    <a:pt x="0" y="43"/>
                    <a:pt x="2" y="48"/>
                  </a:cubicBezTo>
                  <a:cubicBezTo>
                    <a:pt x="3" y="54"/>
                    <a:pt x="8" y="57"/>
                    <a:pt x="14" y="55"/>
                  </a:cubicBezTo>
                </a:path>
              </a:pathLst>
            </a:custGeom>
            <a:solidFill>
              <a:srgbClr val="F8E9D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 name="iŝḷiḋè"/>
            <p:cNvSpPr/>
            <p:nvPr/>
          </p:nvSpPr>
          <p:spPr bwMode="auto">
            <a:xfrm>
              <a:off x="4522788" y="2400301"/>
              <a:ext cx="690563" cy="2940050"/>
            </a:xfrm>
            <a:custGeom>
              <a:avLst/>
              <a:gdLst>
                <a:gd name="T0" fmla="*/ 1 w 209"/>
                <a:gd name="T1" fmla="*/ 8 h 892"/>
                <a:gd name="T2" fmla="*/ 196 w 209"/>
                <a:gd name="T3" fmla="*/ 887 h 892"/>
                <a:gd name="T4" fmla="*/ 204 w 209"/>
                <a:gd name="T5" fmla="*/ 892 h 892"/>
                <a:gd name="T6" fmla="*/ 208 w 209"/>
                <a:gd name="T7" fmla="*/ 885 h 892"/>
                <a:gd name="T8" fmla="*/ 12 w 209"/>
                <a:gd name="T9" fmla="*/ 5 h 892"/>
                <a:gd name="T10" fmla="*/ 5 w 209"/>
                <a:gd name="T11" fmla="*/ 1 h 892"/>
                <a:gd name="T12" fmla="*/ 1 w 209"/>
                <a:gd name="T13" fmla="*/ 8 h 892"/>
              </a:gdLst>
              <a:ahLst/>
              <a:cxnLst>
                <a:cxn ang="0">
                  <a:pos x="T0" y="T1"/>
                </a:cxn>
                <a:cxn ang="0">
                  <a:pos x="T2" y="T3"/>
                </a:cxn>
                <a:cxn ang="0">
                  <a:pos x="T4" y="T5"/>
                </a:cxn>
                <a:cxn ang="0">
                  <a:pos x="T6" y="T7"/>
                </a:cxn>
                <a:cxn ang="0">
                  <a:pos x="T8" y="T9"/>
                </a:cxn>
                <a:cxn ang="0">
                  <a:pos x="T10" y="T11"/>
                </a:cxn>
                <a:cxn ang="0">
                  <a:pos x="T12" y="T13"/>
                </a:cxn>
              </a:cxnLst>
              <a:rect l="0" t="0" r="r" b="b"/>
              <a:pathLst>
                <a:path w="209" h="892">
                  <a:moveTo>
                    <a:pt x="1" y="8"/>
                  </a:moveTo>
                  <a:cubicBezTo>
                    <a:pt x="196" y="887"/>
                    <a:pt x="196" y="887"/>
                    <a:pt x="196" y="887"/>
                  </a:cubicBezTo>
                  <a:cubicBezTo>
                    <a:pt x="197" y="890"/>
                    <a:pt x="200" y="892"/>
                    <a:pt x="204" y="892"/>
                  </a:cubicBezTo>
                  <a:cubicBezTo>
                    <a:pt x="207" y="891"/>
                    <a:pt x="209" y="888"/>
                    <a:pt x="208" y="885"/>
                  </a:cubicBezTo>
                  <a:cubicBezTo>
                    <a:pt x="12" y="5"/>
                    <a:pt x="12" y="5"/>
                    <a:pt x="12" y="5"/>
                  </a:cubicBezTo>
                  <a:cubicBezTo>
                    <a:pt x="12" y="2"/>
                    <a:pt x="8" y="0"/>
                    <a:pt x="5" y="1"/>
                  </a:cubicBezTo>
                  <a:cubicBezTo>
                    <a:pt x="2" y="1"/>
                    <a:pt x="0" y="4"/>
                    <a:pt x="1" y="8"/>
                  </a:cubicBezTo>
                </a:path>
              </a:pathLst>
            </a:custGeom>
            <a:solidFill>
              <a:srgbClr val="5F337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 name="íś1îḋé"/>
            <p:cNvSpPr/>
            <p:nvPr/>
          </p:nvSpPr>
          <p:spPr bwMode="auto">
            <a:xfrm>
              <a:off x="4953001" y="2446338"/>
              <a:ext cx="685800" cy="2847975"/>
            </a:xfrm>
            <a:custGeom>
              <a:avLst/>
              <a:gdLst>
                <a:gd name="T0" fmla="*/ 1 w 208"/>
                <a:gd name="T1" fmla="*/ 8 h 864"/>
                <a:gd name="T2" fmla="*/ 196 w 208"/>
                <a:gd name="T3" fmla="*/ 859 h 864"/>
                <a:gd name="T4" fmla="*/ 203 w 208"/>
                <a:gd name="T5" fmla="*/ 864 h 864"/>
                <a:gd name="T6" fmla="*/ 208 w 208"/>
                <a:gd name="T7" fmla="*/ 856 h 864"/>
                <a:gd name="T8" fmla="*/ 13 w 208"/>
                <a:gd name="T9" fmla="*/ 5 h 864"/>
                <a:gd name="T10" fmla="*/ 6 w 208"/>
                <a:gd name="T11" fmla="*/ 1 h 864"/>
                <a:gd name="T12" fmla="*/ 1 w 208"/>
                <a:gd name="T13" fmla="*/ 8 h 864"/>
              </a:gdLst>
              <a:ahLst/>
              <a:cxnLst>
                <a:cxn ang="0">
                  <a:pos x="T0" y="T1"/>
                </a:cxn>
                <a:cxn ang="0">
                  <a:pos x="T2" y="T3"/>
                </a:cxn>
                <a:cxn ang="0">
                  <a:pos x="T4" y="T5"/>
                </a:cxn>
                <a:cxn ang="0">
                  <a:pos x="T6" y="T7"/>
                </a:cxn>
                <a:cxn ang="0">
                  <a:pos x="T8" y="T9"/>
                </a:cxn>
                <a:cxn ang="0">
                  <a:pos x="T10" y="T11"/>
                </a:cxn>
                <a:cxn ang="0">
                  <a:pos x="T12" y="T13"/>
                </a:cxn>
              </a:cxnLst>
              <a:rect l="0" t="0" r="r" b="b"/>
              <a:pathLst>
                <a:path w="208" h="864">
                  <a:moveTo>
                    <a:pt x="1" y="8"/>
                  </a:moveTo>
                  <a:cubicBezTo>
                    <a:pt x="196" y="859"/>
                    <a:pt x="196" y="859"/>
                    <a:pt x="196" y="859"/>
                  </a:cubicBezTo>
                  <a:cubicBezTo>
                    <a:pt x="197" y="862"/>
                    <a:pt x="200" y="864"/>
                    <a:pt x="203" y="864"/>
                  </a:cubicBezTo>
                  <a:cubicBezTo>
                    <a:pt x="206" y="863"/>
                    <a:pt x="208" y="860"/>
                    <a:pt x="208" y="856"/>
                  </a:cubicBezTo>
                  <a:cubicBezTo>
                    <a:pt x="13" y="5"/>
                    <a:pt x="13" y="5"/>
                    <a:pt x="13" y="5"/>
                  </a:cubicBezTo>
                  <a:cubicBezTo>
                    <a:pt x="12" y="2"/>
                    <a:pt x="9" y="0"/>
                    <a:pt x="6" y="1"/>
                  </a:cubicBezTo>
                  <a:cubicBezTo>
                    <a:pt x="2" y="2"/>
                    <a:pt x="0" y="5"/>
                    <a:pt x="1" y="8"/>
                  </a:cubicBezTo>
                </a:path>
              </a:pathLst>
            </a:custGeom>
            <a:solidFill>
              <a:srgbClr val="5F337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 name="iṣḷídê"/>
            <p:cNvSpPr/>
            <p:nvPr/>
          </p:nvSpPr>
          <p:spPr bwMode="auto">
            <a:xfrm>
              <a:off x="4522788" y="2400301"/>
              <a:ext cx="473075" cy="88900"/>
            </a:xfrm>
            <a:custGeom>
              <a:avLst/>
              <a:gdLst>
                <a:gd name="T0" fmla="*/ 138 w 143"/>
                <a:gd name="T1" fmla="*/ 15 h 27"/>
                <a:gd name="T2" fmla="*/ 7 w 143"/>
                <a:gd name="T3" fmla="*/ 0 h 27"/>
                <a:gd name="T4" fmla="*/ 0 w 143"/>
                <a:gd name="T5" fmla="*/ 6 h 27"/>
                <a:gd name="T6" fmla="*/ 6 w 143"/>
                <a:gd name="T7" fmla="*/ 12 h 27"/>
                <a:gd name="T8" fmla="*/ 136 w 143"/>
                <a:gd name="T9" fmla="*/ 27 h 27"/>
                <a:gd name="T10" fmla="*/ 143 w 143"/>
                <a:gd name="T11" fmla="*/ 21 h 27"/>
                <a:gd name="T12" fmla="*/ 138 w 143"/>
                <a:gd name="T13" fmla="*/ 15 h 27"/>
              </a:gdLst>
              <a:ahLst/>
              <a:cxnLst>
                <a:cxn ang="0">
                  <a:pos x="T0" y="T1"/>
                </a:cxn>
                <a:cxn ang="0">
                  <a:pos x="T2" y="T3"/>
                </a:cxn>
                <a:cxn ang="0">
                  <a:pos x="T4" y="T5"/>
                </a:cxn>
                <a:cxn ang="0">
                  <a:pos x="T6" y="T7"/>
                </a:cxn>
                <a:cxn ang="0">
                  <a:pos x="T8" y="T9"/>
                </a:cxn>
                <a:cxn ang="0">
                  <a:pos x="T10" y="T11"/>
                </a:cxn>
                <a:cxn ang="0">
                  <a:pos x="T12" y="T13"/>
                </a:cxn>
              </a:cxnLst>
              <a:rect l="0" t="0" r="r" b="b"/>
              <a:pathLst>
                <a:path w="143" h="27">
                  <a:moveTo>
                    <a:pt x="138" y="15"/>
                  </a:moveTo>
                  <a:cubicBezTo>
                    <a:pt x="7" y="0"/>
                    <a:pt x="7" y="0"/>
                    <a:pt x="7" y="0"/>
                  </a:cubicBezTo>
                  <a:cubicBezTo>
                    <a:pt x="4" y="0"/>
                    <a:pt x="1" y="2"/>
                    <a:pt x="0" y="6"/>
                  </a:cubicBezTo>
                  <a:cubicBezTo>
                    <a:pt x="0" y="9"/>
                    <a:pt x="3" y="12"/>
                    <a:pt x="6" y="12"/>
                  </a:cubicBezTo>
                  <a:cubicBezTo>
                    <a:pt x="136" y="27"/>
                    <a:pt x="136" y="27"/>
                    <a:pt x="136" y="27"/>
                  </a:cubicBezTo>
                  <a:cubicBezTo>
                    <a:pt x="140" y="27"/>
                    <a:pt x="143" y="25"/>
                    <a:pt x="143" y="21"/>
                  </a:cubicBezTo>
                  <a:cubicBezTo>
                    <a:pt x="143" y="18"/>
                    <a:pt x="141" y="15"/>
                    <a:pt x="138" y="15"/>
                  </a:cubicBezTo>
                </a:path>
              </a:pathLst>
            </a:custGeom>
            <a:solidFill>
              <a:srgbClr val="5F337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 name="iṥḷíḋê"/>
            <p:cNvSpPr/>
            <p:nvPr/>
          </p:nvSpPr>
          <p:spPr bwMode="auto">
            <a:xfrm>
              <a:off x="4659313" y="2957513"/>
              <a:ext cx="447675" cy="85725"/>
            </a:xfrm>
            <a:custGeom>
              <a:avLst/>
              <a:gdLst>
                <a:gd name="T0" fmla="*/ 129 w 136"/>
                <a:gd name="T1" fmla="*/ 0 h 26"/>
                <a:gd name="T2" fmla="*/ 6 w 136"/>
                <a:gd name="T3" fmla="*/ 13 h 26"/>
                <a:gd name="T4" fmla="*/ 1 w 136"/>
                <a:gd name="T5" fmla="*/ 20 h 26"/>
                <a:gd name="T6" fmla="*/ 7 w 136"/>
                <a:gd name="T7" fmla="*/ 25 h 26"/>
                <a:gd name="T8" fmla="*/ 131 w 136"/>
                <a:gd name="T9" fmla="*/ 12 h 26"/>
                <a:gd name="T10" fmla="*/ 136 w 136"/>
                <a:gd name="T11" fmla="*/ 5 h 26"/>
                <a:gd name="T12" fmla="*/ 129 w 13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136" h="26">
                  <a:moveTo>
                    <a:pt x="129" y="0"/>
                  </a:moveTo>
                  <a:cubicBezTo>
                    <a:pt x="6" y="13"/>
                    <a:pt x="6" y="13"/>
                    <a:pt x="6" y="13"/>
                  </a:cubicBezTo>
                  <a:cubicBezTo>
                    <a:pt x="3" y="14"/>
                    <a:pt x="0" y="17"/>
                    <a:pt x="1" y="20"/>
                  </a:cubicBezTo>
                  <a:cubicBezTo>
                    <a:pt x="1" y="23"/>
                    <a:pt x="4" y="26"/>
                    <a:pt x="7" y="25"/>
                  </a:cubicBezTo>
                  <a:cubicBezTo>
                    <a:pt x="131" y="12"/>
                    <a:pt x="131" y="12"/>
                    <a:pt x="131" y="12"/>
                  </a:cubicBezTo>
                  <a:cubicBezTo>
                    <a:pt x="134" y="11"/>
                    <a:pt x="136" y="8"/>
                    <a:pt x="136" y="5"/>
                  </a:cubicBezTo>
                  <a:cubicBezTo>
                    <a:pt x="136" y="2"/>
                    <a:pt x="133" y="0"/>
                    <a:pt x="129" y="0"/>
                  </a:cubicBezTo>
                </a:path>
              </a:pathLst>
            </a:custGeom>
            <a:solidFill>
              <a:srgbClr val="5F337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 name="íṧlîḓe"/>
            <p:cNvSpPr/>
            <p:nvPr/>
          </p:nvSpPr>
          <p:spPr bwMode="auto">
            <a:xfrm>
              <a:off x="4727576" y="3263901"/>
              <a:ext cx="449263" cy="85725"/>
            </a:xfrm>
            <a:custGeom>
              <a:avLst/>
              <a:gdLst>
                <a:gd name="T0" fmla="*/ 129 w 136"/>
                <a:gd name="T1" fmla="*/ 0 h 26"/>
                <a:gd name="T2" fmla="*/ 6 w 136"/>
                <a:gd name="T3" fmla="*/ 13 h 26"/>
                <a:gd name="T4" fmla="*/ 1 w 136"/>
                <a:gd name="T5" fmla="*/ 20 h 26"/>
                <a:gd name="T6" fmla="*/ 7 w 136"/>
                <a:gd name="T7" fmla="*/ 25 h 26"/>
                <a:gd name="T8" fmla="*/ 131 w 136"/>
                <a:gd name="T9" fmla="*/ 12 h 26"/>
                <a:gd name="T10" fmla="*/ 136 w 136"/>
                <a:gd name="T11" fmla="*/ 5 h 26"/>
                <a:gd name="T12" fmla="*/ 129 w 13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136" h="26">
                  <a:moveTo>
                    <a:pt x="129" y="0"/>
                  </a:moveTo>
                  <a:cubicBezTo>
                    <a:pt x="6" y="13"/>
                    <a:pt x="6" y="13"/>
                    <a:pt x="6" y="13"/>
                  </a:cubicBezTo>
                  <a:cubicBezTo>
                    <a:pt x="3" y="14"/>
                    <a:pt x="0" y="17"/>
                    <a:pt x="1" y="20"/>
                  </a:cubicBezTo>
                  <a:cubicBezTo>
                    <a:pt x="1" y="23"/>
                    <a:pt x="4" y="26"/>
                    <a:pt x="7" y="25"/>
                  </a:cubicBezTo>
                  <a:cubicBezTo>
                    <a:pt x="131" y="12"/>
                    <a:pt x="131" y="12"/>
                    <a:pt x="131" y="12"/>
                  </a:cubicBezTo>
                  <a:cubicBezTo>
                    <a:pt x="134" y="11"/>
                    <a:pt x="136" y="9"/>
                    <a:pt x="136" y="5"/>
                  </a:cubicBezTo>
                  <a:cubicBezTo>
                    <a:pt x="136" y="2"/>
                    <a:pt x="133" y="0"/>
                    <a:pt x="129" y="0"/>
                  </a:cubicBezTo>
                </a:path>
              </a:pathLst>
            </a:custGeom>
            <a:solidFill>
              <a:srgbClr val="5F337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 name="íṡ1iḋê"/>
            <p:cNvSpPr/>
            <p:nvPr/>
          </p:nvSpPr>
          <p:spPr bwMode="auto">
            <a:xfrm>
              <a:off x="4784726" y="3563938"/>
              <a:ext cx="468313" cy="88900"/>
            </a:xfrm>
            <a:custGeom>
              <a:avLst/>
              <a:gdLst>
                <a:gd name="T0" fmla="*/ 135 w 142"/>
                <a:gd name="T1" fmla="*/ 0 h 27"/>
                <a:gd name="T2" fmla="*/ 6 w 142"/>
                <a:gd name="T3" fmla="*/ 14 h 27"/>
                <a:gd name="T4" fmla="*/ 1 w 142"/>
                <a:gd name="T5" fmla="*/ 21 h 27"/>
                <a:gd name="T6" fmla="*/ 7 w 142"/>
                <a:gd name="T7" fmla="*/ 26 h 27"/>
                <a:gd name="T8" fmla="*/ 137 w 142"/>
                <a:gd name="T9" fmla="*/ 12 h 27"/>
                <a:gd name="T10" fmla="*/ 142 w 142"/>
                <a:gd name="T11" fmla="*/ 5 h 27"/>
                <a:gd name="T12" fmla="*/ 135 w 142"/>
                <a:gd name="T13" fmla="*/ 0 h 27"/>
              </a:gdLst>
              <a:ahLst/>
              <a:cxnLst>
                <a:cxn ang="0">
                  <a:pos x="T0" y="T1"/>
                </a:cxn>
                <a:cxn ang="0">
                  <a:pos x="T2" y="T3"/>
                </a:cxn>
                <a:cxn ang="0">
                  <a:pos x="T4" y="T5"/>
                </a:cxn>
                <a:cxn ang="0">
                  <a:pos x="T6" y="T7"/>
                </a:cxn>
                <a:cxn ang="0">
                  <a:pos x="T8" y="T9"/>
                </a:cxn>
                <a:cxn ang="0">
                  <a:pos x="T10" y="T11"/>
                </a:cxn>
                <a:cxn ang="0">
                  <a:pos x="T12" y="T13"/>
                </a:cxn>
              </a:cxnLst>
              <a:rect l="0" t="0" r="r" b="b"/>
              <a:pathLst>
                <a:path w="142" h="27">
                  <a:moveTo>
                    <a:pt x="135" y="0"/>
                  </a:moveTo>
                  <a:cubicBezTo>
                    <a:pt x="6" y="14"/>
                    <a:pt x="6" y="14"/>
                    <a:pt x="6" y="14"/>
                  </a:cubicBezTo>
                  <a:cubicBezTo>
                    <a:pt x="3" y="15"/>
                    <a:pt x="0" y="18"/>
                    <a:pt x="1" y="21"/>
                  </a:cubicBezTo>
                  <a:cubicBezTo>
                    <a:pt x="1" y="24"/>
                    <a:pt x="4" y="27"/>
                    <a:pt x="7" y="26"/>
                  </a:cubicBezTo>
                  <a:cubicBezTo>
                    <a:pt x="137" y="12"/>
                    <a:pt x="137" y="12"/>
                    <a:pt x="137" y="12"/>
                  </a:cubicBezTo>
                  <a:cubicBezTo>
                    <a:pt x="140" y="12"/>
                    <a:pt x="142" y="9"/>
                    <a:pt x="142" y="5"/>
                  </a:cubicBezTo>
                  <a:cubicBezTo>
                    <a:pt x="142" y="2"/>
                    <a:pt x="139" y="0"/>
                    <a:pt x="135" y="0"/>
                  </a:cubicBezTo>
                </a:path>
              </a:pathLst>
            </a:custGeom>
            <a:solidFill>
              <a:srgbClr val="5F337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 name="iŝlîḋe"/>
            <p:cNvSpPr/>
            <p:nvPr/>
          </p:nvSpPr>
          <p:spPr bwMode="auto">
            <a:xfrm>
              <a:off x="4862513" y="3860801"/>
              <a:ext cx="469900" cy="88900"/>
            </a:xfrm>
            <a:custGeom>
              <a:avLst/>
              <a:gdLst>
                <a:gd name="T0" fmla="*/ 135 w 142"/>
                <a:gd name="T1" fmla="*/ 0 h 27"/>
                <a:gd name="T2" fmla="*/ 5 w 142"/>
                <a:gd name="T3" fmla="*/ 15 h 27"/>
                <a:gd name="T4" fmla="*/ 0 w 142"/>
                <a:gd name="T5" fmla="*/ 21 h 27"/>
                <a:gd name="T6" fmla="*/ 7 w 142"/>
                <a:gd name="T7" fmla="*/ 26 h 27"/>
                <a:gd name="T8" fmla="*/ 136 w 142"/>
                <a:gd name="T9" fmla="*/ 12 h 27"/>
                <a:gd name="T10" fmla="*/ 141 w 142"/>
                <a:gd name="T11" fmla="*/ 6 h 27"/>
                <a:gd name="T12" fmla="*/ 135 w 142"/>
                <a:gd name="T13" fmla="*/ 0 h 27"/>
              </a:gdLst>
              <a:ahLst/>
              <a:cxnLst>
                <a:cxn ang="0">
                  <a:pos x="T0" y="T1"/>
                </a:cxn>
                <a:cxn ang="0">
                  <a:pos x="T2" y="T3"/>
                </a:cxn>
                <a:cxn ang="0">
                  <a:pos x="T4" y="T5"/>
                </a:cxn>
                <a:cxn ang="0">
                  <a:pos x="T6" y="T7"/>
                </a:cxn>
                <a:cxn ang="0">
                  <a:pos x="T8" y="T9"/>
                </a:cxn>
                <a:cxn ang="0">
                  <a:pos x="T10" y="T11"/>
                </a:cxn>
                <a:cxn ang="0">
                  <a:pos x="T12" y="T13"/>
                </a:cxn>
              </a:cxnLst>
              <a:rect l="0" t="0" r="r" b="b"/>
              <a:pathLst>
                <a:path w="142" h="27">
                  <a:moveTo>
                    <a:pt x="135" y="0"/>
                  </a:moveTo>
                  <a:cubicBezTo>
                    <a:pt x="5" y="15"/>
                    <a:pt x="5" y="15"/>
                    <a:pt x="5" y="15"/>
                  </a:cubicBezTo>
                  <a:cubicBezTo>
                    <a:pt x="2" y="15"/>
                    <a:pt x="0" y="18"/>
                    <a:pt x="0" y="21"/>
                  </a:cubicBezTo>
                  <a:cubicBezTo>
                    <a:pt x="0" y="24"/>
                    <a:pt x="3" y="27"/>
                    <a:pt x="7" y="26"/>
                  </a:cubicBezTo>
                  <a:cubicBezTo>
                    <a:pt x="136" y="12"/>
                    <a:pt x="136" y="12"/>
                    <a:pt x="136" y="12"/>
                  </a:cubicBezTo>
                  <a:cubicBezTo>
                    <a:pt x="139" y="12"/>
                    <a:pt x="142" y="9"/>
                    <a:pt x="141" y="6"/>
                  </a:cubicBezTo>
                  <a:cubicBezTo>
                    <a:pt x="141" y="2"/>
                    <a:pt x="138" y="0"/>
                    <a:pt x="135" y="0"/>
                  </a:cubicBezTo>
                </a:path>
              </a:pathLst>
            </a:custGeom>
            <a:solidFill>
              <a:srgbClr val="5F337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 name="íṧ1íḑé"/>
            <p:cNvSpPr/>
            <p:nvPr/>
          </p:nvSpPr>
          <p:spPr bwMode="auto">
            <a:xfrm>
              <a:off x="4932363" y="4176713"/>
              <a:ext cx="471488" cy="88900"/>
            </a:xfrm>
            <a:custGeom>
              <a:avLst/>
              <a:gdLst>
                <a:gd name="T0" fmla="*/ 136 w 143"/>
                <a:gd name="T1" fmla="*/ 0 h 27"/>
                <a:gd name="T2" fmla="*/ 6 w 143"/>
                <a:gd name="T3" fmla="*/ 14 h 27"/>
                <a:gd name="T4" fmla="*/ 1 w 143"/>
                <a:gd name="T5" fmla="*/ 21 h 27"/>
                <a:gd name="T6" fmla="*/ 7 w 143"/>
                <a:gd name="T7" fmla="*/ 26 h 27"/>
                <a:gd name="T8" fmla="*/ 137 w 143"/>
                <a:gd name="T9" fmla="*/ 12 h 27"/>
                <a:gd name="T10" fmla="*/ 142 w 143"/>
                <a:gd name="T11" fmla="*/ 6 h 27"/>
                <a:gd name="T12" fmla="*/ 136 w 143"/>
                <a:gd name="T13" fmla="*/ 0 h 27"/>
              </a:gdLst>
              <a:ahLst/>
              <a:cxnLst>
                <a:cxn ang="0">
                  <a:pos x="T0" y="T1"/>
                </a:cxn>
                <a:cxn ang="0">
                  <a:pos x="T2" y="T3"/>
                </a:cxn>
                <a:cxn ang="0">
                  <a:pos x="T4" y="T5"/>
                </a:cxn>
                <a:cxn ang="0">
                  <a:pos x="T6" y="T7"/>
                </a:cxn>
                <a:cxn ang="0">
                  <a:pos x="T8" y="T9"/>
                </a:cxn>
                <a:cxn ang="0">
                  <a:pos x="T10" y="T11"/>
                </a:cxn>
                <a:cxn ang="0">
                  <a:pos x="T12" y="T13"/>
                </a:cxn>
              </a:cxnLst>
              <a:rect l="0" t="0" r="r" b="b"/>
              <a:pathLst>
                <a:path w="143" h="27">
                  <a:moveTo>
                    <a:pt x="136" y="0"/>
                  </a:moveTo>
                  <a:cubicBezTo>
                    <a:pt x="6" y="14"/>
                    <a:pt x="6" y="14"/>
                    <a:pt x="6" y="14"/>
                  </a:cubicBezTo>
                  <a:cubicBezTo>
                    <a:pt x="3" y="15"/>
                    <a:pt x="0" y="18"/>
                    <a:pt x="1" y="21"/>
                  </a:cubicBezTo>
                  <a:cubicBezTo>
                    <a:pt x="1" y="24"/>
                    <a:pt x="4" y="27"/>
                    <a:pt x="7" y="26"/>
                  </a:cubicBezTo>
                  <a:cubicBezTo>
                    <a:pt x="137" y="12"/>
                    <a:pt x="137" y="12"/>
                    <a:pt x="137" y="12"/>
                  </a:cubicBezTo>
                  <a:cubicBezTo>
                    <a:pt x="140" y="12"/>
                    <a:pt x="143" y="9"/>
                    <a:pt x="142" y="6"/>
                  </a:cubicBezTo>
                  <a:cubicBezTo>
                    <a:pt x="142" y="2"/>
                    <a:pt x="139" y="0"/>
                    <a:pt x="136" y="0"/>
                  </a:cubicBezTo>
                </a:path>
              </a:pathLst>
            </a:custGeom>
            <a:solidFill>
              <a:srgbClr val="5F337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 name="i$ḷïḓé"/>
            <p:cNvSpPr/>
            <p:nvPr/>
          </p:nvSpPr>
          <p:spPr bwMode="auto">
            <a:xfrm>
              <a:off x="4987926" y="4467226"/>
              <a:ext cx="469900" cy="88900"/>
            </a:xfrm>
            <a:custGeom>
              <a:avLst/>
              <a:gdLst>
                <a:gd name="T0" fmla="*/ 135 w 142"/>
                <a:gd name="T1" fmla="*/ 0 h 27"/>
                <a:gd name="T2" fmla="*/ 6 w 142"/>
                <a:gd name="T3" fmla="*/ 14 h 27"/>
                <a:gd name="T4" fmla="*/ 1 w 142"/>
                <a:gd name="T5" fmla="*/ 21 h 27"/>
                <a:gd name="T6" fmla="*/ 7 w 142"/>
                <a:gd name="T7" fmla="*/ 26 h 27"/>
                <a:gd name="T8" fmla="*/ 137 w 142"/>
                <a:gd name="T9" fmla="*/ 12 h 27"/>
                <a:gd name="T10" fmla="*/ 142 w 142"/>
                <a:gd name="T11" fmla="*/ 6 h 27"/>
                <a:gd name="T12" fmla="*/ 135 w 142"/>
                <a:gd name="T13" fmla="*/ 0 h 27"/>
              </a:gdLst>
              <a:ahLst/>
              <a:cxnLst>
                <a:cxn ang="0">
                  <a:pos x="T0" y="T1"/>
                </a:cxn>
                <a:cxn ang="0">
                  <a:pos x="T2" y="T3"/>
                </a:cxn>
                <a:cxn ang="0">
                  <a:pos x="T4" y="T5"/>
                </a:cxn>
                <a:cxn ang="0">
                  <a:pos x="T6" y="T7"/>
                </a:cxn>
                <a:cxn ang="0">
                  <a:pos x="T8" y="T9"/>
                </a:cxn>
                <a:cxn ang="0">
                  <a:pos x="T10" y="T11"/>
                </a:cxn>
                <a:cxn ang="0">
                  <a:pos x="T12" y="T13"/>
                </a:cxn>
              </a:cxnLst>
              <a:rect l="0" t="0" r="r" b="b"/>
              <a:pathLst>
                <a:path w="142" h="27">
                  <a:moveTo>
                    <a:pt x="135" y="0"/>
                  </a:moveTo>
                  <a:cubicBezTo>
                    <a:pt x="6" y="14"/>
                    <a:pt x="6" y="14"/>
                    <a:pt x="6" y="14"/>
                  </a:cubicBezTo>
                  <a:cubicBezTo>
                    <a:pt x="3" y="15"/>
                    <a:pt x="0" y="18"/>
                    <a:pt x="1" y="21"/>
                  </a:cubicBezTo>
                  <a:cubicBezTo>
                    <a:pt x="1" y="24"/>
                    <a:pt x="4" y="27"/>
                    <a:pt x="7" y="26"/>
                  </a:cubicBezTo>
                  <a:cubicBezTo>
                    <a:pt x="137" y="12"/>
                    <a:pt x="137" y="12"/>
                    <a:pt x="137" y="12"/>
                  </a:cubicBezTo>
                  <a:cubicBezTo>
                    <a:pt x="140" y="12"/>
                    <a:pt x="142" y="9"/>
                    <a:pt x="142" y="6"/>
                  </a:cubicBezTo>
                  <a:cubicBezTo>
                    <a:pt x="142" y="2"/>
                    <a:pt x="139" y="0"/>
                    <a:pt x="135" y="0"/>
                  </a:cubicBezTo>
                </a:path>
              </a:pathLst>
            </a:custGeom>
            <a:solidFill>
              <a:srgbClr val="5F337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 name="îŝļïḓé"/>
            <p:cNvSpPr/>
            <p:nvPr/>
          </p:nvSpPr>
          <p:spPr bwMode="auto">
            <a:xfrm>
              <a:off x="5067301" y="4779963"/>
              <a:ext cx="469900" cy="88900"/>
            </a:xfrm>
            <a:custGeom>
              <a:avLst/>
              <a:gdLst>
                <a:gd name="T0" fmla="*/ 135 w 142"/>
                <a:gd name="T1" fmla="*/ 0 h 27"/>
                <a:gd name="T2" fmla="*/ 5 w 142"/>
                <a:gd name="T3" fmla="*/ 14 h 27"/>
                <a:gd name="T4" fmla="*/ 0 w 142"/>
                <a:gd name="T5" fmla="*/ 21 h 27"/>
                <a:gd name="T6" fmla="*/ 7 w 142"/>
                <a:gd name="T7" fmla="*/ 26 h 27"/>
                <a:gd name="T8" fmla="*/ 136 w 142"/>
                <a:gd name="T9" fmla="*/ 12 h 27"/>
                <a:gd name="T10" fmla="*/ 141 w 142"/>
                <a:gd name="T11" fmla="*/ 5 h 27"/>
                <a:gd name="T12" fmla="*/ 135 w 142"/>
                <a:gd name="T13" fmla="*/ 0 h 27"/>
              </a:gdLst>
              <a:ahLst/>
              <a:cxnLst>
                <a:cxn ang="0">
                  <a:pos x="T0" y="T1"/>
                </a:cxn>
                <a:cxn ang="0">
                  <a:pos x="T2" y="T3"/>
                </a:cxn>
                <a:cxn ang="0">
                  <a:pos x="T4" y="T5"/>
                </a:cxn>
                <a:cxn ang="0">
                  <a:pos x="T6" y="T7"/>
                </a:cxn>
                <a:cxn ang="0">
                  <a:pos x="T8" y="T9"/>
                </a:cxn>
                <a:cxn ang="0">
                  <a:pos x="T10" y="T11"/>
                </a:cxn>
                <a:cxn ang="0">
                  <a:pos x="T12" y="T13"/>
                </a:cxn>
              </a:cxnLst>
              <a:rect l="0" t="0" r="r" b="b"/>
              <a:pathLst>
                <a:path w="142" h="27">
                  <a:moveTo>
                    <a:pt x="135" y="0"/>
                  </a:moveTo>
                  <a:cubicBezTo>
                    <a:pt x="5" y="14"/>
                    <a:pt x="5" y="14"/>
                    <a:pt x="5" y="14"/>
                  </a:cubicBezTo>
                  <a:cubicBezTo>
                    <a:pt x="2" y="15"/>
                    <a:pt x="0" y="18"/>
                    <a:pt x="0" y="21"/>
                  </a:cubicBezTo>
                  <a:cubicBezTo>
                    <a:pt x="0" y="24"/>
                    <a:pt x="3" y="27"/>
                    <a:pt x="7" y="26"/>
                  </a:cubicBezTo>
                  <a:cubicBezTo>
                    <a:pt x="136" y="12"/>
                    <a:pt x="136" y="12"/>
                    <a:pt x="136" y="12"/>
                  </a:cubicBezTo>
                  <a:cubicBezTo>
                    <a:pt x="139" y="12"/>
                    <a:pt x="142" y="9"/>
                    <a:pt x="141" y="5"/>
                  </a:cubicBezTo>
                  <a:cubicBezTo>
                    <a:pt x="141" y="2"/>
                    <a:pt x="138" y="0"/>
                    <a:pt x="135" y="0"/>
                  </a:cubicBezTo>
                </a:path>
              </a:pathLst>
            </a:custGeom>
            <a:solidFill>
              <a:srgbClr val="5F337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 name="iṣļïḍê"/>
            <p:cNvSpPr/>
            <p:nvPr/>
          </p:nvSpPr>
          <p:spPr bwMode="auto">
            <a:xfrm>
              <a:off x="5127626" y="5092701"/>
              <a:ext cx="468313" cy="88900"/>
            </a:xfrm>
            <a:custGeom>
              <a:avLst/>
              <a:gdLst>
                <a:gd name="T0" fmla="*/ 135 w 142"/>
                <a:gd name="T1" fmla="*/ 0 h 27"/>
                <a:gd name="T2" fmla="*/ 6 w 142"/>
                <a:gd name="T3" fmla="*/ 14 h 27"/>
                <a:gd name="T4" fmla="*/ 1 w 142"/>
                <a:gd name="T5" fmla="*/ 21 h 27"/>
                <a:gd name="T6" fmla="*/ 7 w 142"/>
                <a:gd name="T7" fmla="*/ 26 h 27"/>
                <a:gd name="T8" fmla="*/ 137 w 142"/>
                <a:gd name="T9" fmla="*/ 12 h 27"/>
                <a:gd name="T10" fmla="*/ 142 w 142"/>
                <a:gd name="T11" fmla="*/ 6 h 27"/>
                <a:gd name="T12" fmla="*/ 135 w 142"/>
                <a:gd name="T13" fmla="*/ 0 h 27"/>
              </a:gdLst>
              <a:ahLst/>
              <a:cxnLst>
                <a:cxn ang="0">
                  <a:pos x="T0" y="T1"/>
                </a:cxn>
                <a:cxn ang="0">
                  <a:pos x="T2" y="T3"/>
                </a:cxn>
                <a:cxn ang="0">
                  <a:pos x="T4" y="T5"/>
                </a:cxn>
                <a:cxn ang="0">
                  <a:pos x="T6" y="T7"/>
                </a:cxn>
                <a:cxn ang="0">
                  <a:pos x="T8" y="T9"/>
                </a:cxn>
                <a:cxn ang="0">
                  <a:pos x="T10" y="T11"/>
                </a:cxn>
                <a:cxn ang="0">
                  <a:pos x="T12" y="T13"/>
                </a:cxn>
              </a:cxnLst>
              <a:rect l="0" t="0" r="r" b="b"/>
              <a:pathLst>
                <a:path w="142" h="27">
                  <a:moveTo>
                    <a:pt x="135" y="0"/>
                  </a:moveTo>
                  <a:cubicBezTo>
                    <a:pt x="6" y="14"/>
                    <a:pt x="6" y="14"/>
                    <a:pt x="6" y="14"/>
                  </a:cubicBezTo>
                  <a:cubicBezTo>
                    <a:pt x="3" y="15"/>
                    <a:pt x="0" y="18"/>
                    <a:pt x="1" y="21"/>
                  </a:cubicBezTo>
                  <a:cubicBezTo>
                    <a:pt x="1" y="24"/>
                    <a:pt x="4" y="27"/>
                    <a:pt x="7" y="26"/>
                  </a:cubicBezTo>
                  <a:cubicBezTo>
                    <a:pt x="137" y="12"/>
                    <a:pt x="137" y="12"/>
                    <a:pt x="137" y="12"/>
                  </a:cubicBezTo>
                  <a:cubicBezTo>
                    <a:pt x="140" y="12"/>
                    <a:pt x="142" y="9"/>
                    <a:pt x="142" y="6"/>
                  </a:cubicBezTo>
                  <a:cubicBezTo>
                    <a:pt x="142" y="2"/>
                    <a:pt x="139" y="0"/>
                    <a:pt x="135" y="0"/>
                  </a:cubicBezTo>
                </a:path>
              </a:pathLst>
            </a:custGeom>
            <a:solidFill>
              <a:srgbClr val="5F337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 name="íšľïdè"/>
            <p:cNvSpPr/>
            <p:nvPr/>
          </p:nvSpPr>
          <p:spPr bwMode="auto">
            <a:xfrm>
              <a:off x="4235451" y="2466976"/>
              <a:ext cx="769938" cy="3060700"/>
            </a:xfrm>
            <a:custGeom>
              <a:avLst/>
              <a:gdLst>
                <a:gd name="T0" fmla="*/ 221 w 233"/>
                <a:gd name="T1" fmla="*/ 6 h 929"/>
                <a:gd name="T2" fmla="*/ 1 w 233"/>
                <a:gd name="T3" fmla="*/ 921 h 929"/>
                <a:gd name="T4" fmla="*/ 5 w 233"/>
                <a:gd name="T5" fmla="*/ 929 h 929"/>
                <a:gd name="T6" fmla="*/ 13 w 233"/>
                <a:gd name="T7" fmla="*/ 924 h 929"/>
                <a:gd name="T8" fmla="*/ 232 w 233"/>
                <a:gd name="T9" fmla="*/ 8 h 929"/>
                <a:gd name="T10" fmla="*/ 228 w 233"/>
                <a:gd name="T11" fmla="*/ 1 h 929"/>
                <a:gd name="T12" fmla="*/ 221 w 233"/>
                <a:gd name="T13" fmla="*/ 6 h 929"/>
              </a:gdLst>
              <a:ahLst/>
              <a:cxnLst>
                <a:cxn ang="0">
                  <a:pos x="T0" y="T1"/>
                </a:cxn>
                <a:cxn ang="0">
                  <a:pos x="T2" y="T3"/>
                </a:cxn>
                <a:cxn ang="0">
                  <a:pos x="T4" y="T5"/>
                </a:cxn>
                <a:cxn ang="0">
                  <a:pos x="T6" y="T7"/>
                </a:cxn>
                <a:cxn ang="0">
                  <a:pos x="T8" y="T9"/>
                </a:cxn>
                <a:cxn ang="0">
                  <a:pos x="T10" y="T11"/>
                </a:cxn>
                <a:cxn ang="0">
                  <a:pos x="T12" y="T13"/>
                </a:cxn>
              </a:cxnLst>
              <a:rect l="0" t="0" r="r" b="b"/>
              <a:pathLst>
                <a:path w="233" h="929">
                  <a:moveTo>
                    <a:pt x="221" y="6"/>
                  </a:moveTo>
                  <a:cubicBezTo>
                    <a:pt x="1" y="921"/>
                    <a:pt x="1" y="921"/>
                    <a:pt x="1" y="921"/>
                  </a:cubicBezTo>
                  <a:cubicBezTo>
                    <a:pt x="0" y="925"/>
                    <a:pt x="2" y="928"/>
                    <a:pt x="5" y="929"/>
                  </a:cubicBezTo>
                  <a:cubicBezTo>
                    <a:pt x="9" y="929"/>
                    <a:pt x="12" y="927"/>
                    <a:pt x="13" y="924"/>
                  </a:cubicBezTo>
                  <a:cubicBezTo>
                    <a:pt x="232" y="8"/>
                    <a:pt x="232" y="8"/>
                    <a:pt x="232" y="8"/>
                  </a:cubicBezTo>
                  <a:cubicBezTo>
                    <a:pt x="233" y="5"/>
                    <a:pt x="231" y="2"/>
                    <a:pt x="228" y="1"/>
                  </a:cubicBezTo>
                  <a:cubicBezTo>
                    <a:pt x="225" y="0"/>
                    <a:pt x="221" y="2"/>
                    <a:pt x="221" y="6"/>
                  </a:cubicBezTo>
                </a:path>
              </a:pathLst>
            </a:custGeom>
            <a:solidFill>
              <a:srgbClr val="74439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 name="îŝlîdè"/>
            <p:cNvSpPr/>
            <p:nvPr/>
          </p:nvSpPr>
          <p:spPr bwMode="auto">
            <a:xfrm>
              <a:off x="3784601" y="2414588"/>
              <a:ext cx="768350" cy="3060700"/>
            </a:xfrm>
            <a:custGeom>
              <a:avLst/>
              <a:gdLst>
                <a:gd name="T0" fmla="*/ 220 w 233"/>
                <a:gd name="T1" fmla="*/ 5 h 929"/>
                <a:gd name="T2" fmla="*/ 1 w 233"/>
                <a:gd name="T3" fmla="*/ 921 h 929"/>
                <a:gd name="T4" fmla="*/ 5 w 233"/>
                <a:gd name="T5" fmla="*/ 928 h 929"/>
                <a:gd name="T6" fmla="*/ 13 w 233"/>
                <a:gd name="T7" fmla="*/ 924 h 929"/>
                <a:gd name="T8" fmla="*/ 232 w 233"/>
                <a:gd name="T9" fmla="*/ 8 h 929"/>
                <a:gd name="T10" fmla="*/ 228 w 233"/>
                <a:gd name="T11" fmla="*/ 1 h 929"/>
                <a:gd name="T12" fmla="*/ 220 w 233"/>
                <a:gd name="T13" fmla="*/ 5 h 929"/>
              </a:gdLst>
              <a:ahLst/>
              <a:cxnLst>
                <a:cxn ang="0">
                  <a:pos x="T0" y="T1"/>
                </a:cxn>
                <a:cxn ang="0">
                  <a:pos x="T2" y="T3"/>
                </a:cxn>
                <a:cxn ang="0">
                  <a:pos x="T4" y="T5"/>
                </a:cxn>
                <a:cxn ang="0">
                  <a:pos x="T6" y="T7"/>
                </a:cxn>
                <a:cxn ang="0">
                  <a:pos x="T8" y="T9"/>
                </a:cxn>
                <a:cxn ang="0">
                  <a:pos x="T10" y="T11"/>
                </a:cxn>
                <a:cxn ang="0">
                  <a:pos x="T12" y="T13"/>
                </a:cxn>
              </a:cxnLst>
              <a:rect l="0" t="0" r="r" b="b"/>
              <a:pathLst>
                <a:path w="233" h="929">
                  <a:moveTo>
                    <a:pt x="220" y="5"/>
                  </a:moveTo>
                  <a:cubicBezTo>
                    <a:pt x="1" y="921"/>
                    <a:pt x="1" y="921"/>
                    <a:pt x="1" y="921"/>
                  </a:cubicBezTo>
                  <a:cubicBezTo>
                    <a:pt x="0" y="924"/>
                    <a:pt x="2" y="928"/>
                    <a:pt x="5" y="928"/>
                  </a:cubicBezTo>
                  <a:cubicBezTo>
                    <a:pt x="9" y="929"/>
                    <a:pt x="12" y="927"/>
                    <a:pt x="13" y="924"/>
                  </a:cubicBezTo>
                  <a:cubicBezTo>
                    <a:pt x="232" y="8"/>
                    <a:pt x="232" y="8"/>
                    <a:pt x="232" y="8"/>
                  </a:cubicBezTo>
                  <a:cubicBezTo>
                    <a:pt x="233" y="5"/>
                    <a:pt x="231" y="2"/>
                    <a:pt x="228" y="1"/>
                  </a:cubicBezTo>
                  <a:cubicBezTo>
                    <a:pt x="224" y="0"/>
                    <a:pt x="221" y="2"/>
                    <a:pt x="220" y="5"/>
                  </a:cubicBezTo>
                </a:path>
              </a:pathLst>
            </a:custGeom>
            <a:solidFill>
              <a:srgbClr val="74439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 name="îs1îḓè"/>
            <p:cNvSpPr/>
            <p:nvPr/>
          </p:nvSpPr>
          <p:spPr bwMode="auto">
            <a:xfrm>
              <a:off x="4510088" y="2414588"/>
              <a:ext cx="495300" cy="95250"/>
            </a:xfrm>
            <a:custGeom>
              <a:avLst/>
              <a:gdLst>
                <a:gd name="T0" fmla="*/ 6 w 150"/>
                <a:gd name="T1" fmla="*/ 13 h 29"/>
                <a:gd name="T2" fmla="*/ 143 w 150"/>
                <a:gd name="T3" fmla="*/ 29 h 29"/>
                <a:gd name="T4" fmla="*/ 149 w 150"/>
                <a:gd name="T5" fmla="*/ 24 h 29"/>
                <a:gd name="T6" fmla="*/ 144 w 150"/>
                <a:gd name="T7" fmla="*/ 17 h 29"/>
                <a:gd name="T8" fmla="*/ 7 w 150"/>
                <a:gd name="T9" fmla="*/ 1 h 29"/>
                <a:gd name="T10" fmla="*/ 0 w 150"/>
                <a:gd name="T11" fmla="*/ 6 h 29"/>
                <a:gd name="T12" fmla="*/ 6 w 150"/>
                <a:gd name="T13" fmla="*/ 13 h 29"/>
              </a:gdLst>
              <a:ahLst/>
              <a:cxnLst>
                <a:cxn ang="0">
                  <a:pos x="T0" y="T1"/>
                </a:cxn>
                <a:cxn ang="0">
                  <a:pos x="T2" y="T3"/>
                </a:cxn>
                <a:cxn ang="0">
                  <a:pos x="T4" y="T5"/>
                </a:cxn>
                <a:cxn ang="0">
                  <a:pos x="T6" y="T7"/>
                </a:cxn>
                <a:cxn ang="0">
                  <a:pos x="T8" y="T9"/>
                </a:cxn>
                <a:cxn ang="0">
                  <a:pos x="T10" y="T11"/>
                </a:cxn>
                <a:cxn ang="0">
                  <a:pos x="T12" y="T13"/>
                </a:cxn>
              </a:cxnLst>
              <a:rect l="0" t="0" r="r" b="b"/>
              <a:pathLst>
                <a:path w="150" h="29">
                  <a:moveTo>
                    <a:pt x="6" y="13"/>
                  </a:moveTo>
                  <a:cubicBezTo>
                    <a:pt x="143" y="29"/>
                    <a:pt x="143" y="29"/>
                    <a:pt x="143" y="29"/>
                  </a:cubicBezTo>
                  <a:cubicBezTo>
                    <a:pt x="146" y="29"/>
                    <a:pt x="149" y="27"/>
                    <a:pt x="149" y="24"/>
                  </a:cubicBezTo>
                  <a:cubicBezTo>
                    <a:pt x="150" y="20"/>
                    <a:pt x="147" y="17"/>
                    <a:pt x="144" y="17"/>
                  </a:cubicBezTo>
                  <a:cubicBezTo>
                    <a:pt x="7" y="1"/>
                    <a:pt x="7" y="1"/>
                    <a:pt x="7" y="1"/>
                  </a:cubicBezTo>
                  <a:cubicBezTo>
                    <a:pt x="4" y="0"/>
                    <a:pt x="1" y="3"/>
                    <a:pt x="0" y="6"/>
                  </a:cubicBezTo>
                  <a:cubicBezTo>
                    <a:pt x="0" y="9"/>
                    <a:pt x="2" y="12"/>
                    <a:pt x="6" y="13"/>
                  </a:cubicBezTo>
                </a:path>
              </a:pathLst>
            </a:custGeom>
            <a:solidFill>
              <a:srgbClr val="74439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 name="íṥļíḓé"/>
            <p:cNvSpPr/>
            <p:nvPr/>
          </p:nvSpPr>
          <p:spPr bwMode="auto">
            <a:xfrm>
              <a:off x="4424363" y="2727326"/>
              <a:ext cx="495300" cy="95250"/>
            </a:xfrm>
            <a:custGeom>
              <a:avLst/>
              <a:gdLst>
                <a:gd name="T0" fmla="*/ 5 w 150"/>
                <a:gd name="T1" fmla="*/ 13 h 29"/>
                <a:gd name="T2" fmla="*/ 143 w 150"/>
                <a:gd name="T3" fmla="*/ 29 h 29"/>
                <a:gd name="T4" fmla="*/ 149 w 150"/>
                <a:gd name="T5" fmla="*/ 24 h 29"/>
                <a:gd name="T6" fmla="*/ 144 w 150"/>
                <a:gd name="T7" fmla="*/ 17 h 29"/>
                <a:gd name="T8" fmla="*/ 7 w 150"/>
                <a:gd name="T9" fmla="*/ 1 h 29"/>
                <a:gd name="T10" fmla="*/ 0 w 150"/>
                <a:gd name="T11" fmla="*/ 6 h 29"/>
                <a:gd name="T12" fmla="*/ 5 w 150"/>
                <a:gd name="T13" fmla="*/ 13 h 29"/>
              </a:gdLst>
              <a:ahLst/>
              <a:cxnLst>
                <a:cxn ang="0">
                  <a:pos x="T0" y="T1"/>
                </a:cxn>
                <a:cxn ang="0">
                  <a:pos x="T2" y="T3"/>
                </a:cxn>
                <a:cxn ang="0">
                  <a:pos x="T4" y="T5"/>
                </a:cxn>
                <a:cxn ang="0">
                  <a:pos x="T6" y="T7"/>
                </a:cxn>
                <a:cxn ang="0">
                  <a:pos x="T8" y="T9"/>
                </a:cxn>
                <a:cxn ang="0">
                  <a:pos x="T10" y="T11"/>
                </a:cxn>
                <a:cxn ang="0">
                  <a:pos x="T12" y="T13"/>
                </a:cxn>
              </a:cxnLst>
              <a:rect l="0" t="0" r="r" b="b"/>
              <a:pathLst>
                <a:path w="150" h="29">
                  <a:moveTo>
                    <a:pt x="5" y="13"/>
                  </a:moveTo>
                  <a:cubicBezTo>
                    <a:pt x="143" y="29"/>
                    <a:pt x="143" y="29"/>
                    <a:pt x="143" y="29"/>
                  </a:cubicBezTo>
                  <a:cubicBezTo>
                    <a:pt x="146" y="29"/>
                    <a:pt x="149" y="27"/>
                    <a:pt x="149" y="24"/>
                  </a:cubicBezTo>
                  <a:cubicBezTo>
                    <a:pt x="150" y="20"/>
                    <a:pt x="147" y="17"/>
                    <a:pt x="144" y="17"/>
                  </a:cubicBezTo>
                  <a:cubicBezTo>
                    <a:pt x="7" y="1"/>
                    <a:pt x="7" y="1"/>
                    <a:pt x="7" y="1"/>
                  </a:cubicBezTo>
                  <a:cubicBezTo>
                    <a:pt x="4" y="0"/>
                    <a:pt x="1" y="3"/>
                    <a:pt x="0" y="6"/>
                  </a:cubicBezTo>
                  <a:cubicBezTo>
                    <a:pt x="0" y="9"/>
                    <a:pt x="2" y="12"/>
                    <a:pt x="5" y="13"/>
                  </a:cubicBezTo>
                </a:path>
              </a:pathLst>
            </a:custGeom>
            <a:solidFill>
              <a:srgbClr val="74439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 name="íśḻîḋé"/>
            <p:cNvSpPr/>
            <p:nvPr/>
          </p:nvSpPr>
          <p:spPr bwMode="auto">
            <a:xfrm>
              <a:off x="4357688" y="3040063"/>
              <a:ext cx="495300" cy="95250"/>
            </a:xfrm>
            <a:custGeom>
              <a:avLst/>
              <a:gdLst>
                <a:gd name="T0" fmla="*/ 5 w 150"/>
                <a:gd name="T1" fmla="*/ 12 h 29"/>
                <a:gd name="T2" fmla="*/ 143 w 150"/>
                <a:gd name="T3" fmla="*/ 28 h 29"/>
                <a:gd name="T4" fmla="*/ 149 w 150"/>
                <a:gd name="T5" fmla="*/ 23 h 29"/>
                <a:gd name="T6" fmla="*/ 144 w 150"/>
                <a:gd name="T7" fmla="*/ 17 h 29"/>
                <a:gd name="T8" fmla="*/ 7 w 150"/>
                <a:gd name="T9" fmla="*/ 0 h 29"/>
                <a:gd name="T10" fmla="*/ 0 w 150"/>
                <a:gd name="T11" fmla="*/ 5 h 29"/>
                <a:gd name="T12" fmla="*/ 5 w 150"/>
                <a:gd name="T13" fmla="*/ 12 h 29"/>
              </a:gdLst>
              <a:ahLst/>
              <a:cxnLst>
                <a:cxn ang="0">
                  <a:pos x="T0" y="T1"/>
                </a:cxn>
                <a:cxn ang="0">
                  <a:pos x="T2" y="T3"/>
                </a:cxn>
                <a:cxn ang="0">
                  <a:pos x="T4" y="T5"/>
                </a:cxn>
                <a:cxn ang="0">
                  <a:pos x="T6" y="T7"/>
                </a:cxn>
                <a:cxn ang="0">
                  <a:pos x="T8" y="T9"/>
                </a:cxn>
                <a:cxn ang="0">
                  <a:pos x="T10" y="T11"/>
                </a:cxn>
                <a:cxn ang="0">
                  <a:pos x="T12" y="T13"/>
                </a:cxn>
              </a:cxnLst>
              <a:rect l="0" t="0" r="r" b="b"/>
              <a:pathLst>
                <a:path w="150" h="29">
                  <a:moveTo>
                    <a:pt x="5" y="12"/>
                  </a:moveTo>
                  <a:cubicBezTo>
                    <a:pt x="143" y="28"/>
                    <a:pt x="143" y="28"/>
                    <a:pt x="143" y="28"/>
                  </a:cubicBezTo>
                  <a:cubicBezTo>
                    <a:pt x="146" y="29"/>
                    <a:pt x="149" y="26"/>
                    <a:pt x="149" y="23"/>
                  </a:cubicBezTo>
                  <a:cubicBezTo>
                    <a:pt x="150" y="20"/>
                    <a:pt x="147" y="17"/>
                    <a:pt x="144" y="17"/>
                  </a:cubicBezTo>
                  <a:cubicBezTo>
                    <a:pt x="7" y="0"/>
                    <a:pt x="7" y="0"/>
                    <a:pt x="7" y="0"/>
                  </a:cubicBezTo>
                  <a:cubicBezTo>
                    <a:pt x="4" y="0"/>
                    <a:pt x="1" y="2"/>
                    <a:pt x="0" y="5"/>
                  </a:cubicBezTo>
                  <a:cubicBezTo>
                    <a:pt x="0" y="9"/>
                    <a:pt x="2" y="12"/>
                    <a:pt x="5" y="12"/>
                  </a:cubicBezTo>
                </a:path>
              </a:pathLst>
            </a:custGeom>
            <a:solidFill>
              <a:srgbClr val="74439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 name="íṩľíḓé"/>
            <p:cNvSpPr/>
            <p:nvPr/>
          </p:nvSpPr>
          <p:spPr bwMode="auto">
            <a:xfrm>
              <a:off x="4278313" y="3359151"/>
              <a:ext cx="495300" cy="96838"/>
            </a:xfrm>
            <a:custGeom>
              <a:avLst/>
              <a:gdLst>
                <a:gd name="T0" fmla="*/ 6 w 150"/>
                <a:gd name="T1" fmla="*/ 12 h 29"/>
                <a:gd name="T2" fmla="*/ 143 w 150"/>
                <a:gd name="T3" fmla="*/ 28 h 29"/>
                <a:gd name="T4" fmla="*/ 150 w 150"/>
                <a:gd name="T5" fmla="*/ 23 h 29"/>
                <a:gd name="T6" fmla="*/ 144 w 150"/>
                <a:gd name="T7" fmla="*/ 16 h 29"/>
                <a:gd name="T8" fmla="*/ 7 w 150"/>
                <a:gd name="T9" fmla="*/ 0 h 29"/>
                <a:gd name="T10" fmla="*/ 1 w 150"/>
                <a:gd name="T11" fmla="*/ 5 h 29"/>
                <a:gd name="T12" fmla="*/ 6 w 150"/>
                <a:gd name="T13" fmla="*/ 12 h 29"/>
              </a:gdLst>
              <a:ahLst/>
              <a:cxnLst>
                <a:cxn ang="0">
                  <a:pos x="T0" y="T1"/>
                </a:cxn>
                <a:cxn ang="0">
                  <a:pos x="T2" y="T3"/>
                </a:cxn>
                <a:cxn ang="0">
                  <a:pos x="T4" y="T5"/>
                </a:cxn>
                <a:cxn ang="0">
                  <a:pos x="T6" y="T7"/>
                </a:cxn>
                <a:cxn ang="0">
                  <a:pos x="T8" y="T9"/>
                </a:cxn>
                <a:cxn ang="0">
                  <a:pos x="T10" y="T11"/>
                </a:cxn>
                <a:cxn ang="0">
                  <a:pos x="T12" y="T13"/>
                </a:cxn>
              </a:cxnLst>
              <a:rect l="0" t="0" r="r" b="b"/>
              <a:pathLst>
                <a:path w="150" h="29">
                  <a:moveTo>
                    <a:pt x="6" y="12"/>
                  </a:moveTo>
                  <a:cubicBezTo>
                    <a:pt x="143" y="28"/>
                    <a:pt x="143" y="28"/>
                    <a:pt x="143" y="28"/>
                  </a:cubicBezTo>
                  <a:cubicBezTo>
                    <a:pt x="146" y="29"/>
                    <a:pt x="149" y="26"/>
                    <a:pt x="150" y="23"/>
                  </a:cubicBezTo>
                  <a:cubicBezTo>
                    <a:pt x="150" y="20"/>
                    <a:pt x="148" y="17"/>
                    <a:pt x="144" y="16"/>
                  </a:cubicBezTo>
                  <a:cubicBezTo>
                    <a:pt x="7" y="0"/>
                    <a:pt x="7" y="0"/>
                    <a:pt x="7" y="0"/>
                  </a:cubicBezTo>
                  <a:cubicBezTo>
                    <a:pt x="4" y="0"/>
                    <a:pt x="1" y="2"/>
                    <a:pt x="1" y="5"/>
                  </a:cubicBezTo>
                  <a:cubicBezTo>
                    <a:pt x="0" y="9"/>
                    <a:pt x="3" y="12"/>
                    <a:pt x="6" y="12"/>
                  </a:cubicBezTo>
                </a:path>
              </a:pathLst>
            </a:custGeom>
            <a:solidFill>
              <a:srgbClr val="74439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 name="í$líḋe"/>
            <p:cNvSpPr/>
            <p:nvPr/>
          </p:nvSpPr>
          <p:spPr bwMode="auto">
            <a:xfrm>
              <a:off x="4216401" y="3673476"/>
              <a:ext cx="495300" cy="95250"/>
            </a:xfrm>
            <a:custGeom>
              <a:avLst/>
              <a:gdLst>
                <a:gd name="T0" fmla="*/ 6 w 150"/>
                <a:gd name="T1" fmla="*/ 13 h 29"/>
                <a:gd name="T2" fmla="*/ 143 w 150"/>
                <a:gd name="T3" fmla="*/ 29 h 29"/>
                <a:gd name="T4" fmla="*/ 149 w 150"/>
                <a:gd name="T5" fmla="*/ 24 h 29"/>
                <a:gd name="T6" fmla="*/ 144 w 150"/>
                <a:gd name="T7" fmla="*/ 17 h 29"/>
                <a:gd name="T8" fmla="*/ 7 w 150"/>
                <a:gd name="T9" fmla="*/ 1 h 29"/>
                <a:gd name="T10" fmla="*/ 0 w 150"/>
                <a:gd name="T11" fmla="*/ 6 h 29"/>
                <a:gd name="T12" fmla="*/ 6 w 150"/>
                <a:gd name="T13" fmla="*/ 13 h 29"/>
              </a:gdLst>
              <a:ahLst/>
              <a:cxnLst>
                <a:cxn ang="0">
                  <a:pos x="T0" y="T1"/>
                </a:cxn>
                <a:cxn ang="0">
                  <a:pos x="T2" y="T3"/>
                </a:cxn>
                <a:cxn ang="0">
                  <a:pos x="T4" y="T5"/>
                </a:cxn>
                <a:cxn ang="0">
                  <a:pos x="T6" y="T7"/>
                </a:cxn>
                <a:cxn ang="0">
                  <a:pos x="T8" y="T9"/>
                </a:cxn>
                <a:cxn ang="0">
                  <a:pos x="T10" y="T11"/>
                </a:cxn>
                <a:cxn ang="0">
                  <a:pos x="T12" y="T13"/>
                </a:cxn>
              </a:cxnLst>
              <a:rect l="0" t="0" r="r" b="b"/>
              <a:pathLst>
                <a:path w="150" h="29">
                  <a:moveTo>
                    <a:pt x="6" y="13"/>
                  </a:moveTo>
                  <a:cubicBezTo>
                    <a:pt x="143" y="29"/>
                    <a:pt x="143" y="29"/>
                    <a:pt x="143" y="29"/>
                  </a:cubicBezTo>
                  <a:cubicBezTo>
                    <a:pt x="146" y="29"/>
                    <a:pt x="149" y="27"/>
                    <a:pt x="149" y="24"/>
                  </a:cubicBezTo>
                  <a:cubicBezTo>
                    <a:pt x="150" y="20"/>
                    <a:pt x="147" y="17"/>
                    <a:pt x="144" y="17"/>
                  </a:cubicBezTo>
                  <a:cubicBezTo>
                    <a:pt x="7" y="1"/>
                    <a:pt x="7" y="1"/>
                    <a:pt x="7" y="1"/>
                  </a:cubicBezTo>
                  <a:cubicBezTo>
                    <a:pt x="4" y="0"/>
                    <a:pt x="1" y="3"/>
                    <a:pt x="0" y="6"/>
                  </a:cubicBezTo>
                  <a:cubicBezTo>
                    <a:pt x="0" y="9"/>
                    <a:pt x="2" y="12"/>
                    <a:pt x="6" y="13"/>
                  </a:cubicBezTo>
                </a:path>
              </a:pathLst>
            </a:custGeom>
            <a:solidFill>
              <a:srgbClr val="74439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 name="íšļiḋé"/>
            <p:cNvSpPr/>
            <p:nvPr/>
          </p:nvSpPr>
          <p:spPr bwMode="auto">
            <a:xfrm>
              <a:off x="4130676" y="3983038"/>
              <a:ext cx="495300" cy="95250"/>
            </a:xfrm>
            <a:custGeom>
              <a:avLst/>
              <a:gdLst>
                <a:gd name="T0" fmla="*/ 6 w 150"/>
                <a:gd name="T1" fmla="*/ 13 h 29"/>
                <a:gd name="T2" fmla="*/ 143 w 150"/>
                <a:gd name="T3" fmla="*/ 29 h 29"/>
                <a:gd name="T4" fmla="*/ 149 w 150"/>
                <a:gd name="T5" fmla="*/ 24 h 29"/>
                <a:gd name="T6" fmla="*/ 144 w 150"/>
                <a:gd name="T7" fmla="*/ 17 h 29"/>
                <a:gd name="T8" fmla="*/ 7 w 150"/>
                <a:gd name="T9" fmla="*/ 1 h 29"/>
                <a:gd name="T10" fmla="*/ 0 w 150"/>
                <a:gd name="T11" fmla="*/ 6 h 29"/>
                <a:gd name="T12" fmla="*/ 6 w 150"/>
                <a:gd name="T13" fmla="*/ 13 h 29"/>
              </a:gdLst>
              <a:ahLst/>
              <a:cxnLst>
                <a:cxn ang="0">
                  <a:pos x="T0" y="T1"/>
                </a:cxn>
                <a:cxn ang="0">
                  <a:pos x="T2" y="T3"/>
                </a:cxn>
                <a:cxn ang="0">
                  <a:pos x="T4" y="T5"/>
                </a:cxn>
                <a:cxn ang="0">
                  <a:pos x="T6" y="T7"/>
                </a:cxn>
                <a:cxn ang="0">
                  <a:pos x="T8" y="T9"/>
                </a:cxn>
                <a:cxn ang="0">
                  <a:pos x="T10" y="T11"/>
                </a:cxn>
                <a:cxn ang="0">
                  <a:pos x="T12" y="T13"/>
                </a:cxn>
              </a:cxnLst>
              <a:rect l="0" t="0" r="r" b="b"/>
              <a:pathLst>
                <a:path w="150" h="29">
                  <a:moveTo>
                    <a:pt x="6" y="13"/>
                  </a:moveTo>
                  <a:cubicBezTo>
                    <a:pt x="143" y="29"/>
                    <a:pt x="143" y="29"/>
                    <a:pt x="143" y="29"/>
                  </a:cubicBezTo>
                  <a:cubicBezTo>
                    <a:pt x="146" y="29"/>
                    <a:pt x="149" y="27"/>
                    <a:pt x="149" y="24"/>
                  </a:cubicBezTo>
                  <a:cubicBezTo>
                    <a:pt x="150" y="20"/>
                    <a:pt x="147" y="17"/>
                    <a:pt x="144" y="17"/>
                  </a:cubicBezTo>
                  <a:cubicBezTo>
                    <a:pt x="7" y="1"/>
                    <a:pt x="7" y="1"/>
                    <a:pt x="7" y="1"/>
                  </a:cubicBezTo>
                  <a:cubicBezTo>
                    <a:pt x="4" y="0"/>
                    <a:pt x="1" y="3"/>
                    <a:pt x="0" y="6"/>
                  </a:cubicBezTo>
                  <a:cubicBezTo>
                    <a:pt x="0" y="9"/>
                    <a:pt x="2" y="12"/>
                    <a:pt x="6" y="13"/>
                  </a:cubicBezTo>
                </a:path>
              </a:pathLst>
            </a:custGeom>
            <a:solidFill>
              <a:srgbClr val="74439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 name="íŝḻiḑê"/>
            <p:cNvSpPr/>
            <p:nvPr/>
          </p:nvSpPr>
          <p:spPr bwMode="auto">
            <a:xfrm>
              <a:off x="4051301" y="4311651"/>
              <a:ext cx="492125" cy="96838"/>
            </a:xfrm>
            <a:custGeom>
              <a:avLst/>
              <a:gdLst>
                <a:gd name="T0" fmla="*/ 5 w 149"/>
                <a:gd name="T1" fmla="*/ 12 h 29"/>
                <a:gd name="T2" fmla="*/ 142 w 149"/>
                <a:gd name="T3" fmla="*/ 29 h 29"/>
                <a:gd name="T4" fmla="*/ 149 w 149"/>
                <a:gd name="T5" fmla="*/ 24 h 29"/>
                <a:gd name="T6" fmla="*/ 144 w 149"/>
                <a:gd name="T7" fmla="*/ 17 h 29"/>
                <a:gd name="T8" fmla="*/ 7 w 149"/>
                <a:gd name="T9" fmla="*/ 1 h 29"/>
                <a:gd name="T10" fmla="*/ 0 w 149"/>
                <a:gd name="T11" fmla="*/ 6 h 29"/>
                <a:gd name="T12" fmla="*/ 5 w 149"/>
                <a:gd name="T13" fmla="*/ 12 h 29"/>
              </a:gdLst>
              <a:ahLst/>
              <a:cxnLst>
                <a:cxn ang="0">
                  <a:pos x="T0" y="T1"/>
                </a:cxn>
                <a:cxn ang="0">
                  <a:pos x="T2" y="T3"/>
                </a:cxn>
                <a:cxn ang="0">
                  <a:pos x="T4" y="T5"/>
                </a:cxn>
                <a:cxn ang="0">
                  <a:pos x="T6" y="T7"/>
                </a:cxn>
                <a:cxn ang="0">
                  <a:pos x="T8" y="T9"/>
                </a:cxn>
                <a:cxn ang="0">
                  <a:pos x="T10" y="T11"/>
                </a:cxn>
                <a:cxn ang="0">
                  <a:pos x="T12" y="T13"/>
                </a:cxn>
              </a:cxnLst>
              <a:rect l="0" t="0" r="r" b="b"/>
              <a:pathLst>
                <a:path w="149" h="29">
                  <a:moveTo>
                    <a:pt x="5" y="12"/>
                  </a:moveTo>
                  <a:cubicBezTo>
                    <a:pt x="142" y="29"/>
                    <a:pt x="142" y="29"/>
                    <a:pt x="142" y="29"/>
                  </a:cubicBezTo>
                  <a:cubicBezTo>
                    <a:pt x="146" y="29"/>
                    <a:pt x="149" y="27"/>
                    <a:pt x="149" y="24"/>
                  </a:cubicBezTo>
                  <a:cubicBezTo>
                    <a:pt x="149" y="20"/>
                    <a:pt x="147" y="17"/>
                    <a:pt x="144" y="17"/>
                  </a:cubicBezTo>
                  <a:cubicBezTo>
                    <a:pt x="7" y="1"/>
                    <a:pt x="7" y="1"/>
                    <a:pt x="7" y="1"/>
                  </a:cubicBezTo>
                  <a:cubicBezTo>
                    <a:pt x="3" y="0"/>
                    <a:pt x="0" y="3"/>
                    <a:pt x="0" y="6"/>
                  </a:cubicBezTo>
                  <a:cubicBezTo>
                    <a:pt x="0" y="9"/>
                    <a:pt x="2" y="12"/>
                    <a:pt x="5" y="12"/>
                  </a:cubicBezTo>
                </a:path>
              </a:pathLst>
            </a:custGeom>
            <a:solidFill>
              <a:srgbClr val="74439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 name="iS1ïḋé"/>
            <p:cNvSpPr/>
            <p:nvPr/>
          </p:nvSpPr>
          <p:spPr bwMode="auto">
            <a:xfrm>
              <a:off x="3984626" y="4614863"/>
              <a:ext cx="495300" cy="95250"/>
            </a:xfrm>
            <a:custGeom>
              <a:avLst/>
              <a:gdLst>
                <a:gd name="T0" fmla="*/ 6 w 150"/>
                <a:gd name="T1" fmla="*/ 12 h 29"/>
                <a:gd name="T2" fmla="*/ 143 w 150"/>
                <a:gd name="T3" fmla="*/ 29 h 29"/>
                <a:gd name="T4" fmla="*/ 150 w 150"/>
                <a:gd name="T5" fmla="*/ 23 h 29"/>
                <a:gd name="T6" fmla="*/ 145 w 150"/>
                <a:gd name="T7" fmla="*/ 17 h 29"/>
                <a:gd name="T8" fmla="*/ 8 w 150"/>
                <a:gd name="T9" fmla="*/ 0 h 29"/>
                <a:gd name="T10" fmla="*/ 1 w 150"/>
                <a:gd name="T11" fmla="*/ 6 h 29"/>
                <a:gd name="T12" fmla="*/ 6 w 150"/>
                <a:gd name="T13" fmla="*/ 12 h 29"/>
              </a:gdLst>
              <a:ahLst/>
              <a:cxnLst>
                <a:cxn ang="0">
                  <a:pos x="T0" y="T1"/>
                </a:cxn>
                <a:cxn ang="0">
                  <a:pos x="T2" y="T3"/>
                </a:cxn>
                <a:cxn ang="0">
                  <a:pos x="T4" y="T5"/>
                </a:cxn>
                <a:cxn ang="0">
                  <a:pos x="T6" y="T7"/>
                </a:cxn>
                <a:cxn ang="0">
                  <a:pos x="T8" y="T9"/>
                </a:cxn>
                <a:cxn ang="0">
                  <a:pos x="T10" y="T11"/>
                </a:cxn>
                <a:cxn ang="0">
                  <a:pos x="T12" y="T13"/>
                </a:cxn>
              </a:cxnLst>
              <a:rect l="0" t="0" r="r" b="b"/>
              <a:pathLst>
                <a:path w="150" h="29">
                  <a:moveTo>
                    <a:pt x="6" y="12"/>
                  </a:moveTo>
                  <a:cubicBezTo>
                    <a:pt x="143" y="29"/>
                    <a:pt x="143" y="29"/>
                    <a:pt x="143" y="29"/>
                  </a:cubicBezTo>
                  <a:cubicBezTo>
                    <a:pt x="147" y="29"/>
                    <a:pt x="150" y="27"/>
                    <a:pt x="150" y="23"/>
                  </a:cubicBezTo>
                  <a:cubicBezTo>
                    <a:pt x="150" y="20"/>
                    <a:pt x="148" y="17"/>
                    <a:pt x="145" y="17"/>
                  </a:cubicBezTo>
                  <a:cubicBezTo>
                    <a:pt x="8" y="0"/>
                    <a:pt x="8" y="0"/>
                    <a:pt x="8" y="0"/>
                  </a:cubicBezTo>
                  <a:cubicBezTo>
                    <a:pt x="4" y="0"/>
                    <a:pt x="1" y="2"/>
                    <a:pt x="1" y="6"/>
                  </a:cubicBezTo>
                  <a:cubicBezTo>
                    <a:pt x="0" y="9"/>
                    <a:pt x="3" y="12"/>
                    <a:pt x="6" y="12"/>
                  </a:cubicBezTo>
                </a:path>
              </a:pathLst>
            </a:custGeom>
            <a:solidFill>
              <a:srgbClr val="74439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 name="îşľîdé"/>
            <p:cNvSpPr/>
            <p:nvPr/>
          </p:nvSpPr>
          <p:spPr bwMode="auto">
            <a:xfrm>
              <a:off x="3902076" y="4941888"/>
              <a:ext cx="492125" cy="95250"/>
            </a:xfrm>
            <a:custGeom>
              <a:avLst/>
              <a:gdLst>
                <a:gd name="T0" fmla="*/ 5 w 149"/>
                <a:gd name="T1" fmla="*/ 12 h 29"/>
                <a:gd name="T2" fmla="*/ 142 w 149"/>
                <a:gd name="T3" fmla="*/ 28 h 29"/>
                <a:gd name="T4" fmla="*/ 149 w 149"/>
                <a:gd name="T5" fmla="*/ 23 h 29"/>
                <a:gd name="T6" fmla="*/ 144 w 149"/>
                <a:gd name="T7" fmla="*/ 16 h 29"/>
                <a:gd name="T8" fmla="*/ 7 w 149"/>
                <a:gd name="T9" fmla="*/ 0 h 29"/>
                <a:gd name="T10" fmla="*/ 0 w 149"/>
                <a:gd name="T11" fmla="*/ 5 h 29"/>
                <a:gd name="T12" fmla="*/ 5 w 149"/>
                <a:gd name="T13" fmla="*/ 12 h 29"/>
              </a:gdLst>
              <a:ahLst/>
              <a:cxnLst>
                <a:cxn ang="0">
                  <a:pos x="T0" y="T1"/>
                </a:cxn>
                <a:cxn ang="0">
                  <a:pos x="T2" y="T3"/>
                </a:cxn>
                <a:cxn ang="0">
                  <a:pos x="T4" y="T5"/>
                </a:cxn>
                <a:cxn ang="0">
                  <a:pos x="T6" y="T7"/>
                </a:cxn>
                <a:cxn ang="0">
                  <a:pos x="T8" y="T9"/>
                </a:cxn>
                <a:cxn ang="0">
                  <a:pos x="T10" y="T11"/>
                </a:cxn>
                <a:cxn ang="0">
                  <a:pos x="T12" y="T13"/>
                </a:cxn>
              </a:cxnLst>
              <a:rect l="0" t="0" r="r" b="b"/>
              <a:pathLst>
                <a:path w="149" h="29">
                  <a:moveTo>
                    <a:pt x="5" y="12"/>
                  </a:moveTo>
                  <a:cubicBezTo>
                    <a:pt x="142" y="28"/>
                    <a:pt x="142" y="28"/>
                    <a:pt x="142" y="28"/>
                  </a:cubicBezTo>
                  <a:cubicBezTo>
                    <a:pt x="146" y="29"/>
                    <a:pt x="149" y="26"/>
                    <a:pt x="149" y="23"/>
                  </a:cubicBezTo>
                  <a:cubicBezTo>
                    <a:pt x="149" y="20"/>
                    <a:pt x="147" y="17"/>
                    <a:pt x="144" y="16"/>
                  </a:cubicBezTo>
                  <a:cubicBezTo>
                    <a:pt x="7" y="0"/>
                    <a:pt x="7" y="0"/>
                    <a:pt x="7" y="0"/>
                  </a:cubicBezTo>
                  <a:cubicBezTo>
                    <a:pt x="3" y="0"/>
                    <a:pt x="0" y="2"/>
                    <a:pt x="0" y="5"/>
                  </a:cubicBezTo>
                  <a:cubicBezTo>
                    <a:pt x="0" y="9"/>
                    <a:pt x="2" y="12"/>
                    <a:pt x="5" y="12"/>
                  </a:cubicBezTo>
                </a:path>
              </a:pathLst>
            </a:custGeom>
            <a:solidFill>
              <a:srgbClr val="74439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2" name="ïślíḋè"/>
            <p:cNvSpPr/>
            <p:nvPr/>
          </p:nvSpPr>
          <p:spPr bwMode="auto">
            <a:xfrm>
              <a:off x="3833813" y="5267326"/>
              <a:ext cx="492125" cy="96838"/>
            </a:xfrm>
            <a:custGeom>
              <a:avLst/>
              <a:gdLst>
                <a:gd name="T0" fmla="*/ 5 w 149"/>
                <a:gd name="T1" fmla="*/ 12 h 29"/>
                <a:gd name="T2" fmla="*/ 142 w 149"/>
                <a:gd name="T3" fmla="*/ 28 h 29"/>
                <a:gd name="T4" fmla="*/ 149 w 149"/>
                <a:gd name="T5" fmla="*/ 23 h 29"/>
                <a:gd name="T6" fmla="*/ 144 w 149"/>
                <a:gd name="T7" fmla="*/ 16 h 29"/>
                <a:gd name="T8" fmla="*/ 7 w 149"/>
                <a:gd name="T9" fmla="*/ 0 h 29"/>
                <a:gd name="T10" fmla="*/ 0 w 149"/>
                <a:gd name="T11" fmla="*/ 5 h 29"/>
                <a:gd name="T12" fmla="*/ 5 w 149"/>
                <a:gd name="T13" fmla="*/ 12 h 29"/>
              </a:gdLst>
              <a:ahLst/>
              <a:cxnLst>
                <a:cxn ang="0">
                  <a:pos x="T0" y="T1"/>
                </a:cxn>
                <a:cxn ang="0">
                  <a:pos x="T2" y="T3"/>
                </a:cxn>
                <a:cxn ang="0">
                  <a:pos x="T4" y="T5"/>
                </a:cxn>
                <a:cxn ang="0">
                  <a:pos x="T6" y="T7"/>
                </a:cxn>
                <a:cxn ang="0">
                  <a:pos x="T8" y="T9"/>
                </a:cxn>
                <a:cxn ang="0">
                  <a:pos x="T10" y="T11"/>
                </a:cxn>
                <a:cxn ang="0">
                  <a:pos x="T12" y="T13"/>
                </a:cxn>
              </a:cxnLst>
              <a:rect l="0" t="0" r="r" b="b"/>
              <a:pathLst>
                <a:path w="149" h="29">
                  <a:moveTo>
                    <a:pt x="5" y="12"/>
                  </a:moveTo>
                  <a:cubicBezTo>
                    <a:pt x="142" y="28"/>
                    <a:pt x="142" y="28"/>
                    <a:pt x="142" y="28"/>
                  </a:cubicBezTo>
                  <a:cubicBezTo>
                    <a:pt x="146" y="29"/>
                    <a:pt x="149" y="26"/>
                    <a:pt x="149" y="23"/>
                  </a:cubicBezTo>
                  <a:cubicBezTo>
                    <a:pt x="149" y="20"/>
                    <a:pt x="147" y="17"/>
                    <a:pt x="144" y="16"/>
                  </a:cubicBezTo>
                  <a:cubicBezTo>
                    <a:pt x="7" y="0"/>
                    <a:pt x="7" y="0"/>
                    <a:pt x="7" y="0"/>
                  </a:cubicBezTo>
                  <a:cubicBezTo>
                    <a:pt x="3" y="0"/>
                    <a:pt x="0" y="2"/>
                    <a:pt x="0" y="5"/>
                  </a:cubicBezTo>
                  <a:cubicBezTo>
                    <a:pt x="0" y="9"/>
                    <a:pt x="2" y="11"/>
                    <a:pt x="5" y="12"/>
                  </a:cubicBezTo>
                </a:path>
              </a:pathLst>
            </a:custGeom>
            <a:solidFill>
              <a:srgbClr val="74439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3" name="íSľîdê"/>
            <p:cNvSpPr/>
            <p:nvPr/>
          </p:nvSpPr>
          <p:spPr bwMode="auto">
            <a:xfrm>
              <a:off x="4302126" y="2357438"/>
              <a:ext cx="485775" cy="1273175"/>
            </a:xfrm>
            <a:custGeom>
              <a:avLst/>
              <a:gdLst>
                <a:gd name="T0" fmla="*/ 40 w 147"/>
                <a:gd name="T1" fmla="*/ 0 h 386"/>
                <a:gd name="T2" fmla="*/ 0 w 147"/>
                <a:gd name="T3" fmla="*/ 386 h 386"/>
                <a:gd name="T4" fmla="*/ 24 w 147"/>
                <a:gd name="T5" fmla="*/ 383 h 386"/>
                <a:gd name="T6" fmla="*/ 142 w 147"/>
                <a:gd name="T7" fmla="*/ 2 h 386"/>
                <a:gd name="T8" fmla="*/ 40 w 147"/>
                <a:gd name="T9" fmla="*/ 0 h 386"/>
              </a:gdLst>
              <a:ahLst/>
              <a:cxnLst>
                <a:cxn ang="0">
                  <a:pos x="T0" y="T1"/>
                </a:cxn>
                <a:cxn ang="0">
                  <a:pos x="T2" y="T3"/>
                </a:cxn>
                <a:cxn ang="0">
                  <a:pos x="T4" y="T5"/>
                </a:cxn>
                <a:cxn ang="0">
                  <a:pos x="T6" y="T7"/>
                </a:cxn>
                <a:cxn ang="0">
                  <a:pos x="T8" y="T9"/>
                </a:cxn>
              </a:cxnLst>
              <a:rect l="0" t="0" r="r" b="b"/>
              <a:pathLst>
                <a:path w="147" h="386">
                  <a:moveTo>
                    <a:pt x="40" y="0"/>
                  </a:moveTo>
                  <a:cubicBezTo>
                    <a:pt x="0" y="386"/>
                    <a:pt x="0" y="386"/>
                    <a:pt x="0" y="386"/>
                  </a:cubicBezTo>
                  <a:cubicBezTo>
                    <a:pt x="24" y="383"/>
                    <a:pt x="24" y="383"/>
                    <a:pt x="24" y="383"/>
                  </a:cubicBezTo>
                  <a:cubicBezTo>
                    <a:pt x="24" y="383"/>
                    <a:pt x="147" y="1"/>
                    <a:pt x="142" y="2"/>
                  </a:cubicBezTo>
                  <a:cubicBezTo>
                    <a:pt x="138" y="2"/>
                    <a:pt x="40" y="0"/>
                    <a:pt x="40" y="0"/>
                  </a:cubicBezTo>
                </a:path>
              </a:pathLst>
            </a:custGeom>
            <a:solidFill>
              <a:srgbClr val="318B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 name="ïṡ1iḍé"/>
            <p:cNvSpPr/>
            <p:nvPr/>
          </p:nvSpPr>
          <p:spPr bwMode="auto">
            <a:xfrm>
              <a:off x="4298951" y="3603626"/>
              <a:ext cx="260350" cy="95250"/>
            </a:xfrm>
            <a:custGeom>
              <a:avLst/>
              <a:gdLst>
                <a:gd name="T0" fmla="*/ 1 w 79"/>
                <a:gd name="T1" fmla="*/ 18 h 29"/>
                <a:gd name="T2" fmla="*/ 3 w 79"/>
                <a:gd name="T3" fmla="*/ 26 h 29"/>
                <a:gd name="T4" fmla="*/ 8 w 79"/>
                <a:gd name="T5" fmla="*/ 27 h 29"/>
                <a:gd name="T6" fmla="*/ 70 w 79"/>
                <a:gd name="T7" fmla="*/ 29 h 29"/>
                <a:gd name="T8" fmla="*/ 76 w 79"/>
                <a:gd name="T9" fmla="*/ 28 h 29"/>
                <a:gd name="T10" fmla="*/ 79 w 79"/>
                <a:gd name="T11" fmla="*/ 23 h 29"/>
                <a:gd name="T12" fmla="*/ 73 w 79"/>
                <a:gd name="T13" fmla="*/ 17 h 29"/>
                <a:gd name="T14" fmla="*/ 1 w 79"/>
                <a:gd name="T15" fmla="*/ 8 h 29"/>
                <a:gd name="T16" fmla="*/ 1 w 79"/>
                <a:gd name="T17" fmla="*/ 1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29">
                  <a:moveTo>
                    <a:pt x="1" y="18"/>
                  </a:moveTo>
                  <a:cubicBezTo>
                    <a:pt x="0" y="21"/>
                    <a:pt x="1" y="24"/>
                    <a:pt x="3" y="26"/>
                  </a:cubicBezTo>
                  <a:cubicBezTo>
                    <a:pt x="4" y="27"/>
                    <a:pt x="6" y="27"/>
                    <a:pt x="8" y="27"/>
                  </a:cubicBezTo>
                  <a:cubicBezTo>
                    <a:pt x="29" y="29"/>
                    <a:pt x="49" y="29"/>
                    <a:pt x="70" y="29"/>
                  </a:cubicBezTo>
                  <a:cubicBezTo>
                    <a:pt x="72" y="29"/>
                    <a:pt x="74" y="29"/>
                    <a:pt x="76" y="28"/>
                  </a:cubicBezTo>
                  <a:cubicBezTo>
                    <a:pt x="78" y="27"/>
                    <a:pt x="79" y="25"/>
                    <a:pt x="79" y="23"/>
                  </a:cubicBezTo>
                  <a:cubicBezTo>
                    <a:pt x="79" y="20"/>
                    <a:pt x="76" y="18"/>
                    <a:pt x="73" y="17"/>
                  </a:cubicBezTo>
                  <a:cubicBezTo>
                    <a:pt x="63" y="14"/>
                    <a:pt x="25" y="0"/>
                    <a:pt x="1" y="8"/>
                  </a:cubicBezTo>
                  <a:cubicBezTo>
                    <a:pt x="1" y="8"/>
                    <a:pt x="1" y="15"/>
                    <a:pt x="1" y="18"/>
                  </a:cubicBezTo>
                  <a:close/>
                </a:path>
              </a:pathLst>
            </a:custGeom>
            <a:solidFill>
              <a:srgbClr val="CC9D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5" name="îṡḻîḋé"/>
            <p:cNvSpPr/>
            <p:nvPr/>
          </p:nvSpPr>
          <p:spPr bwMode="auto">
            <a:xfrm>
              <a:off x="4446588" y="2317751"/>
              <a:ext cx="442913" cy="1335088"/>
            </a:xfrm>
            <a:custGeom>
              <a:avLst/>
              <a:gdLst>
                <a:gd name="T0" fmla="*/ 0 w 134"/>
                <a:gd name="T1" fmla="*/ 12 h 405"/>
                <a:gd name="T2" fmla="*/ 18 w 134"/>
                <a:gd name="T3" fmla="*/ 96 h 405"/>
                <a:gd name="T4" fmla="*/ 51 w 134"/>
                <a:gd name="T5" fmla="*/ 156 h 405"/>
                <a:gd name="T6" fmla="*/ 70 w 134"/>
                <a:gd name="T7" fmla="*/ 185 h 405"/>
                <a:gd name="T8" fmla="*/ 77 w 134"/>
                <a:gd name="T9" fmla="*/ 200 h 405"/>
                <a:gd name="T10" fmla="*/ 72 w 134"/>
                <a:gd name="T11" fmla="*/ 218 h 405"/>
                <a:gd name="T12" fmla="*/ 63 w 134"/>
                <a:gd name="T13" fmla="*/ 244 h 405"/>
                <a:gd name="T14" fmla="*/ 48 w 134"/>
                <a:gd name="T15" fmla="*/ 296 h 405"/>
                <a:gd name="T16" fmla="*/ 25 w 134"/>
                <a:gd name="T17" fmla="*/ 403 h 405"/>
                <a:gd name="T18" fmla="*/ 52 w 134"/>
                <a:gd name="T19" fmla="*/ 405 h 405"/>
                <a:gd name="T20" fmla="*/ 119 w 134"/>
                <a:gd name="T21" fmla="*/ 246 h 405"/>
                <a:gd name="T22" fmla="*/ 131 w 134"/>
                <a:gd name="T23" fmla="*/ 184 h 405"/>
                <a:gd name="T24" fmla="*/ 94 w 134"/>
                <a:gd name="T25" fmla="*/ 2 h 405"/>
                <a:gd name="T26" fmla="*/ 0 w 134"/>
                <a:gd name="T27" fmla="*/ 12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4" h="405">
                  <a:moveTo>
                    <a:pt x="0" y="12"/>
                  </a:moveTo>
                  <a:cubicBezTo>
                    <a:pt x="2" y="39"/>
                    <a:pt x="7" y="72"/>
                    <a:pt x="18" y="96"/>
                  </a:cubicBezTo>
                  <a:cubicBezTo>
                    <a:pt x="28" y="117"/>
                    <a:pt x="39" y="137"/>
                    <a:pt x="51" y="156"/>
                  </a:cubicBezTo>
                  <a:cubicBezTo>
                    <a:pt x="57" y="166"/>
                    <a:pt x="63" y="176"/>
                    <a:pt x="70" y="185"/>
                  </a:cubicBezTo>
                  <a:cubicBezTo>
                    <a:pt x="72" y="190"/>
                    <a:pt x="76" y="195"/>
                    <a:pt x="77" y="200"/>
                  </a:cubicBezTo>
                  <a:cubicBezTo>
                    <a:pt x="78" y="207"/>
                    <a:pt x="74" y="212"/>
                    <a:pt x="72" y="218"/>
                  </a:cubicBezTo>
                  <a:cubicBezTo>
                    <a:pt x="69" y="226"/>
                    <a:pt x="66" y="235"/>
                    <a:pt x="63" y="244"/>
                  </a:cubicBezTo>
                  <a:cubicBezTo>
                    <a:pt x="58" y="261"/>
                    <a:pt x="52" y="278"/>
                    <a:pt x="48" y="296"/>
                  </a:cubicBezTo>
                  <a:cubicBezTo>
                    <a:pt x="38" y="332"/>
                    <a:pt x="30" y="366"/>
                    <a:pt x="25" y="403"/>
                  </a:cubicBezTo>
                  <a:cubicBezTo>
                    <a:pt x="52" y="405"/>
                    <a:pt x="52" y="405"/>
                    <a:pt x="52" y="405"/>
                  </a:cubicBezTo>
                  <a:cubicBezTo>
                    <a:pt x="77" y="351"/>
                    <a:pt x="97" y="302"/>
                    <a:pt x="119" y="246"/>
                  </a:cubicBezTo>
                  <a:cubicBezTo>
                    <a:pt x="126" y="228"/>
                    <a:pt x="134" y="204"/>
                    <a:pt x="131" y="184"/>
                  </a:cubicBezTo>
                  <a:cubicBezTo>
                    <a:pt x="130" y="174"/>
                    <a:pt x="99" y="0"/>
                    <a:pt x="94" y="2"/>
                  </a:cubicBezTo>
                  <a:cubicBezTo>
                    <a:pt x="0" y="12"/>
                    <a:pt x="0" y="12"/>
                    <a:pt x="0" y="12"/>
                  </a:cubicBezTo>
                </a:path>
              </a:pathLst>
            </a:custGeom>
            <a:solidFill>
              <a:srgbClr val="318B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 name="îṥḻíḓe"/>
            <p:cNvSpPr/>
            <p:nvPr/>
          </p:nvSpPr>
          <p:spPr bwMode="auto">
            <a:xfrm>
              <a:off x="4516438" y="3646488"/>
              <a:ext cx="260350" cy="69850"/>
            </a:xfrm>
            <a:custGeom>
              <a:avLst/>
              <a:gdLst>
                <a:gd name="T0" fmla="*/ 0 w 79"/>
                <a:gd name="T1" fmla="*/ 12 h 21"/>
                <a:gd name="T2" fmla="*/ 3 w 79"/>
                <a:gd name="T3" fmla="*/ 20 h 21"/>
                <a:gd name="T4" fmla="*/ 8 w 79"/>
                <a:gd name="T5" fmla="*/ 21 h 21"/>
                <a:gd name="T6" fmla="*/ 70 w 79"/>
                <a:gd name="T7" fmla="*/ 18 h 21"/>
                <a:gd name="T8" fmla="*/ 76 w 79"/>
                <a:gd name="T9" fmla="*/ 16 h 21"/>
                <a:gd name="T10" fmla="*/ 79 w 79"/>
                <a:gd name="T11" fmla="*/ 11 h 21"/>
                <a:gd name="T12" fmla="*/ 72 w 79"/>
                <a:gd name="T13" fmla="*/ 6 h 21"/>
                <a:gd name="T14" fmla="*/ 4 w 79"/>
                <a:gd name="T15" fmla="*/ 0 h 21"/>
                <a:gd name="T16" fmla="*/ 0 w 79"/>
                <a:gd name="T17"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21">
                  <a:moveTo>
                    <a:pt x="0" y="12"/>
                  </a:moveTo>
                  <a:cubicBezTo>
                    <a:pt x="0" y="15"/>
                    <a:pt x="1" y="18"/>
                    <a:pt x="3" y="20"/>
                  </a:cubicBezTo>
                  <a:cubicBezTo>
                    <a:pt x="5" y="21"/>
                    <a:pt x="7" y="21"/>
                    <a:pt x="8" y="21"/>
                  </a:cubicBezTo>
                  <a:cubicBezTo>
                    <a:pt x="29" y="21"/>
                    <a:pt x="49" y="20"/>
                    <a:pt x="70" y="18"/>
                  </a:cubicBezTo>
                  <a:cubicBezTo>
                    <a:pt x="72" y="18"/>
                    <a:pt x="74" y="17"/>
                    <a:pt x="76" y="16"/>
                  </a:cubicBezTo>
                  <a:cubicBezTo>
                    <a:pt x="78" y="15"/>
                    <a:pt x="79" y="13"/>
                    <a:pt x="79" y="11"/>
                  </a:cubicBezTo>
                  <a:cubicBezTo>
                    <a:pt x="78" y="8"/>
                    <a:pt x="75" y="6"/>
                    <a:pt x="72" y="6"/>
                  </a:cubicBezTo>
                  <a:cubicBezTo>
                    <a:pt x="62" y="3"/>
                    <a:pt x="16" y="1"/>
                    <a:pt x="4" y="0"/>
                  </a:cubicBezTo>
                  <a:cubicBezTo>
                    <a:pt x="4" y="0"/>
                    <a:pt x="1" y="9"/>
                    <a:pt x="0" y="12"/>
                  </a:cubicBezTo>
                  <a:close/>
                </a:path>
              </a:pathLst>
            </a:custGeom>
            <a:solidFill>
              <a:srgbClr val="E5B4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7" name="îṧḷïḋê"/>
            <p:cNvSpPr/>
            <p:nvPr/>
          </p:nvSpPr>
          <p:spPr bwMode="auto">
            <a:xfrm>
              <a:off x="4672013" y="1389063"/>
              <a:ext cx="1058863" cy="411163"/>
            </a:xfrm>
            <a:custGeom>
              <a:avLst/>
              <a:gdLst>
                <a:gd name="T0" fmla="*/ 25 w 321"/>
                <a:gd name="T1" fmla="*/ 80 h 125"/>
                <a:gd name="T2" fmla="*/ 92 w 321"/>
                <a:gd name="T3" fmla="*/ 97 h 125"/>
                <a:gd name="T4" fmla="*/ 286 w 321"/>
                <a:gd name="T5" fmla="*/ 23 h 125"/>
                <a:gd name="T6" fmla="*/ 312 w 321"/>
                <a:gd name="T7" fmla="*/ 1 h 125"/>
                <a:gd name="T8" fmla="*/ 314 w 321"/>
                <a:gd name="T9" fmla="*/ 1 h 125"/>
                <a:gd name="T10" fmla="*/ 315 w 321"/>
                <a:gd name="T11" fmla="*/ 2 h 125"/>
                <a:gd name="T12" fmla="*/ 293 w 321"/>
                <a:gd name="T13" fmla="*/ 42 h 125"/>
                <a:gd name="T14" fmla="*/ 90 w 321"/>
                <a:gd name="T15" fmla="*/ 124 h 125"/>
                <a:gd name="T16" fmla="*/ 45 w 321"/>
                <a:gd name="T17" fmla="*/ 122 h 125"/>
                <a:gd name="T18" fmla="*/ 22 w 321"/>
                <a:gd name="T19" fmla="*/ 118 h 125"/>
                <a:gd name="T20" fmla="*/ 0 w 321"/>
                <a:gd name="T21" fmla="*/ 113 h 125"/>
                <a:gd name="T22" fmla="*/ 25 w 321"/>
                <a:gd name="T23" fmla="*/ 8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1" h="125">
                  <a:moveTo>
                    <a:pt x="25" y="80"/>
                  </a:moveTo>
                  <a:cubicBezTo>
                    <a:pt x="47" y="91"/>
                    <a:pt x="68" y="97"/>
                    <a:pt x="92" y="97"/>
                  </a:cubicBezTo>
                  <a:cubicBezTo>
                    <a:pt x="163" y="98"/>
                    <a:pt x="233" y="70"/>
                    <a:pt x="286" y="23"/>
                  </a:cubicBezTo>
                  <a:cubicBezTo>
                    <a:pt x="294" y="16"/>
                    <a:pt x="303" y="8"/>
                    <a:pt x="312" y="1"/>
                  </a:cubicBezTo>
                  <a:cubicBezTo>
                    <a:pt x="313" y="1"/>
                    <a:pt x="313" y="0"/>
                    <a:pt x="314" y="1"/>
                  </a:cubicBezTo>
                  <a:cubicBezTo>
                    <a:pt x="315" y="1"/>
                    <a:pt x="315" y="1"/>
                    <a:pt x="315" y="2"/>
                  </a:cubicBezTo>
                  <a:cubicBezTo>
                    <a:pt x="321" y="12"/>
                    <a:pt x="299" y="35"/>
                    <a:pt x="293" y="42"/>
                  </a:cubicBezTo>
                  <a:cubicBezTo>
                    <a:pt x="243" y="97"/>
                    <a:pt x="163" y="122"/>
                    <a:pt x="90" y="124"/>
                  </a:cubicBezTo>
                  <a:cubicBezTo>
                    <a:pt x="75" y="125"/>
                    <a:pt x="60" y="124"/>
                    <a:pt x="45" y="122"/>
                  </a:cubicBezTo>
                  <a:cubicBezTo>
                    <a:pt x="37" y="121"/>
                    <a:pt x="29" y="120"/>
                    <a:pt x="22" y="118"/>
                  </a:cubicBezTo>
                  <a:cubicBezTo>
                    <a:pt x="20" y="118"/>
                    <a:pt x="1" y="112"/>
                    <a:pt x="0" y="113"/>
                  </a:cubicBezTo>
                  <a:cubicBezTo>
                    <a:pt x="9" y="102"/>
                    <a:pt x="17" y="91"/>
                    <a:pt x="25" y="80"/>
                  </a:cubicBezTo>
                </a:path>
              </a:pathLst>
            </a:custGeom>
            <a:solidFill>
              <a:srgbClr val="FFFDF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8" name="íşļíďé"/>
            <p:cNvSpPr/>
            <p:nvPr/>
          </p:nvSpPr>
          <p:spPr bwMode="auto">
            <a:xfrm>
              <a:off x="4186238" y="1217613"/>
              <a:ext cx="666750" cy="698500"/>
            </a:xfrm>
            <a:custGeom>
              <a:avLst/>
              <a:gdLst>
                <a:gd name="T0" fmla="*/ 127 w 202"/>
                <a:gd name="T1" fmla="*/ 1 h 212"/>
                <a:gd name="T2" fmla="*/ 85 w 202"/>
                <a:gd name="T3" fmla="*/ 17 h 212"/>
                <a:gd name="T4" fmla="*/ 65 w 202"/>
                <a:gd name="T5" fmla="*/ 78 h 212"/>
                <a:gd name="T6" fmla="*/ 53 w 202"/>
                <a:gd name="T7" fmla="*/ 98 h 212"/>
                <a:gd name="T8" fmla="*/ 33 w 202"/>
                <a:gd name="T9" fmla="*/ 105 h 212"/>
                <a:gd name="T10" fmla="*/ 5 w 202"/>
                <a:gd name="T11" fmla="*/ 132 h 212"/>
                <a:gd name="T12" fmla="*/ 5 w 202"/>
                <a:gd name="T13" fmla="*/ 170 h 212"/>
                <a:gd name="T14" fmla="*/ 17 w 202"/>
                <a:gd name="T15" fmla="*/ 190 h 212"/>
                <a:gd name="T16" fmla="*/ 44 w 202"/>
                <a:gd name="T17" fmla="*/ 203 h 212"/>
                <a:gd name="T18" fmla="*/ 150 w 202"/>
                <a:gd name="T19" fmla="*/ 183 h 212"/>
                <a:gd name="T20" fmla="*/ 202 w 202"/>
                <a:gd name="T21" fmla="*/ 84 h 212"/>
                <a:gd name="T22" fmla="*/ 134 w 202"/>
                <a:gd name="T23" fmla="*/ 2 h 212"/>
                <a:gd name="T24" fmla="*/ 127 w 202"/>
                <a:gd name="T25" fmla="*/ 1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2" h="212">
                  <a:moveTo>
                    <a:pt x="127" y="1"/>
                  </a:moveTo>
                  <a:cubicBezTo>
                    <a:pt x="111" y="0"/>
                    <a:pt x="95" y="4"/>
                    <a:pt x="85" y="17"/>
                  </a:cubicBezTo>
                  <a:cubicBezTo>
                    <a:pt x="71" y="33"/>
                    <a:pt x="70" y="57"/>
                    <a:pt x="65" y="78"/>
                  </a:cubicBezTo>
                  <a:cubicBezTo>
                    <a:pt x="63" y="86"/>
                    <a:pt x="59" y="94"/>
                    <a:pt x="53" y="98"/>
                  </a:cubicBezTo>
                  <a:cubicBezTo>
                    <a:pt x="47" y="102"/>
                    <a:pt x="39" y="103"/>
                    <a:pt x="33" y="105"/>
                  </a:cubicBezTo>
                  <a:cubicBezTo>
                    <a:pt x="20" y="109"/>
                    <a:pt x="10" y="119"/>
                    <a:pt x="5" y="132"/>
                  </a:cubicBezTo>
                  <a:cubicBezTo>
                    <a:pt x="0" y="144"/>
                    <a:pt x="1" y="158"/>
                    <a:pt x="5" y="170"/>
                  </a:cubicBezTo>
                  <a:cubicBezTo>
                    <a:pt x="8" y="178"/>
                    <a:pt x="12" y="184"/>
                    <a:pt x="17" y="190"/>
                  </a:cubicBezTo>
                  <a:cubicBezTo>
                    <a:pt x="25" y="196"/>
                    <a:pt x="34" y="200"/>
                    <a:pt x="44" y="203"/>
                  </a:cubicBezTo>
                  <a:cubicBezTo>
                    <a:pt x="80" y="212"/>
                    <a:pt x="120" y="205"/>
                    <a:pt x="150" y="183"/>
                  </a:cubicBezTo>
                  <a:cubicBezTo>
                    <a:pt x="181" y="161"/>
                    <a:pt x="202" y="123"/>
                    <a:pt x="202" y="84"/>
                  </a:cubicBezTo>
                  <a:cubicBezTo>
                    <a:pt x="202" y="43"/>
                    <a:pt x="175" y="8"/>
                    <a:pt x="134" y="2"/>
                  </a:cubicBezTo>
                  <a:cubicBezTo>
                    <a:pt x="132" y="1"/>
                    <a:pt x="129" y="1"/>
                    <a:pt x="127" y="1"/>
                  </a:cubicBezTo>
                </a:path>
              </a:pathLst>
            </a:custGeom>
            <a:solidFill>
              <a:srgbClr val="2B128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9" name="îŝ1íḓê"/>
            <p:cNvSpPr/>
            <p:nvPr/>
          </p:nvSpPr>
          <p:spPr bwMode="auto">
            <a:xfrm>
              <a:off x="4586288" y="1612901"/>
              <a:ext cx="352425" cy="250825"/>
            </a:xfrm>
            <a:custGeom>
              <a:avLst/>
              <a:gdLst>
                <a:gd name="T0" fmla="*/ 0 w 107"/>
                <a:gd name="T1" fmla="*/ 27 h 76"/>
                <a:gd name="T2" fmla="*/ 6 w 107"/>
                <a:gd name="T3" fmla="*/ 15 h 76"/>
                <a:gd name="T4" fmla="*/ 53 w 107"/>
                <a:gd name="T5" fmla="*/ 0 h 76"/>
                <a:gd name="T6" fmla="*/ 103 w 107"/>
                <a:gd name="T7" fmla="*/ 11 h 76"/>
                <a:gd name="T8" fmla="*/ 92 w 107"/>
                <a:gd name="T9" fmla="*/ 50 h 76"/>
                <a:gd name="T10" fmla="*/ 69 w 107"/>
                <a:gd name="T11" fmla="*/ 73 h 76"/>
                <a:gd name="T12" fmla="*/ 8 w 107"/>
                <a:gd name="T13" fmla="*/ 41 h 76"/>
                <a:gd name="T14" fmla="*/ 1 w 107"/>
                <a:gd name="T15" fmla="*/ 32 h 76"/>
                <a:gd name="T16" fmla="*/ 0 w 107"/>
                <a:gd name="T17" fmla="*/ 27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 h="76">
                  <a:moveTo>
                    <a:pt x="0" y="27"/>
                  </a:moveTo>
                  <a:cubicBezTo>
                    <a:pt x="0" y="23"/>
                    <a:pt x="3" y="18"/>
                    <a:pt x="6" y="15"/>
                  </a:cubicBezTo>
                  <a:cubicBezTo>
                    <a:pt x="19" y="3"/>
                    <a:pt x="37" y="0"/>
                    <a:pt x="53" y="0"/>
                  </a:cubicBezTo>
                  <a:cubicBezTo>
                    <a:pt x="64" y="0"/>
                    <a:pt x="98" y="1"/>
                    <a:pt x="103" y="11"/>
                  </a:cubicBezTo>
                  <a:cubicBezTo>
                    <a:pt x="107" y="20"/>
                    <a:pt x="96" y="42"/>
                    <a:pt x="92" y="50"/>
                  </a:cubicBezTo>
                  <a:cubicBezTo>
                    <a:pt x="88" y="56"/>
                    <a:pt x="77" y="76"/>
                    <a:pt x="69" y="73"/>
                  </a:cubicBezTo>
                  <a:cubicBezTo>
                    <a:pt x="49" y="65"/>
                    <a:pt x="24" y="55"/>
                    <a:pt x="8" y="41"/>
                  </a:cubicBezTo>
                  <a:cubicBezTo>
                    <a:pt x="5" y="39"/>
                    <a:pt x="2" y="36"/>
                    <a:pt x="1" y="32"/>
                  </a:cubicBezTo>
                  <a:cubicBezTo>
                    <a:pt x="0" y="31"/>
                    <a:pt x="0" y="29"/>
                    <a:pt x="0" y="27"/>
                  </a:cubicBezTo>
                </a:path>
              </a:pathLst>
            </a:custGeom>
            <a:solidFill>
              <a:srgbClr val="442B5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0" name="îṡļïďé"/>
            <p:cNvSpPr/>
            <p:nvPr/>
          </p:nvSpPr>
          <p:spPr bwMode="auto">
            <a:xfrm>
              <a:off x="4760913" y="1122363"/>
              <a:ext cx="1663700" cy="1660525"/>
            </a:xfrm>
            <a:custGeom>
              <a:avLst/>
              <a:gdLst>
                <a:gd name="T0" fmla="*/ 67 w 504"/>
                <a:gd name="T1" fmla="*/ 332 h 504"/>
                <a:gd name="T2" fmla="*/ 91 w 504"/>
                <a:gd name="T3" fmla="*/ 372 h 504"/>
                <a:gd name="T4" fmla="*/ 73 w 504"/>
                <a:gd name="T5" fmla="*/ 403 h 504"/>
                <a:gd name="T6" fmla="*/ 78 w 504"/>
                <a:gd name="T7" fmla="*/ 433 h 504"/>
                <a:gd name="T8" fmla="*/ 121 w 504"/>
                <a:gd name="T9" fmla="*/ 465 h 504"/>
                <a:gd name="T10" fmla="*/ 151 w 504"/>
                <a:gd name="T11" fmla="*/ 463 h 504"/>
                <a:gd name="T12" fmla="*/ 176 w 504"/>
                <a:gd name="T13" fmla="*/ 438 h 504"/>
                <a:gd name="T14" fmla="*/ 223 w 504"/>
                <a:gd name="T15" fmla="*/ 451 h 504"/>
                <a:gd name="T16" fmla="*/ 232 w 504"/>
                <a:gd name="T17" fmla="*/ 486 h 504"/>
                <a:gd name="T18" fmla="*/ 257 w 504"/>
                <a:gd name="T19" fmla="*/ 503 h 504"/>
                <a:gd name="T20" fmla="*/ 310 w 504"/>
                <a:gd name="T21" fmla="*/ 496 h 504"/>
                <a:gd name="T22" fmla="*/ 330 w 504"/>
                <a:gd name="T23" fmla="*/ 473 h 504"/>
                <a:gd name="T24" fmla="*/ 330 w 504"/>
                <a:gd name="T25" fmla="*/ 438 h 504"/>
                <a:gd name="T26" fmla="*/ 375 w 504"/>
                <a:gd name="T27" fmla="*/ 412 h 504"/>
                <a:gd name="T28" fmla="*/ 404 w 504"/>
                <a:gd name="T29" fmla="*/ 430 h 504"/>
                <a:gd name="T30" fmla="*/ 434 w 504"/>
                <a:gd name="T31" fmla="*/ 424 h 504"/>
                <a:gd name="T32" fmla="*/ 467 w 504"/>
                <a:gd name="T33" fmla="*/ 381 h 504"/>
                <a:gd name="T34" fmla="*/ 465 w 504"/>
                <a:gd name="T35" fmla="*/ 351 h 504"/>
                <a:gd name="T36" fmla="*/ 440 w 504"/>
                <a:gd name="T37" fmla="*/ 328 h 504"/>
                <a:gd name="T38" fmla="*/ 454 w 504"/>
                <a:gd name="T39" fmla="*/ 278 h 504"/>
                <a:gd name="T40" fmla="*/ 485 w 504"/>
                <a:gd name="T41" fmla="*/ 270 h 504"/>
                <a:gd name="T42" fmla="*/ 502 w 504"/>
                <a:gd name="T43" fmla="*/ 245 h 504"/>
                <a:gd name="T44" fmla="*/ 495 w 504"/>
                <a:gd name="T45" fmla="*/ 191 h 504"/>
                <a:gd name="T46" fmla="*/ 472 w 504"/>
                <a:gd name="T47" fmla="*/ 172 h 504"/>
                <a:gd name="T48" fmla="*/ 440 w 504"/>
                <a:gd name="T49" fmla="*/ 172 h 504"/>
                <a:gd name="T50" fmla="*/ 415 w 504"/>
                <a:gd name="T51" fmla="*/ 128 h 504"/>
                <a:gd name="T52" fmla="*/ 431 w 504"/>
                <a:gd name="T53" fmla="*/ 101 h 504"/>
                <a:gd name="T54" fmla="*/ 426 w 504"/>
                <a:gd name="T55" fmla="*/ 71 h 504"/>
                <a:gd name="T56" fmla="*/ 383 w 504"/>
                <a:gd name="T57" fmla="*/ 39 h 504"/>
                <a:gd name="T58" fmla="*/ 353 w 504"/>
                <a:gd name="T59" fmla="*/ 41 h 504"/>
                <a:gd name="T60" fmla="*/ 332 w 504"/>
                <a:gd name="T61" fmla="*/ 63 h 504"/>
                <a:gd name="T62" fmla="*/ 280 w 504"/>
                <a:gd name="T63" fmla="*/ 49 h 504"/>
                <a:gd name="T64" fmla="*/ 272 w 504"/>
                <a:gd name="T65" fmla="*/ 19 h 504"/>
                <a:gd name="T66" fmla="*/ 247 w 504"/>
                <a:gd name="T67" fmla="*/ 2 h 504"/>
                <a:gd name="T68" fmla="*/ 194 w 504"/>
                <a:gd name="T69" fmla="*/ 9 h 504"/>
                <a:gd name="T70" fmla="*/ 174 w 504"/>
                <a:gd name="T71" fmla="*/ 32 h 504"/>
                <a:gd name="T72" fmla="*/ 174 w 504"/>
                <a:gd name="T73" fmla="*/ 63 h 504"/>
                <a:gd name="T74" fmla="*/ 127 w 504"/>
                <a:gd name="T75" fmla="*/ 91 h 504"/>
                <a:gd name="T76" fmla="*/ 100 w 504"/>
                <a:gd name="T77" fmla="*/ 74 h 504"/>
                <a:gd name="T78" fmla="*/ 70 w 504"/>
                <a:gd name="T79" fmla="*/ 80 h 504"/>
                <a:gd name="T80" fmla="*/ 37 w 504"/>
                <a:gd name="T81" fmla="*/ 123 h 504"/>
                <a:gd name="T82" fmla="*/ 39 w 504"/>
                <a:gd name="T83" fmla="*/ 153 h 504"/>
                <a:gd name="T84" fmla="*/ 63 w 504"/>
                <a:gd name="T85" fmla="*/ 176 h 504"/>
                <a:gd name="T86" fmla="*/ 51 w 504"/>
                <a:gd name="T87" fmla="*/ 226 h 504"/>
                <a:gd name="T88" fmla="*/ 19 w 504"/>
                <a:gd name="T89" fmla="*/ 234 h 504"/>
                <a:gd name="T90" fmla="*/ 2 w 504"/>
                <a:gd name="T91" fmla="*/ 259 h 504"/>
                <a:gd name="T92" fmla="*/ 9 w 504"/>
                <a:gd name="T93" fmla="*/ 313 h 504"/>
                <a:gd name="T94" fmla="*/ 32 w 504"/>
                <a:gd name="T95" fmla="*/ 332 h 504"/>
                <a:gd name="T96" fmla="*/ 67 w 504"/>
                <a:gd name="T97" fmla="*/ 332 h 504"/>
                <a:gd name="T98" fmla="*/ 241 w 504"/>
                <a:gd name="T99" fmla="*/ 162 h 504"/>
                <a:gd name="T100" fmla="*/ 341 w 504"/>
                <a:gd name="T101" fmla="*/ 238 h 504"/>
                <a:gd name="T102" fmla="*/ 265 w 504"/>
                <a:gd name="T103" fmla="*/ 338 h 504"/>
                <a:gd name="T104" fmla="*/ 165 w 504"/>
                <a:gd name="T105" fmla="*/ 262 h 504"/>
                <a:gd name="T106" fmla="*/ 241 w 504"/>
                <a:gd name="T107" fmla="*/ 162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04" h="504">
                  <a:moveTo>
                    <a:pt x="67" y="332"/>
                  </a:moveTo>
                  <a:cubicBezTo>
                    <a:pt x="73" y="346"/>
                    <a:pt x="81" y="360"/>
                    <a:pt x="91" y="372"/>
                  </a:cubicBezTo>
                  <a:cubicBezTo>
                    <a:pt x="73" y="403"/>
                    <a:pt x="73" y="403"/>
                    <a:pt x="73" y="403"/>
                  </a:cubicBezTo>
                  <a:cubicBezTo>
                    <a:pt x="67" y="413"/>
                    <a:pt x="69" y="426"/>
                    <a:pt x="78" y="433"/>
                  </a:cubicBezTo>
                  <a:cubicBezTo>
                    <a:pt x="121" y="465"/>
                    <a:pt x="121" y="465"/>
                    <a:pt x="121" y="465"/>
                  </a:cubicBezTo>
                  <a:cubicBezTo>
                    <a:pt x="130" y="473"/>
                    <a:pt x="143" y="472"/>
                    <a:pt x="151" y="463"/>
                  </a:cubicBezTo>
                  <a:cubicBezTo>
                    <a:pt x="176" y="438"/>
                    <a:pt x="176" y="438"/>
                    <a:pt x="176" y="438"/>
                  </a:cubicBezTo>
                  <a:cubicBezTo>
                    <a:pt x="191" y="444"/>
                    <a:pt x="207" y="448"/>
                    <a:pt x="223" y="451"/>
                  </a:cubicBezTo>
                  <a:cubicBezTo>
                    <a:pt x="232" y="486"/>
                    <a:pt x="232" y="486"/>
                    <a:pt x="232" y="486"/>
                  </a:cubicBezTo>
                  <a:cubicBezTo>
                    <a:pt x="235" y="497"/>
                    <a:pt x="246" y="504"/>
                    <a:pt x="257" y="503"/>
                  </a:cubicBezTo>
                  <a:cubicBezTo>
                    <a:pt x="310" y="496"/>
                    <a:pt x="310" y="496"/>
                    <a:pt x="310" y="496"/>
                  </a:cubicBezTo>
                  <a:cubicBezTo>
                    <a:pt x="322" y="494"/>
                    <a:pt x="330" y="484"/>
                    <a:pt x="330" y="473"/>
                  </a:cubicBezTo>
                  <a:cubicBezTo>
                    <a:pt x="330" y="438"/>
                    <a:pt x="330" y="438"/>
                    <a:pt x="330" y="438"/>
                  </a:cubicBezTo>
                  <a:cubicBezTo>
                    <a:pt x="346" y="431"/>
                    <a:pt x="361" y="423"/>
                    <a:pt x="375" y="412"/>
                  </a:cubicBezTo>
                  <a:cubicBezTo>
                    <a:pt x="404" y="430"/>
                    <a:pt x="404" y="430"/>
                    <a:pt x="404" y="430"/>
                  </a:cubicBezTo>
                  <a:cubicBezTo>
                    <a:pt x="414" y="436"/>
                    <a:pt x="427" y="433"/>
                    <a:pt x="434" y="424"/>
                  </a:cubicBezTo>
                  <a:cubicBezTo>
                    <a:pt x="467" y="381"/>
                    <a:pt x="467" y="381"/>
                    <a:pt x="467" y="381"/>
                  </a:cubicBezTo>
                  <a:cubicBezTo>
                    <a:pt x="474" y="372"/>
                    <a:pt x="473" y="359"/>
                    <a:pt x="465" y="351"/>
                  </a:cubicBezTo>
                  <a:cubicBezTo>
                    <a:pt x="440" y="328"/>
                    <a:pt x="440" y="328"/>
                    <a:pt x="440" y="328"/>
                  </a:cubicBezTo>
                  <a:cubicBezTo>
                    <a:pt x="447" y="312"/>
                    <a:pt x="452" y="295"/>
                    <a:pt x="454" y="278"/>
                  </a:cubicBezTo>
                  <a:cubicBezTo>
                    <a:pt x="485" y="270"/>
                    <a:pt x="485" y="270"/>
                    <a:pt x="485" y="270"/>
                  </a:cubicBezTo>
                  <a:cubicBezTo>
                    <a:pt x="497" y="267"/>
                    <a:pt x="504" y="256"/>
                    <a:pt x="502" y="245"/>
                  </a:cubicBezTo>
                  <a:cubicBezTo>
                    <a:pt x="495" y="191"/>
                    <a:pt x="495" y="191"/>
                    <a:pt x="495" y="191"/>
                  </a:cubicBezTo>
                  <a:cubicBezTo>
                    <a:pt x="494" y="180"/>
                    <a:pt x="484" y="171"/>
                    <a:pt x="472" y="172"/>
                  </a:cubicBezTo>
                  <a:cubicBezTo>
                    <a:pt x="440" y="172"/>
                    <a:pt x="440" y="172"/>
                    <a:pt x="440" y="172"/>
                  </a:cubicBezTo>
                  <a:cubicBezTo>
                    <a:pt x="434" y="156"/>
                    <a:pt x="425" y="142"/>
                    <a:pt x="415" y="128"/>
                  </a:cubicBezTo>
                  <a:cubicBezTo>
                    <a:pt x="431" y="101"/>
                    <a:pt x="431" y="101"/>
                    <a:pt x="431" y="101"/>
                  </a:cubicBezTo>
                  <a:cubicBezTo>
                    <a:pt x="437" y="91"/>
                    <a:pt x="435" y="78"/>
                    <a:pt x="426" y="71"/>
                  </a:cubicBezTo>
                  <a:cubicBezTo>
                    <a:pt x="383" y="39"/>
                    <a:pt x="383" y="39"/>
                    <a:pt x="383" y="39"/>
                  </a:cubicBezTo>
                  <a:cubicBezTo>
                    <a:pt x="374" y="32"/>
                    <a:pt x="361" y="33"/>
                    <a:pt x="353" y="41"/>
                  </a:cubicBezTo>
                  <a:cubicBezTo>
                    <a:pt x="332" y="63"/>
                    <a:pt x="332" y="63"/>
                    <a:pt x="332" y="63"/>
                  </a:cubicBezTo>
                  <a:cubicBezTo>
                    <a:pt x="315" y="56"/>
                    <a:pt x="298" y="51"/>
                    <a:pt x="280" y="49"/>
                  </a:cubicBezTo>
                  <a:cubicBezTo>
                    <a:pt x="272" y="19"/>
                    <a:pt x="272" y="19"/>
                    <a:pt x="272" y="19"/>
                  </a:cubicBezTo>
                  <a:cubicBezTo>
                    <a:pt x="269" y="7"/>
                    <a:pt x="258" y="0"/>
                    <a:pt x="247" y="2"/>
                  </a:cubicBezTo>
                  <a:cubicBezTo>
                    <a:pt x="194" y="9"/>
                    <a:pt x="194" y="9"/>
                    <a:pt x="194" y="9"/>
                  </a:cubicBezTo>
                  <a:cubicBezTo>
                    <a:pt x="182" y="10"/>
                    <a:pt x="174" y="20"/>
                    <a:pt x="174" y="32"/>
                  </a:cubicBezTo>
                  <a:cubicBezTo>
                    <a:pt x="174" y="63"/>
                    <a:pt x="174" y="63"/>
                    <a:pt x="174" y="63"/>
                  </a:cubicBezTo>
                  <a:cubicBezTo>
                    <a:pt x="157" y="70"/>
                    <a:pt x="141" y="79"/>
                    <a:pt x="127" y="91"/>
                  </a:cubicBezTo>
                  <a:cubicBezTo>
                    <a:pt x="100" y="74"/>
                    <a:pt x="100" y="74"/>
                    <a:pt x="100" y="74"/>
                  </a:cubicBezTo>
                  <a:cubicBezTo>
                    <a:pt x="90" y="69"/>
                    <a:pt x="77" y="71"/>
                    <a:pt x="70" y="80"/>
                  </a:cubicBezTo>
                  <a:cubicBezTo>
                    <a:pt x="37" y="123"/>
                    <a:pt x="37" y="123"/>
                    <a:pt x="37" y="123"/>
                  </a:cubicBezTo>
                  <a:cubicBezTo>
                    <a:pt x="30" y="132"/>
                    <a:pt x="31" y="145"/>
                    <a:pt x="39" y="153"/>
                  </a:cubicBezTo>
                  <a:cubicBezTo>
                    <a:pt x="63" y="176"/>
                    <a:pt x="63" y="176"/>
                    <a:pt x="63" y="176"/>
                  </a:cubicBezTo>
                  <a:cubicBezTo>
                    <a:pt x="57" y="192"/>
                    <a:pt x="53" y="209"/>
                    <a:pt x="51" y="226"/>
                  </a:cubicBezTo>
                  <a:cubicBezTo>
                    <a:pt x="19" y="234"/>
                    <a:pt x="19" y="234"/>
                    <a:pt x="19" y="234"/>
                  </a:cubicBezTo>
                  <a:cubicBezTo>
                    <a:pt x="7" y="237"/>
                    <a:pt x="0" y="248"/>
                    <a:pt x="2" y="259"/>
                  </a:cubicBezTo>
                  <a:cubicBezTo>
                    <a:pt x="9" y="313"/>
                    <a:pt x="9" y="313"/>
                    <a:pt x="9" y="313"/>
                  </a:cubicBezTo>
                  <a:cubicBezTo>
                    <a:pt x="10" y="324"/>
                    <a:pt x="20" y="332"/>
                    <a:pt x="32" y="332"/>
                  </a:cubicBezTo>
                  <a:cubicBezTo>
                    <a:pt x="67" y="332"/>
                    <a:pt x="67" y="332"/>
                    <a:pt x="67" y="332"/>
                  </a:cubicBezTo>
                  <a:moveTo>
                    <a:pt x="241" y="162"/>
                  </a:moveTo>
                  <a:cubicBezTo>
                    <a:pt x="290" y="155"/>
                    <a:pt x="335" y="190"/>
                    <a:pt x="341" y="238"/>
                  </a:cubicBezTo>
                  <a:cubicBezTo>
                    <a:pt x="348" y="287"/>
                    <a:pt x="313" y="332"/>
                    <a:pt x="265" y="338"/>
                  </a:cubicBezTo>
                  <a:cubicBezTo>
                    <a:pt x="216" y="345"/>
                    <a:pt x="171" y="310"/>
                    <a:pt x="165" y="262"/>
                  </a:cubicBezTo>
                  <a:cubicBezTo>
                    <a:pt x="158" y="213"/>
                    <a:pt x="193" y="168"/>
                    <a:pt x="241" y="162"/>
                  </a:cubicBezTo>
                </a:path>
              </a:pathLst>
            </a:custGeom>
            <a:solidFill>
              <a:srgbClr val="3992D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 name="ïṡ1îḓé"/>
            <p:cNvSpPr/>
            <p:nvPr/>
          </p:nvSpPr>
          <p:spPr bwMode="auto">
            <a:xfrm>
              <a:off x="5381626" y="1741488"/>
              <a:ext cx="406400" cy="404813"/>
            </a:xfrm>
            <a:custGeom>
              <a:avLst/>
              <a:gdLst>
                <a:gd name="T0" fmla="*/ 120 w 123"/>
                <a:gd name="T1" fmla="*/ 54 h 123"/>
                <a:gd name="T2" fmla="*/ 69 w 123"/>
                <a:gd name="T3" fmla="*/ 119 h 123"/>
                <a:gd name="T4" fmla="*/ 4 w 123"/>
                <a:gd name="T5" fmla="*/ 68 h 123"/>
                <a:gd name="T6" fmla="*/ 55 w 123"/>
                <a:gd name="T7" fmla="*/ 3 h 123"/>
                <a:gd name="T8" fmla="*/ 120 w 123"/>
                <a:gd name="T9" fmla="*/ 54 h 123"/>
              </a:gdLst>
              <a:ahLst/>
              <a:cxnLst>
                <a:cxn ang="0">
                  <a:pos x="T0" y="T1"/>
                </a:cxn>
                <a:cxn ang="0">
                  <a:pos x="T2" y="T3"/>
                </a:cxn>
                <a:cxn ang="0">
                  <a:pos x="T4" y="T5"/>
                </a:cxn>
                <a:cxn ang="0">
                  <a:pos x="T6" y="T7"/>
                </a:cxn>
                <a:cxn ang="0">
                  <a:pos x="T8" y="T9"/>
                </a:cxn>
              </a:cxnLst>
              <a:rect l="0" t="0" r="r" b="b"/>
              <a:pathLst>
                <a:path w="123" h="123">
                  <a:moveTo>
                    <a:pt x="120" y="54"/>
                  </a:moveTo>
                  <a:cubicBezTo>
                    <a:pt x="123" y="86"/>
                    <a:pt x="100" y="115"/>
                    <a:pt x="69" y="119"/>
                  </a:cubicBezTo>
                  <a:cubicBezTo>
                    <a:pt x="37" y="123"/>
                    <a:pt x="8" y="100"/>
                    <a:pt x="4" y="68"/>
                  </a:cubicBezTo>
                  <a:cubicBezTo>
                    <a:pt x="0" y="36"/>
                    <a:pt x="23" y="7"/>
                    <a:pt x="55" y="3"/>
                  </a:cubicBezTo>
                  <a:cubicBezTo>
                    <a:pt x="87" y="0"/>
                    <a:pt x="116" y="22"/>
                    <a:pt x="120" y="54"/>
                  </a:cubicBezTo>
                </a:path>
              </a:pathLst>
            </a:custGeom>
            <a:solidFill>
              <a:srgbClr val="3992D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 name="îṧliḓe"/>
            <p:cNvSpPr/>
            <p:nvPr/>
          </p:nvSpPr>
          <p:spPr bwMode="auto">
            <a:xfrm>
              <a:off x="5467351" y="1830388"/>
              <a:ext cx="244475" cy="230188"/>
            </a:xfrm>
            <a:custGeom>
              <a:avLst/>
              <a:gdLst>
                <a:gd name="T0" fmla="*/ 37 w 74"/>
                <a:gd name="T1" fmla="*/ 0 h 70"/>
                <a:gd name="T2" fmla="*/ 33 w 74"/>
                <a:gd name="T3" fmla="*/ 0 h 70"/>
                <a:gd name="T4" fmla="*/ 2 w 74"/>
                <a:gd name="T5" fmla="*/ 39 h 70"/>
                <a:gd name="T6" fmla="*/ 37 w 74"/>
                <a:gd name="T7" fmla="*/ 70 h 70"/>
                <a:gd name="T8" fmla="*/ 41 w 74"/>
                <a:gd name="T9" fmla="*/ 70 h 70"/>
                <a:gd name="T10" fmla="*/ 71 w 74"/>
                <a:gd name="T11" fmla="*/ 31 h 70"/>
                <a:gd name="T12" fmla="*/ 37 w 74"/>
                <a:gd name="T13" fmla="*/ 0 h 70"/>
              </a:gdLst>
              <a:ahLst/>
              <a:cxnLst>
                <a:cxn ang="0">
                  <a:pos x="T0" y="T1"/>
                </a:cxn>
                <a:cxn ang="0">
                  <a:pos x="T2" y="T3"/>
                </a:cxn>
                <a:cxn ang="0">
                  <a:pos x="T4" y="T5"/>
                </a:cxn>
                <a:cxn ang="0">
                  <a:pos x="T6" y="T7"/>
                </a:cxn>
                <a:cxn ang="0">
                  <a:pos x="T8" y="T9"/>
                </a:cxn>
                <a:cxn ang="0">
                  <a:pos x="T10" y="T11"/>
                </a:cxn>
                <a:cxn ang="0">
                  <a:pos x="T12" y="T13"/>
                </a:cxn>
              </a:cxnLst>
              <a:rect l="0" t="0" r="r" b="b"/>
              <a:pathLst>
                <a:path w="74" h="70">
                  <a:moveTo>
                    <a:pt x="37" y="0"/>
                  </a:moveTo>
                  <a:cubicBezTo>
                    <a:pt x="35" y="0"/>
                    <a:pt x="34" y="0"/>
                    <a:pt x="33" y="0"/>
                  </a:cubicBezTo>
                  <a:cubicBezTo>
                    <a:pt x="13" y="3"/>
                    <a:pt x="0" y="20"/>
                    <a:pt x="2" y="39"/>
                  </a:cubicBezTo>
                  <a:cubicBezTo>
                    <a:pt x="4" y="57"/>
                    <a:pt x="19" y="70"/>
                    <a:pt x="37" y="70"/>
                  </a:cubicBezTo>
                  <a:cubicBezTo>
                    <a:pt x="38" y="70"/>
                    <a:pt x="39" y="70"/>
                    <a:pt x="41" y="70"/>
                  </a:cubicBezTo>
                  <a:cubicBezTo>
                    <a:pt x="60" y="68"/>
                    <a:pt x="74" y="50"/>
                    <a:pt x="71" y="31"/>
                  </a:cubicBezTo>
                  <a:cubicBezTo>
                    <a:pt x="69" y="13"/>
                    <a:pt x="54" y="0"/>
                    <a:pt x="37" y="0"/>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3" name="is1iḓè"/>
            <p:cNvSpPr/>
            <p:nvPr/>
          </p:nvSpPr>
          <p:spPr bwMode="auto">
            <a:xfrm>
              <a:off x="5192713" y="1398588"/>
              <a:ext cx="941388" cy="827088"/>
            </a:xfrm>
            <a:custGeom>
              <a:avLst/>
              <a:gdLst>
                <a:gd name="T0" fmla="*/ 109 w 285"/>
                <a:gd name="T1" fmla="*/ 0 h 251"/>
                <a:gd name="T2" fmla="*/ 95 w 285"/>
                <a:gd name="T3" fmla="*/ 1 h 251"/>
                <a:gd name="T4" fmla="*/ 4 w 285"/>
                <a:gd name="T5" fmla="*/ 37 h 251"/>
                <a:gd name="T6" fmla="*/ 7 w 285"/>
                <a:gd name="T7" fmla="*/ 46 h 251"/>
                <a:gd name="T8" fmla="*/ 9 w 285"/>
                <a:gd name="T9" fmla="*/ 45 h 251"/>
                <a:gd name="T10" fmla="*/ 77 w 285"/>
                <a:gd name="T11" fmla="*/ 26 h 251"/>
                <a:gd name="T12" fmla="*/ 89 w 285"/>
                <a:gd name="T13" fmla="*/ 25 h 251"/>
                <a:gd name="T14" fmla="*/ 257 w 285"/>
                <a:gd name="T15" fmla="*/ 168 h 251"/>
                <a:gd name="T16" fmla="*/ 253 w 285"/>
                <a:gd name="T17" fmla="*/ 244 h 251"/>
                <a:gd name="T18" fmla="*/ 258 w 285"/>
                <a:gd name="T19" fmla="*/ 251 h 251"/>
                <a:gd name="T20" fmla="*/ 262 w 285"/>
                <a:gd name="T21" fmla="*/ 248 h 251"/>
                <a:gd name="T22" fmla="*/ 279 w 285"/>
                <a:gd name="T23" fmla="*/ 145 h 251"/>
                <a:gd name="T24" fmla="*/ 109 w 285"/>
                <a:gd name="T25" fmla="*/ 0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5" h="251">
                  <a:moveTo>
                    <a:pt x="109" y="0"/>
                  </a:moveTo>
                  <a:cubicBezTo>
                    <a:pt x="104" y="0"/>
                    <a:pt x="99" y="0"/>
                    <a:pt x="95" y="1"/>
                  </a:cubicBezTo>
                  <a:cubicBezTo>
                    <a:pt x="60" y="4"/>
                    <a:pt x="29" y="17"/>
                    <a:pt x="4" y="37"/>
                  </a:cubicBezTo>
                  <a:cubicBezTo>
                    <a:pt x="0" y="40"/>
                    <a:pt x="3" y="46"/>
                    <a:pt x="7" y="46"/>
                  </a:cubicBezTo>
                  <a:cubicBezTo>
                    <a:pt x="8" y="46"/>
                    <a:pt x="9" y="46"/>
                    <a:pt x="9" y="45"/>
                  </a:cubicBezTo>
                  <a:cubicBezTo>
                    <a:pt x="30" y="34"/>
                    <a:pt x="53" y="28"/>
                    <a:pt x="77" y="26"/>
                  </a:cubicBezTo>
                  <a:cubicBezTo>
                    <a:pt x="81" y="26"/>
                    <a:pt x="85" y="25"/>
                    <a:pt x="89" y="25"/>
                  </a:cubicBezTo>
                  <a:cubicBezTo>
                    <a:pt x="172" y="25"/>
                    <a:pt x="244" y="86"/>
                    <a:pt x="257" y="168"/>
                  </a:cubicBezTo>
                  <a:cubicBezTo>
                    <a:pt x="262" y="195"/>
                    <a:pt x="260" y="221"/>
                    <a:pt x="253" y="244"/>
                  </a:cubicBezTo>
                  <a:cubicBezTo>
                    <a:pt x="251" y="248"/>
                    <a:pt x="255" y="251"/>
                    <a:pt x="258" y="251"/>
                  </a:cubicBezTo>
                  <a:cubicBezTo>
                    <a:pt x="260" y="251"/>
                    <a:pt x="261" y="250"/>
                    <a:pt x="262" y="248"/>
                  </a:cubicBezTo>
                  <a:cubicBezTo>
                    <a:pt x="278" y="218"/>
                    <a:pt x="285" y="182"/>
                    <a:pt x="279" y="145"/>
                  </a:cubicBezTo>
                  <a:cubicBezTo>
                    <a:pt x="267" y="63"/>
                    <a:pt x="191" y="0"/>
                    <a:pt x="109" y="0"/>
                  </a:cubicBezTo>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4" name="iśļídé"/>
            <p:cNvSpPr/>
            <p:nvPr/>
          </p:nvSpPr>
          <p:spPr bwMode="auto">
            <a:xfrm>
              <a:off x="4433888" y="1590676"/>
              <a:ext cx="403225" cy="787400"/>
            </a:xfrm>
            <a:custGeom>
              <a:avLst/>
              <a:gdLst>
                <a:gd name="T0" fmla="*/ 73 w 122"/>
                <a:gd name="T1" fmla="*/ 9 h 239"/>
                <a:gd name="T2" fmla="*/ 94 w 122"/>
                <a:gd name="T3" fmla="*/ 32 h 239"/>
                <a:gd name="T4" fmla="*/ 114 w 122"/>
                <a:gd name="T5" fmla="*/ 70 h 239"/>
                <a:gd name="T6" fmla="*/ 96 w 122"/>
                <a:gd name="T7" fmla="*/ 122 h 239"/>
                <a:gd name="T8" fmla="*/ 102 w 122"/>
                <a:gd name="T9" fmla="*/ 235 h 239"/>
                <a:gd name="T10" fmla="*/ 0 w 122"/>
                <a:gd name="T11" fmla="*/ 236 h 239"/>
                <a:gd name="T12" fmla="*/ 12 w 122"/>
                <a:gd name="T13" fmla="*/ 140 h 239"/>
                <a:gd name="T14" fmla="*/ 31 w 122"/>
                <a:gd name="T15" fmla="*/ 13 h 239"/>
                <a:gd name="T16" fmla="*/ 73 w 122"/>
                <a:gd name="T17" fmla="*/ 9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 h="239">
                  <a:moveTo>
                    <a:pt x="73" y="9"/>
                  </a:moveTo>
                  <a:cubicBezTo>
                    <a:pt x="80" y="15"/>
                    <a:pt x="88" y="26"/>
                    <a:pt x="94" y="32"/>
                  </a:cubicBezTo>
                  <a:cubicBezTo>
                    <a:pt x="103" y="43"/>
                    <a:pt x="109" y="57"/>
                    <a:pt x="114" y="70"/>
                  </a:cubicBezTo>
                  <a:cubicBezTo>
                    <a:pt x="122" y="93"/>
                    <a:pt x="101" y="102"/>
                    <a:pt x="96" y="122"/>
                  </a:cubicBezTo>
                  <a:cubicBezTo>
                    <a:pt x="93" y="135"/>
                    <a:pt x="108" y="207"/>
                    <a:pt x="102" y="235"/>
                  </a:cubicBezTo>
                  <a:cubicBezTo>
                    <a:pt x="102" y="237"/>
                    <a:pt x="0" y="239"/>
                    <a:pt x="0" y="236"/>
                  </a:cubicBezTo>
                  <a:cubicBezTo>
                    <a:pt x="0" y="204"/>
                    <a:pt x="9" y="171"/>
                    <a:pt x="12" y="140"/>
                  </a:cubicBezTo>
                  <a:cubicBezTo>
                    <a:pt x="15" y="96"/>
                    <a:pt x="21" y="57"/>
                    <a:pt x="31" y="13"/>
                  </a:cubicBezTo>
                  <a:cubicBezTo>
                    <a:pt x="31" y="13"/>
                    <a:pt x="62" y="0"/>
                    <a:pt x="73" y="9"/>
                  </a:cubicBezTo>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5" name="îśḷïḓè"/>
            <p:cNvSpPr/>
            <p:nvPr/>
          </p:nvSpPr>
          <p:spPr bwMode="auto">
            <a:xfrm>
              <a:off x="4525963" y="1622426"/>
              <a:ext cx="33338" cy="46038"/>
            </a:xfrm>
            <a:custGeom>
              <a:avLst/>
              <a:gdLst>
                <a:gd name="T0" fmla="*/ 10 w 10"/>
                <a:gd name="T1" fmla="*/ 0 h 14"/>
                <a:gd name="T2" fmla="*/ 3 w 10"/>
                <a:gd name="T3" fmla="*/ 2 h 14"/>
                <a:gd name="T4" fmla="*/ 0 w 10"/>
                <a:gd name="T5" fmla="*/ 14 h 14"/>
                <a:gd name="T6" fmla="*/ 1 w 10"/>
                <a:gd name="T7" fmla="*/ 13 h 14"/>
                <a:gd name="T8" fmla="*/ 3 w 10"/>
                <a:gd name="T9" fmla="*/ 3 h 14"/>
                <a:gd name="T10" fmla="*/ 10 w 10"/>
                <a:gd name="T11" fmla="*/ 1 h 14"/>
                <a:gd name="T12" fmla="*/ 10 w 10"/>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0" h="14">
                  <a:moveTo>
                    <a:pt x="10" y="0"/>
                  </a:moveTo>
                  <a:cubicBezTo>
                    <a:pt x="6" y="1"/>
                    <a:pt x="3" y="2"/>
                    <a:pt x="3" y="2"/>
                  </a:cubicBezTo>
                  <a:cubicBezTo>
                    <a:pt x="2" y="6"/>
                    <a:pt x="1" y="10"/>
                    <a:pt x="0" y="14"/>
                  </a:cubicBezTo>
                  <a:cubicBezTo>
                    <a:pt x="1" y="13"/>
                    <a:pt x="1" y="13"/>
                    <a:pt x="1" y="13"/>
                  </a:cubicBezTo>
                  <a:cubicBezTo>
                    <a:pt x="2" y="10"/>
                    <a:pt x="3" y="6"/>
                    <a:pt x="3" y="3"/>
                  </a:cubicBezTo>
                  <a:cubicBezTo>
                    <a:pt x="3" y="3"/>
                    <a:pt x="6" y="2"/>
                    <a:pt x="10" y="1"/>
                  </a:cubicBezTo>
                  <a:cubicBezTo>
                    <a:pt x="10" y="0"/>
                    <a:pt x="10" y="0"/>
                    <a:pt x="10" y="0"/>
                  </a:cubicBezTo>
                </a:path>
              </a:pathLst>
            </a:custGeom>
            <a:solidFill>
              <a:srgbClr val="27107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6" name="îšḻidê"/>
            <p:cNvSpPr/>
            <p:nvPr/>
          </p:nvSpPr>
          <p:spPr bwMode="auto">
            <a:xfrm>
              <a:off x="4430713" y="1939926"/>
              <a:ext cx="52388" cy="423863"/>
            </a:xfrm>
            <a:custGeom>
              <a:avLst/>
              <a:gdLst>
                <a:gd name="T0" fmla="*/ 16 w 16"/>
                <a:gd name="T1" fmla="*/ 0 h 129"/>
                <a:gd name="T2" fmla="*/ 13 w 16"/>
                <a:gd name="T3" fmla="*/ 33 h 129"/>
                <a:gd name="T4" fmla="*/ 1 w 16"/>
                <a:gd name="T5" fmla="*/ 129 h 129"/>
                <a:gd name="T6" fmla="*/ 1 w 16"/>
                <a:gd name="T7" fmla="*/ 127 h 129"/>
                <a:gd name="T8" fmla="*/ 13 w 16"/>
                <a:gd name="T9" fmla="*/ 34 h 129"/>
                <a:gd name="T10" fmla="*/ 16 w 16"/>
                <a:gd name="T11" fmla="*/ 0 h 129"/>
                <a:gd name="T12" fmla="*/ 16 w 16"/>
                <a:gd name="T13" fmla="*/ 0 h 129"/>
              </a:gdLst>
              <a:ahLst/>
              <a:cxnLst>
                <a:cxn ang="0">
                  <a:pos x="T0" y="T1"/>
                </a:cxn>
                <a:cxn ang="0">
                  <a:pos x="T2" y="T3"/>
                </a:cxn>
                <a:cxn ang="0">
                  <a:pos x="T4" y="T5"/>
                </a:cxn>
                <a:cxn ang="0">
                  <a:pos x="T6" y="T7"/>
                </a:cxn>
                <a:cxn ang="0">
                  <a:pos x="T8" y="T9"/>
                </a:cxn>
                <a:cxn ang="0">
                  <a:pos x="T10" y="T11"/>
                </a:cxn>
                <a:cxn ang="0">
                  <a:pos x="T12" y="T13"/>
                </a:cxn>
              </a:cxnLst>
              <a:rect l="0" t="0" r="r" b="b"/>
              <a:pathLst>
                <a:path w="16" h="129">
                  <a:moveTo>
                    <a:pt x="16" y="0"/>
                  </a:moveTo>
                  <a:cubicBezTo>
                    <a:pt x="15" y="11"/>
                    <a:pt x="14" y="21"/>
                    <a:pt x="13" y="33"/>
                  </a:cubicBezTo>
                  <a:cubicBezTo>
                    <a:pt x="10" y="64"/>
                    <a:pt x="0" y="97"/>
                    <a:pt x="1" y="129"/>
                  </a:cubicBezTo>
                  <a:cubicBezTo>
                    <a:pt x="1" y="127"/>
                    <a:pt x="1" y="127"/>
                    <a:pt x="1" y="127"/>
                  </a:cubicBezTo>
                  <a:cubicBezTo>
                    <a:pt x="1" y="96"/>
                    <a:pt x="10" y="64"/>
                    <a:pt x="13" y="34"/>
                  </a:cubicBezTo>
                  <a:cubicBezTo>
                    <a:pt x="14" y="22"/>
                    <a:pt x="15" y="11"/>
                    <a:pt x="16" y="0"/>
                  </a:cubicBezTo>
                  <a:cubicBezTo>
                    <a:pt x="16" y="0"/>
                    <a:pt x="16" y="0"/>
                    <a:pt x="16" y="0"/>
                  </a:cubicBezTo>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7" name="ïṧlïďe"/>
            <p:cNvSpPr/>
            <p:nvPr/>
          </p:nvSpPr>
          <p:spPr bwMode="auto">
            <a:xfrm>
              <a:off x="4433888" y="2357438"/>
              <a:ext cx="0" cy="6350"/>
            </a:xfrm>
            <a:custGeom>
              <a:avLst/>
              <a:gdLst>
                <a:gd name="T0" fmla="*/ 0 h 2"/>
                <a:gd name="T1" fmla="*/ 2 h 2"/>
                <a:gd name="T2" fmla="*/ 2 h 2"/>
                <a:gd name="T3" fmla="*/ 2 h 2"/>
                <a:gd name="T4" fmla="*/ 0 h 2"/>
              </a:gdLst>
              <a:ahLst/>
              <a:cxnLst>
                <a:cxn ang="0">
                  <a:pos x="0" y="T0"/>
                </a:cxn>
                <a:cxn ang="0">
                  <a:pos x="0" y="T1"/>
                </a:cxn>
                <a:cxn ang="0">
                  <a:pos x="0" y="T2"/>
                </a:cxn>
                <a:cxn ang="0">
                  <a:pos x="0" y="T3"/>
                </a:cxn>
                <a:cxn ang="0">
                  <a:pos x="0" y="T4"/>
                </a:cxn>
              </a:cxnLst>
              <a:rect l="0" t="0" r="r" b="b"/>
              <a:pathLst>
                <a:path h="2">
                  <a:moveTo>
                    <a:pt x="0" y="0"/>
                  </a:moveTo>
                  <a:cubicBezTo>
                    <a:pt x="0" y="2"/>
                    <a:pt x="0" y="2"/>
                    <a:pt x="0" y="2"/>
                  </a:cubicBezTo>
                  <a:cubicBezTo>
                    <a:pt x="0" y="2"/>
                    <a:pt x="0" y="2"/>
                    <a:pt x="0" y="2"/>
                  </a:cubicBezTo>
                  <a:cubicBezTo>
                    <a:pt x="0" y="2"/>
                    <a:pt x="0" y="2"/>
                    <a:pt x="0" y="2"/>
                  </a:cubicBezTo>
                  <a:cubicBezTo>
                    <a:pt x="0" y="1"/>
                    <a:pt x="0" y="1"/>
                    <a:pt x="0" y="0"/>
                  </a:cubicBezTo>
                </a:path>
              </a:pathLst>
            </a:custGeom>
            <a:solidFill>
              <a:srgbClr val="1A0B6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8" name="íṡḻïḋé"/>
            <p:cNvSpPr/>
            <p:nvPr/>
          </p:nvSpPr>
          <p:spPr bwMode="auto">
            <a:xfrm>
              <a:off x="4433888" y="1625601"/>
              <a:ext cx="128588" cy="742950"/>
            </a:xfrm>
            <a:custGeom>
              <a:avLst/>
              <a:gdLst>
                <a:gd name="T0" fmla="*/ 15 w 39"/>
                <a:gd name="T1" fmla="*/ 95 h 225"/>
                <a:gd name="T2" fmla="*/ 12 w 39"/>
                <a:gd name="T3" fmla="*/ 129 h 225"/>
                <a:gd name="T4" fmla="*/ 0 w 39"/>
                <a:gd name="T5" fmla="*/ 222 h 225"/>
                <a:gd name="T6" fmla="*/ 0 w 39"/>
                <a:gd name="T7" fmla="*/ 224 h 225"/>
                <a:gd name="T8" fmla="*/ 30 w 39"/>
                <a:gd name="T9" fmla="*/ 225 h 225"/>
                <a:gd name="T10" fmla="*/ 39 w 39"/>
                <a:gd name="T11" fmla="*/ 225 h 225"/>
                <a:gd name="T12" fmla="*/ 18 w 39"/>
                <a:gd name="T13" fmla="*/ 224 h 225"/>
                <a:gd name="T14" fmla="*/ 29 w 39"/>
                <a:gd name="T15" fmla="*/ 128 h 225"/>
                <a:gd name="T16" fmla="*/ 32 w 39"/>
                <a:gd name="T17" fmla="*/ 97 h 225"/>
                <a:gd name="T18" fmla="*/ 26 w 39"/>
                <a:gd name="T19" fmla="*/ 98 h 225"/>
                <a:gd name="T20" fmla="*/ 15 w 39"/>
                <a:gd name="T21" fmla="*/ 95 h 225"/>
                <a:gd name="T22" fmla="*/ 38 w 39"/>
                <a:gd name="T23" fmla="*/ 0 h 225"/>
                <a:gd name="T24" fmla="*/ 31 w 39"/>
                <a:gd name="T25" fmla="*/ 2 h 225"/>
                <a:gd name="T26" fmla="*/ 29 w 39"/>
                <a:gd name="T27" fmla="*/ 12 h 225"/>
                <a:gd name="T28" fmla="*/ 38 w 39"/>
                <a:gd name="T29" fmla="*/ 3 h 225"/>
                <a:gd name="T30" fmla="*/ 38 w 39"/>
                <a:gd name="T31"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225">
                  <a:moveTo>
                    <a:pt x="15" y="95"/>
                  </a:moveTo>
                  <a:cubicBezTo>
                    <a:pt x="14" y="106"/>
                    <a:pt x="13" y="117"/>
                    <a:pt x="12" y="129"/>
                  </a:cubicBezTo>
                  <a:cubicBezTo>
                    <a:pt x="9" y="159"/>
                    <a:pt x="0" y="191"/>
                    <a:pt x="0" y="222"/>
                  </a:cubicBezTo>
                  <a:cubicBezTo>
                    <a:pt x="0" y="223"/>
                    <a:pt x="0" y="223"/>
                    <a:pt x="0" y="224"/>
                  </a:cubicBezTo>
                  <a:cubicBezTo>
                    <a:pt x="2" y="225"/>
                    <a:pt x="14" y="225"/>
                    <a:pt x="30" y="225"/>
                  </a:cubicBezTo>
                  <a:cubicBezTo>
                    <a:pt x="33" y="225"/>
                    <a:pt x="36" y="225"/>
                    <a:pt x="39" y="225"/>
                  </a:cubicBezTo>
                  <a:cubicBezTo>
                    <a:pt x="27" y="225"/>
                    <a:pt x="18" y="225"/>
                    <a:pt x="18" y="224"/>
                  </a:cubicBezTo>
                  <a:cubicBezTo>
                    <a:pt x="17" y="192"/>
                    <a:pt x="27" y="159"/>
                    <a:pt x="29" y="128"/>
                  </a:cubicBezTo>
                  <a:cubicBezTo>
                    <a:pt x="30" y="117"/>
                    <a:pt x="31" y="107"/>
                    <a:pt x="32" y="97"/>
                  </a:cubicBezTo>
                  <a:cubicBezTo>
                    <a:pt x="30" y="97"/>
                    <a:pt x="28" y="98"/>
                    <a:pt x="26" y="98"/>
                  </a:cubicBezTo>
                  <a:cubicBezTo>
                    <a:pt x="21" y="98"/>
                    <a:pt x="18" y="97"/>
                    <a:pt x="15" y="95"/>
                  </a:cubicBezTo>
                  <a:moveTo>
                    <a:pt x="38" y="0"/>
                  </a:moveTo>
                  <a:cubicBezTo>
                    <a:pt x="34" y="1"/>
                    <a:pt x="31" y="2"/>
                    <a:pt x="31" y="2"/>
                  </a:cubicBezTo>
                  <a:cubicBezTo>
                    <a:pt x="31" y="5"/>
                    <a:pt x="30" y="9"/>
                    <a:pt x="29" y="12"/>
                  </a:cubicBezTo>
                  <a:cubicBezTo>
                    <a:pt x="32" y="9"/>
                    <a:pt x="35" y="6"/>
                    <a:pt x="38" y="3"/>
                  </a:cubicBezTo>
                  <a:cubicBezTo>
                    <a:pt x="38" y="2"/>
                    <a:pt x="38" y="1"/>
                    <a:pt x="38" y="0"/>
                  </a:cubicBezTo>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9" name="ïṥļiḓé"/>
            <p:cNvSpPr/>
            <p:nvPr/>
          </p:nvSpPr>
          <p:spPr bwMode="auto">
            <a:xfrm>
              <a:off x="4497388" y="1247776"/>
              <a:ext cx="230188" cy="309563"/>
            </a:xfrm>
            <a:custGeom>
              <a:avLst/>
              <a:gdLst>
                <a:gd name="T0" fmla="*/ 49 w 70"/>
                <a:gd name="T1" fmla="*/ 69 h 94"/>
                <a:gd name="T2" fmla="*/ 69 w 70"/>
                <a:gd name="T3" fmla="*/ 60 h 94"/>
                <a:gd name="T4" fmla="*/ 67 w 70"/>
                <a:gd name="T5" fmla="*/ 38 h 94"/>
                <a:gd name="T6" fmla="*/ 24 w 70"/>
                <a:gd name="T7" fmla="*/ 6 h 94"/>
                <a:gd name="T8" fmla="*/ 7 w 70"/>
                <a:gd name="T9" fmla="*/ 57 h 94"/>
                <a:gd name="T10" fmla="*/ 50 w 70"/>
                <a:gd name="T11" fmla="*/ 89 h 94"/>
                <a:gd name="T12" fmla="*/ 65 w 70"/>
                <a:gd name="T13" fmla="*/ 75 h 94"/>
                <a:gd name="T14" fmla="*/ 49 w 70"/>
                <a:gd name="T15" fmla="*/ 69 h 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94">
                  <a:moveTo>
                    <a:pt x="49" y="69"/>
                  </a:moveTo>
                  <a:cubicBezTo>
                    <a:pt x="69" y="60"/>
                    <a:pt x="69" y="60"/>
                    <a:pt x="69" y="60"/>
                  </a:cubicBezTo>
                  <a:cubicBezTo>
                    <a:pt x="70" y="53"/>
                    <a:pt x="69" y="45"/>
                    <a:pt x="67" y="38"/>
                  </a:cubicBezTo>
                  <a:cubicBezTo>
                    <a:pt x="59" y="15"/>
                    <a:pt x="40" y="0"/>
                    <a:pt x="24" y="6"/>
                  </a:cubicBezTo>
                  <a:cubicBezTo>
                    <a:pt x="7" y="11"/>
                    <a:pt x="0" y="34"/>
                    <a:pt x="7" y="57"/>
                  </a:cubicBezTo>
                  <a:cubicBezTo>
                    <a:pt x="14" y="80"/>
                    <a:pt x="33" y="94"/>
                    <a:pt x="50" y="89"/>
                  </a:cubicBezTo>
                  <a:cubicBezTo>
                    <a:pt x="57" y="87"/>
                    <a:pt x="62" y="82"/>
                    <a:pt x="65" y="75"/>
                  </a:cubicBezTo>
                  <a:cubicBezTo>
                    <a:pt x="56" y="77"/>
                    <a:pt x="49" y="69"/>
                    <a:pt x="49" y="69"/>
                  </a:cubicBezTo>
                  <a:close/>
                </a:path>
              </a:pathLst>
            </a:custGeom>
            <a:solidFill>
              <a:srgbClr val="FFFDF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0" name="iṩlîďé"/>
            <p:cNvSpPr/>
            <p:nvPr/>
          </p:nvSpPr>
          <p:spPr bwMode="auto">
            <a:xfrm>
              <a:off x="4467226" y="1392238"/>
              <a:ext cx="58738" cy="69850"/>
            </a:xfrm>
            <a:custGeom>
              <a:avLst/>
              <a:gdLst>
                <a:gd name="T0" fmla="*/ 15 w 18"/>
                <a:gd name="T1" fmla="*/ 6 h 21"/>
                <a:gd name="T2" fmla="*/ 15 w 18"/>
                <a:gd name="T3" fmla="*/ 19 h 21"/>
                <a:gd name="T4" fmla="*/ 3 w 18"/>
                <a:gd name="T5" fmla="*/ 15 h 21"/>
                <a:gd name="T6" fmla="*/ 3 w 18"/>
                <a:gd name="T7" fmla="*/ 2 h 21"/>
                <a:gd name="T8" fmla="*/ 15 w 18"/>
                <a:gd name="T9" fmla="*/ 6 h 21"/>
              </a:gdLst>
              <a:ahLst/>
              <a:cxnLst>
                <a:cxn ang="0">
                  <a:pos x="T0" y="T1"/>
                </a:cxn>
                <a:cxn ang="0">
                  <a:pos x="T2" y="T3"/>
                </a:cxn>
                <a:cxn ang="0">
                  <a:pos x="T4" y="T5"/>
                </a:cxn>
                <a:cxn ang="0">
                  <a:pos x="T6" y="T7"/>
                </a:cxn>
                <a:cxn ang="0">
                  <a:pos x="T8" y="T9"/>
                </a:cxn>
              </a:cxnLst>
              <a:rect l="0" t="0" r="r" b="b"/>
              <a:pathLst>
                <a:path w="18" h="21">
                  <a:moveTo>
                    <a:pt x="15" y="6"/>
                  </a:moveTo>
                  <a:cubicBezTo>
                    <a:pt x="18" y="11"/>
                    <a:pt x="18" y="17"/>
                    <a:pt x="15" y="19"/>
                  </a:cubicBezTo>
                  <a:cubicBezTo>
                    <a:pt x="12" y="21"/>
                    <a:pt x="7" y="19"/>
                    <a:pt x="3" y="15"/>
                  </a:cubicBezTo>
                  <a:cubicBezTo>
                    <a:pt x="0" y="10"/>
                    <a:pt x="0" y="5"/>
                    <a:pt x="3" y="2"/>
                  </a:cubicBezTo>
                  <a:cubicBezTo>
                    <a:pt x="6" y="0"/>
                    <a:pt x="11" y="2"/>
                    <a:pt x="15" y="6"/>
                  </a:cubicBezTo>
                  <a:close/>
                </a:path>
              </a:pathLst>
            </a:custGeom>
            <a:solidFill>
              <a:srgbClr val="FFFDF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1" name="ïṣḻïḍê"/>
            <p:cNvSpPr/>
            <p:nvPr/>
          </p:nvSpPr>
          <p:spPr bwMode="auto">
            <a:xfrm>
              <a:off x="4546601" y="1455738"/>
              <a:ext cx="134938" cy="242888"/>
            </a:xfrm>
            <a:custGeom>
              <a:avLst/>
              <a:gdLst>
                <a:gd name="T0" fmla="*/ 40 w 41"/>
                <a:gd name="T1" fmla="*/ 53 h 74"/>
                <a:gd name="T2" fmla="*/ 24 w 41"/>
                <a:gd name="T3" fmla="*/ 74 h 74"/>
                <a:gd name="T4" fmla="*/ 7 w 41"/>
                <a:gd name="T5" fmla="*/ 66 h 74"/>
                <a:gd name="T6" fmla="*/ 5 w 41"/>
                <a:gd name="T7" fmla="*/ 41 h 74"/>
                <a:gd name="T8" fmla="*/ 4 w 41"/>
                <a:gd name="T9" fmla="*/ 23 h 74"/>
                <a:gd name="T10" fmla="*/ 3 w 41"/>
                <a:gd name="T11" fmla="*/ 15 h 74"/>
                <a:gd name="T12" fmla="*/ 1 w 41"/>
                <a:gd name="T13" fmla="*/ 7 h 74"/>
                <a:gd name="T14" fmla="*/ 1 w 41"/>
                <a:gd name="T15" fmla="*/ 7 h 74"/>
                <a:gd name="T16" fmla="*/ 4 w 41"/>
                <a:gd name="T17" fmla="*/ 2 h 74"/>
                <a:gd name="T18" fmla="*/ 10 w 41"/>
                <a:gd name="T19" fmla="*/ 0 h 74"/>
                <a:gd name="T20" fmla="*/ 17 w 41"/>
                <a:gd name="T21" fmla="*/ 0 h 74"/>
                <a:gd name="T22" fmla="*/ 23 w 41"/>
                <a:gd name="T23" fmla="*/ 4 h 74"/>
                <a:gd name="T24" fmla="*/ 32 w 41"/>
                <a:gd name="T25" fmla="*/ 25 h 74"/>
                <a:gd name="T26" fmla="*/ 34 w 41"/>
                <a:gd name="T27" fmla="*/ 34 h 74"/>
                <a:gd name="T28" fmla="*/ 37 w 41"/>
                <a:gd name="T29" fmla="*/ 44 h 74"/>
                <a:gd name="T30" fmla="*/ 40 w 41"/>
                <a:gd name="T31" fmla="*/ 5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1" h="74">
                  <a:moveTo>
                    <a:pt x="40" y="53"/>
                  </a:moveTo>
                  <a:cubicBezTo>
                    <a:pt x="41" y="62"/>
                    <a:pt x="33" y="73"/>
                    <a:pt x="24" y="74"/>
                  </a:cubicBezTo>
                  <a:cubicBezTo>
                    <a:pt x="18" y="74"/>
                    <a:pt x="11" y="72"/>
                    <a:pt x="7" y="66"/>
                  </a:cubicBezTo>
                  <a:cubicBezTo>
                    <a:pt x="2" y="59"/>
                    <a:pt x="4" y="49"/>
                    <a:pt x="5" y="41"/>
                  </a:cubicBezTo>
                  <a:cubicBezTo>
                    <a:pt x="5" y="35"/>
                    <a:pt x="5" y="29"/>
                    <a:pt x="4" y="23"/>
                  </a:cubicBezTo>
                  <a:cubicBezTo>
                    <a:pt x="4" y="21"/>
                    <a:pt x="3" y="18"/>
                    <a:pt x="3" y="15"/>
                  </a:cubicBezTo>
                  <a:cubicBezTo>
                    <a:pt x="2" y="13"/>
                    <a:pt x="0" y="9"/>
                    <a:pt x="1" y="7"/>
                  </a:cubicBezTo>
                  <a:cubicBezTo>
                    <a:pt x="1" y="7"/>
                    <a:pt x="1" y="7"/>
                    <a:pt x="1" y="7"/>
                  </a:cubicBezTo>
                  <a:cubicBezTo>
                    <a:pt x="0" y="5"/>
                    <a:pt x="2" y="3"/>
                    <a:pt x="4" y="2"/>
                  </a:cubicBezTo>
                  <a:cubicBezTo>
                    <a:pt x="6" y="1"/>
                    <a:pt x="8" y="0"/>
                    <a:pt x="10" y="0"/>
                  </a:cubicBezTo>
                  <a:cubicBezTo>
                    <a:pt x="12" y="0"/>
                    <a:pt x="15" y="0"/>
                    <a:pt x="17" y="0"/>
                  </a:cubicBezTo>
                  <a:cubicBezTo>
                    <a:pt x="19" y="1"/>
                    <a:pt x="21" y="3"/>
                    <a:pt x="23" y="4"/>
                  </a:cubicBezTo>
                  <a:cubicBezTo>
                    <a:pt x="28" y="10"/>
                    <a:pt x="32" y="17"/>
                    <a:pt x="32" y="25"/>
                  </a:cubicBezTo>
                  <a:cubicBezTo>
                    <a:pt x="32" y="28"/>
                    <a:pt x="34" y="31"/>
                    <a:pt x="34" y="34"/>
                  </a:cubicBezTo>
                  <a:cubicBezTo>
                    <a:pt x="35" y="37"/>
                    <a:pt x="36" y="41"/>
                    <a:pt x="37" y="44"/>
                  </a:cubicBezTo>
                  <a:cubicBezTo>
                    <a:pt x="38" y="47"/>
                    <a:pt x="39" y="50"/>
                    <a:pt x="40" y="53"/>
                  </a:cubicBezTo>
                </a:path>
              </a:pathLst>
            </a:custGeom>
            <a:solidFill>
              <a:srgbClr val="FFFDF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2" name="iS1iḋe"/>
            <p:cNvSpPr/>
            <p:nvPr/>
          </p:nvSpPr>
          <p:spPr bwMode="auto">
            <a:xfrm>
              <a:off x="4589463" y="1530351"/>
              <a:ext cx="76200" cy="66675"/>
            </a:xfrm>
            <a:custGeom>
              <a:avLst/>
              <a:gdLst>
                <a:gd name="T0" fmla="*/ 19 w 23"/>
                <a:gd name="T1" fmla="*/ 4 h 20"/>
                <a:gd name="T2" fmla="*/ 0 w 23"/>
                <a:gd name="T3" fmla="*/ 0 h 20"/>
                <a:gd name="T4" fmla="*/ 23 w 23"/>
                <a:gd name="T5" fmla="*/ 20 h 20"/>
                <a:gd name="T6" fmla="*/ 19 w 23"/>
                <a:gd name="T7" fmla="*/ 4 h 20"/>
              </a:gdLst>
              <a:ahLst/>
              <a:cxnLst>
                <a:cxn ang="0">
                  <a:pos x="T0" y="T1"/>
                </a:cxn>
                <a:cxn ang="0">
                  <a:pos x="T2" y="T3"/>
                </a:cxn>
                <a:cxn ang="0">
                  <a:pos x="T4" y="T5"/>
                </a:cxn>
                <a:cxn ang="0">
                  <a:pos x="T6" y="T7"/>
                </a:cxn>
              </a:cxnLst>
              <a:rect l="0" t="0" r="r" b="b"/>
              <a:pathLst>
                <a:path w="23" h="20">
                  <a:moveTo>
                    <a:pt x="19" y="4"/>
                  </a:moveTo>
                  <a:cubicBezTo>
                    <a:pt x="19" y="4"/>
                    <a:pt x="7" y="8"/>
                    <a:pt x="0" y="0"/>
                  </a:cubicBezTo>
                  <a:cubicBezTo>
                    <a:pt x="0" y="0"/>
                    <a:pt x="15" y="20"/>
                    <a:pt x="23" y="20"/>
                  </a:cubicBezTo>
                  <a:lnTo>
                    <a:pt x="19" y="4"/>
                  </a:ln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3" name="iślídé"/>
            <p:cNvSpPr/>
            <p:nvPr/>
          </p:nvSpPr>
          <p:spPr bwMode="auto">
            <a:xfrm>
              <a:off x="4476751" y="1230313"/>
              <a:ext cx="188913" cy="171450"/>
            </a:xfrm>
            <a:custGeom>
              <a:avLst/>
              <a:gdLst>
                <a:gd name="T0" fmla="*/ 56 w 57"/>
                <a:gd name="T1" fmla="*/ 7 h 52"/>
                <a:gd name="T2" fmla="*/ 40 w 57"/>
                <a:gd name="T3" fmla="*/ 41 h 52"/>
                <a:gd name="T4" fmla="*/ 30 w 57"/>
                <a:gd name="T5" fmla="*/ 48 h 52"/>
                <a:gd name="T6" fmla="*/ 15 w 57"/>
                <a:gd name="T7" fmla="*/ 52 h 52"/>
                <a:gd name="T8" fmla="*/ 5 w 57"/>
                <a:gd name="T9" fmla="*/ 50 h 52"/>
                <a:gd name="T10" fmla="*/ 2 w 57"/>
                <a:gd name="T11" fmla="*/ 43 h 52"/>
                <a:gd name="T12" fmla="*/ 27 w 57"/>
                <a:gd name="T13" fmla="*/ 4 h 52"/>
                <a:gd name="T14" fmla="*/ 56 w 57"/>
                <a:gd name="T15" fmla="*/ 6 h 52"/>
                <a:gd name="T16" fmla="*/ 56 w 57"/>
                <a:gd name="T17"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2">
                  <a:moveTo>
                    <a:pt x="56" y="7"/>
                  </a:moveTo>
                  <a:cubicBezTo>
                    <a:pt x="57" y="20"/>
                    <a:pt x="49" y="32"/>
                    <a:pt x="40" y="41"/>
                  </a:cubicBezTo>
                  <a:cubicBezTo>
                    <a:pt x="37" y="44"/>
                    <a:pt x="34" y="47"/>
                    <a:pt x="30" y="48"/>
                  </a:cubicBezTo>
                  <a:cubicBezTo>
                    <a:pt x="26" y="51"/>
                    <a:pt x="20" y="51"/>
                    <a:pt x="15" y="52"/>
                  </a:cubicBezTo>
                  <a:cubicBezTo>
                    <a:pt x="11" y="52"/>
                    <a:pt x="8" y="52"/>
                    <a:pt x="5" y="50"/>
                  </a:cubicBezTo>
                  <a:cubicBezTo>
                    <a:pt x="3" y="48"/>
                    <a:pt x="3" y="46"/>
                    <a:pt x="2" y="43"/>
                  </a:cubicBezTo>
                  <a:cubicBezTo>
                    <a:pt x="0" y="27"/>
                    <a:pt x="12" y="10"/>
                    <a:pt x="27" y="4"/>
                  </a:cubicBezTo>
                  <a:cubicBezTo>
                    <a:pt x="37" y="0"/>
                    <a:pt x="47" y="0"/>
                    <a:pt x="56" y="6"/>
                  </a:cubicBezTo>
                  <a:lnTo>
                    <a:pt x="56" y="7"/>
                  </a:lnTo>
                  <a:close/>
                </a:path>
              </a:pathLst>
            </a:custGeom>
            <a:solidFill>
              <a:srgbClr val="2B128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4" name="îš1idè"/>
            <p:cNvSpPr/>
            <p:nvPr/>
          </p:nvSpPr>
          <p:spPr bwMode="auto">
            <a:xfrm>
              <a:off x="4467226" y="1897063"/>
              <a:ext cx="19050" cy="42863"/>
            </a:xfrm>
            <a:custGeom>
              <a:avLst/>
              <a:gdLst>
                <a:gd name="T0" fmla="*/ 6 w 6"/>
                <a:gd name="T1" fmla="*/ 0 h 13"/>
                <a:gd name="T2" fmla="*/ 0 w 6"/>
                <a:gd name="T3" fmla="*/ 1 h 13"/>
                <a:gd name="T4" fmla="*/ 5 w 6"/>
                <a:gd name="T5" fmla="*/ 13 h 13"/>
                <a:gd name="T6" fmla="*/ 5 w 6"/>
                <a:gd name="T7" fmla="*/ 13 h 13"/>
                <a:gd name="T8" fmla="*/ 6 w 6"/>
                <a:gd name="T9" fmla="*/ 0 h 13"/>
              </a:gdLst>
              <a:ahLst/>
              <a:cxnLst>
                <a:cxn ang="0">
                  <a:pos x="T0" y="T1"/>
                </a:cxn>
                <a:cxn ang="0">
                  <a:pos x="T2" y="T3"/>
                </a:cxn>
                <a:cxn ang="0">
                  <a:pos x="T4" y="T5"/>
                </a:cxn>
                <a:cxn ang="0">
                  <a:pos x="T6" y="T7"/>
                </a:cxn>
                <a:cxn ang="0">
                  <a:pos x="T8" y="T9"/>
                </a:cxn>
              </a:cxnLst>
              <a:rect l="0" t="0" r="r" b="b"/>
              <a:pathLst>
                <a:path w="6" h="13">
                  <a:moveTo>
                    <a:pt x="6" y="0"/>
                  </a:moveTo>
                  <a:cubicBezTo>
                    <a:pt x="4" y="0"/>
                    <a:pt x="2" y="0"/>
                    <a:pt x="0" y="1"/>
                  </a:cubicBezTo>
                  <a:cubicBezTo>
                    <a:pt x="1" y="6"/>
                    <a:pt x="2" y="11"/>
                    <a:pt x="5" y="13"/>
                  </a:cubicBezTo>
                  <a:cubicBezTo>
                    <a:pt x="5" y="13"/>
                    <a:pt x="5" y="13"/>
                    <a:pt x="5" y="13"/>
                  </a:cubicBezTo>
                  <a:cubicBezTo>
                    <a:pt x="5" y="9"/>
                    <a:pt x="6" y="4"/>
                    <a:pt x="6" y="0"/>
                  </a:cubicBezTo>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5" name="ïṡlíḓé"/>
            <p:cNvSpPr/>
            <p:nvPr/>
          </p:nvSpPr>
          <p:spPr bwMode="auto">
            <a:xfrm>
              <a:off x="4464051" y="1668463"/>
              <a:ext cx="61913" cy="231775"/>
            </a:xfrm>
            <a:custGeom>
              <a:avLst/>
              <a:gdLst>
                <a:gd name="T0" fmla="*/ 19 w 19"/>
                <a:gd name="T1" fmla="*/ 0 h 70"/>
                <a:gd name="T2" fmla="*/ 6 w 19"/>
                <a:gd name="T3" fmla="*/ 31 h 70"/>
                <a:gd name="T4" fmla="*/ 1 w 19"/>
                <a:gd name="T5" fmla="*/ 70 h 70"/>
                <a:gd name="T6" fmla="*/ 7 w 19"/>
                <a:gd name="T7" fmla="*/ 69 h 70"/>
                <a:gd name="T8" fmla="*/ 19 w 19"/>
                <a:gd name="T9" fmla="*/ 0 h 70"/>
              </a:gdLst>
              <a:ahLst/>
              <a:cxnLst>
                <a:cxn ang="0">
                  <a:pos x="T0" y="T1"/>
                </a:cxn>
                <a:cxn ang="0">
                  <a:pos x="T2" y="T3"/>
                </a:cxn>
                <a:cxn ang="0">
                  <a:pos x="T4" y="T5"/>
                </a:cxn>
                <a:cxn ang="0">
                  <a:pos x="T6" y="T7"/>
                </a:cxn>
                <a:cxn ang="0">
                  <a:pos x="T8" y="T9"/>
                </a:cxn>
              </a:cxnLst>
              <a:rect l="0" t="0" r="r" b="b"/>
              <a:pathLst>
                <a:path w="19" h="70">
                  <a:moveTo>
                    <a:pt x="19" y="0"/>
                  </a:moveTo>
                  <a:cubicBezTo>
                    <a:pt x="12" y="9"/>
                    <a:pt x="8" y="20"/>
                    <a:pt x="6" y="31"/>
                  </a:cubicBezTo>
                  <a:cubicBezTo>
                    <a:pt x="4" y="38"/>
                    <a:pt x="0" y="57"/>
                    <a:pt x="1" y="70"/>
                  </a:cubicBezTo>
                  <a:cubicBezTo>
                    <a:pt x="3" y="69"/>
                    <a:pt x="5" y="69"/>
                    <a:pt x="7" y="69"/>
                  </a:cubicBezTo>
                  <a:cubicBezTo>
                    <a:pt x="10" y="46"/>
                    <a:pt x="14" y="23"/>
                    <a:pt x="19" y="0"/>
                  </a:cubicBezTo>
                </a:path>
              </a:pathLst>
            </a:custGeom>
            <a:solidFill>
              <a:srgbClr val="27107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6" name="î$ḻîḓè"/>
            <p:cNvSpPr/>
            <p:nvPr/>
          </p:nvSpPr>
          <p:spPr bwMode="auto">
            <a:xfrm>
              <a:off x="4757738" y="2108201"/>
              <a:ext cx="3175" cy="19050"/>
            </a:xfrm>
            <a:custGeom>
              <a:avLst/>
              <a:gdLst>
                <a:gd name="T0" fmla="*/ 0 w 1"/>
                <a:gd name="T1" fmla="*/ 0 h 6"/>
                <a:gd name="T2" fmla="*/ 1 w 1"/>
                <a:gd name="T3" fmla="*/ 6 h 6"/>
                <a:gd name="T4" fmla="*/ 1 w 1"/>
                <a:gd name="T5" fmla="*/ 6 h 6"/>
                <a:gd name="T6" fmla="*/ 0 w 1"/>
                <a:gd name="T7" fmla="*/ 0 h 6"/>
              </a:gdLst>
              <a:ahLst/>
              <a:cxnLst>
                <a:cxn ang="0">
                  <a:pos x="T0" y="T1"/>
                </a:cxn>
                <a:cxn ang="0">
                  <a:pos x="T2" y="T3"/>
                </a:cxn>
                <a:cxn ang="0">
                  <a:pos x="T4" y="T5"/>
                </a:cxn>
                <a:cxn ang="0">
                  <a:pos x="T6" y="T7"/>
                </a:cxn>
              </a:cxnLst>
              <a:rect l="0" t="0" r="r" b="b"/>
              <a:pathLst>
                <a:path w="1" h="6">
                  <a:moveTo>
                    <a:pt x="0" y="0"/>
                  </a:moveTo>
                  <a:cubicBezTo>
                    <a:pt x="1" y="2"/>
                    <a:pt x="1" y="4"/>
                    <a:pt x="1" y="6"/>
                  </a:cubicBezTo>
                  <a:cubicBezTo>
                    <a:pt x="1" y="6"/>
                    <a:pt x="1" y="6"/>
                    <a:pt x="1" y="6"/>
                  </a:cubicBezTo>
                  <a:cubicBezTo>
                    <a:pt x="1" y="4"/>
                    <a:pt x="1" y="2"/>
                    <a:pt x="0" y="0"/>
                  </a:cubicBezTo>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7" name="iṡḻïḑe"/>
            <p:cNvSpPr/>
            <p:nvPr/>
          </p:nvSpPr>
          <p:spPr bwMode="auto">
            <a:xfrm>
              <a:off x="4540251" y="1685926"/>
              <a:ext cx="220663" cy="441325"/>
            </a:xfrm>
            <a:custGeom>
              <a:avLst/>
              <a:gdLst>
                <a:gd name="T0" fmla="*/ 13 w 67"/>
                <a:gd name="T1" fmla="*/ 0 h 134"/>
                <a:gd name="T2" fmla="*/ 0 w 67"/>
                <a:gd name="T3" fmla="*/ 79 h 134"/>
                <a:gd name="T4" fmla="*/ 12 w 67"/>
                <a:gd name="T5" fmla="*/ 77 h 134"/>
                <a:gd name="T6" fmla="*/ 27 w 67"/>
                <a:gd name="T7" fmla="*/ 96 h 134"/>
                <a:gd name="T8" fmla="*/ 67 w 67"/>
                <a:gd name="T9" fmla="*/ 134 h 134"/>
                <a:gd name="T10" fmla="*/ 66 w 67"/>
                <a:gd name="T11" fmla="*/ 128 h 134"/>
                <a:gd name="T12" fmla="*/ 63 w 67"/>
                <a:gd name="T13" fmla="*/ 100 h 134"/>
                <a:gd name="T14" fmla="*/ 63 w 67"/>
                <a:gd name="T15" fmla="*/ 97 h 134"/>
                <a:gd name="T16" fmla="*/ 49 w 67"/>
                <a:gd name="T17" fmla="*/ 81 h 134"/>
                <a:gd name="T18" fmla="*/ 40 w 67"/>
                <a:gd name="T19" fmla="*/ 68 h 134"/>
                <a:gd name="T20" fmla="*/ 49 w 67"/>
                <a:gd name="T21" fmla="*/ 58 h 134"/>
                <a:gd name="T22" fmla="*/ 38 w 67"/>
                <a:gd name="T23" fmla="*/ 4 h 134"/>
                <a:gd name="T24" fmla="*/ 33 w 67"/>
                <a:gd name="T25" fmla="*/ 5 h 134"/>
                <a:gd name="T26" fmla="*/ 33 w 67"/>
                <a:gd name="T27" fmla="*/ 5 h 134"/>
                <a:gd name="T28" fmla="*/ 23 w 67"/>
                <a:gd name="T29" fmla="*/ 4 h 134"/>
                <a:gd name="T30" fmla="*/ 22 w 67"/>
                <a:gd name="T31" fmla="*/ 3 h 134"/>
                <a:gd name="T32" fmla="*/ 13 w 67"/>
                <a:gd name="T33"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134">
                  <a:moveTo>
                    <a:pt x="13" y="0"/>
                  </a:moveTo>
                  <a:cubicBezTo>
                    <a:pt x="7" y="27"/>
                    <a:pt x="3" y="52"/>
                    <a:pt x="0" y="79"/>
                  </a:cubicBezTo>
                  <a:cubicBezTo>
                    <a:pt x="4" y="79"/>
                    <a:pt x="8" y="78"/>
                    <a:pt x="12" y="77"/>
                  </a:cubicBezTo>
                  <a:cubicBezTo>
                    <a:pt x="17" y="84"/>
                    <a:pt x="22" y="90"/>
                    <a:pt x="27" y="96"/>
                  </a:cubicBezTo>
                  <a:cubicBezTo>
                    <a:pt x="38" y="109"/>
                    <a:pt x="54" y="123"/>
                    <a:pt x="67" y="134"/>
                  </a:cubicBezTo>
                  <a:cubicBezTo>
                    <a:pt x="67" y="132"/>
                    <a:pt x="67" y="130"/>
                    <a:pt x="66" y="128"/>
                  </a:cubicBezTo>
                  <a:cubicBezTo>
                    <a:pt x="65" y="118"/>
                    <a:pt x="63" y="108"/>
                    <a:pt x="63" y="100"/>
                  </a:cubicBezTo>
                  <a:cubicBezTo>
                    <a:pt x="63" y="99"/>
                    <a:pt x="63" y="98"/>
                    <a:pt x="63" y="97"/>
                  </a:cubicBezTo>
                  <a:cubicBezTo>
                    <a:pt x="58" y="92"/>
                    <a:pt x="54" y="87"/>
                    <a:pt x="49" y="81"/>
                  </a:cubicBezTo>
                  <a:cubicBezTo>
                    <a:pt x="46" y="77"/>
                    <a:pt x="43" y="72"/>
                    <a:pt x="40" y="68"/>
                  </a:cubicBezTo>
                  <a:cubicBezTo>
                    <a:pt x="46" y="65"/>
                    <a:pt x="50" y="62"/>
                    <a:pt x="49" y="58"/>
                  </a:cubicBezTo>
                  <a:cubicBezTo>
                    <a:pt x="47" y="41"/>
                    <a:pt x="44" y="21"/>
                    <a:pt x="38" y="4"/>
                  </a:cubicBezTo>
                  <a:cubicBezTo>
                    <a:pt x="36" y="5"/>
                    <a:pt x="35" y="5"/>
                    <a:pt x="33" y="5"/>
                  </a:cubicBezTo>
                  <a:cubicBezTo>
                    <a:pt x="33" y="5"/>
                    <a:pt x="33" y="5"/>
                    <a:pt x="33" y="5"/>
                  </a:cubicBezTo>
                  <a:cubicBezTo>
                    <a:pt x="30" y="5"/>
                    <a:pt x="26" y="5"/>
                    <a:pt x="23" y="4"/>
                  </a:cubicBezTo>
                  <a:cubicBezTo>
                    <a:pt x="22" y="4"/>
                    <a:pt x="22" y="3"/>
                    <a:pt x="22" y="3"/>
                  </a:cubicBezTo>
                  <a:cubicBezTo>
                    <a:pt x="19" y="3"/>
                    <a:pt x="16" y="2"/>
                    <a:pt x="13" y="0"/>
                  </a:cubicBezTo>
                </a:path>
              </a:pathLst>
            </a:custGeom>
            <a:solidFill>
              <a:srgbClr val="562E6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8" name="îṣlîdè"/>
            <p:cNvSpPr/>
            <p:nvPr/>
          </p:nvSpPr>
          <p:spPr bwMode="auto">
            <a:xfrm>
              <a:off x="4483101" y="1897063"/>
              <a:ext cx="6350" cy="42863"/>
            </a:xfrm>
            <a:custGeom>
              <a:avLst/>
              <a:gdLst>
                <a:gd name="T0" fmla="*/ 2 w 2"/>
                <a:gd name="T1" fmla="*/ 0 h 13"/>
                <a:gd name="T2" fmla="*/ 1 w 2"/>
                <a:gd name="T3" fmla="*/ 0 h 13"/>
                <a:gd name="T4" fmla="*/ 0 w 2"/>
                <a:gd name="T5" fmla="*/ 13 h 13"/>
                <a:gd name="T6" fmla="*/ 0 w 2"/>
                <a:gd name="T7" fmla="*/ 13 h 13"/>
                <a:gd name="T8" fmla="*/ 2 w 2"/>
                <a:gd name="T9" fmla="*/ 0 h 13"/>
              </a:gdLst>
              <a:ahLst/>
              <a:cxnLst>
                <a:cxn ang="0">
                  <a:pos x="T0" y="T1"/>
                </a:cxn>
                <a:cxn ang="0">
                  <a:pos x="T2" y="T3"/>
                </a:cxn>
                <a:cxn ang="0">
                  <a:pos x="T4" y="T5"/>
                </a:cxn>
                <a:cxn ang="0">
                  <a:pos x="T6" y="T7"/>
                </a:cxn>
                <a:cxn ang="0">
                  <a:pos x="T8" y="T9"/>
                </a:cxn>
              </a:cxnLst>
              <a:rect l="0" t="0" r="r" b="b"/>
              <a:pathLst>
                <a:path w="2" h="13">
                  <a:moveTo>
                    <a:pt x="2" y="0"/>
                  </a:moveTo>
                  <a:cubicBezTo>
                    <a:pt x="1" y="0"/>
                    <a:pt x="1" y="0"/>
                    <a:pt x="1" y="0"/>
                  </a:cubicBezTo>
                  <a:cubicBezTo>
                    <a:pt x="1" y="4"/>
                    <a:pt x="0" y="9"/>
                    <a:pt x="0" y="13"/>
                  </a:cubicBezTo>
                  <a:cubicBezTo>
                    <a:pt x="0" y="13"/>
                    <a:pt x="0" y="13"/>
                    <a:pt x="0" y="13"/>
                  </a:cubicBezTo>
                  <a:cubicBezTo>
                    <a:pt x="0" y="9"/>
                    <a:pt x="1" y="4"/>
                    <a:pt x="2" y="0"/>
                  </a:cubicBezTo>
                </a:path>
              </a:pathLst>
            </a:custGeom>
            <a:solidFill>
              <a:srgbClr val="CFCFC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9" name="íŝľîďe"/>
            <p:cNvSpPr/>
            <p:nvPr/>
          </p:nvSpPr>
          <p:spPr bwMode="auto">
            <a:xfrm>
              <a:off x="4486276" y="1665288"/>
              <a:ext cx="42863" cy="231775"/>
            </a:xfrm>
            <a:custGeom>
              <a:avLst/>
              <a:gdLst>
                <a:gd name="T0" fmla="*/ 13 w 13"/>
                <a:gd name="T1" fmla="*/ 0 h 70"/>
                <a:gd name="T2" fmla="*/ 12 w 13"/>
                <a:gd name="T3" fmla="*/ 1 h 70"/>
                <a:gd name="T4" fmla="*/ 0 w 13"/>
                <a:gd name="T5" fmla="*/ 70 h 70"/>
                <a:gd name="T6" fmla="*/ 1 w 13"/>
                <a:gd name="T7" fmla="*/ 70 h 70"/>
                <a:gd name="T8" fmla="*/ 13 w 13"/>
                <a:gd name="T9" fmla="*/ 0 h 70"/>
              </a:gdLst>
              <a:ahLst/>
              <a:cxnLst>
                <a:cxn ang="0">
                  <a:pos x="T0" y="T1"/>
                </a:cxn>
                <a:cxn ang="0">
                  <a:pos x="T2" y="T3"/>
                </a:cxn>
                <a:cxn ang="0">
                  <a:pos x="T4" y="T5"/>
                </a:cxn>
                <a:cxn ang="0">
                  <a:pos x="T6" y="T7"/>
                </a:cxn>
                <a:cxn ang="0">
                  <a:pos x="T8" y="T9"/>
                </a:cxn>
              </a:cxnLst>
              <a:rect l="0" t="0" r="r" b="b"/>
              <a:pathLst>
                <a:path w="13" h="70">
                  <a:moveTo>
                    <a:pt x="13" y="0"/>
                  </a:moveTo>
                  <a:cubicBezTo>
                    <a:pt x="13" y="0"/>
                    <a:pt x="13" y="0"/>
                    <a:pt x="12" y="1"/>
                  </a:cubicBezTo>
                  <a:cubicBezTo>
                    <a:pt x="7" y="24"/>
                    <a:pt x="3" y="47"/>
                    <a:pt x="0" y="70"/>
                  </a:cubicBezTo>
                  <a:cubicBezTo>
                    <a:pt x="0" y="70"/>
                    <a:pt x="0" y="70"/>
                    <a:pt x="1" y="70"/>
                  </a:cubicBezTo>
                  <a:cubicBezTo>
                    <a:pt x="4" y="47"/>
                    <a:pt x="8" y="24"/>
                    <a:pt x="13" y="0"/>
                  </a:cubicBezTo>
                </a:path>
              </a:pathLst>
            </a:custGeom>
            <a:solidFill>
              <a:srgbClr val="230E6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0" name="íşľîde"/>
            <p:cNvSpPr/>
            <p:nvPr/>
          </p:nvSpPr>
          <p:spPr bwMode="auto">
            <a:xfrm>
              <a:off x="4483101" y="1636713"/>
              <a:ext cx="100013" cy="312738"/>
            </a:xfrm>
            <a:custGeom>
              <a:avLst/>
              <a:gdLst>
                <a:gd name="T0" fmla="*/ 23 w 30"/>
                <a:gd name="T1" fmla="*/ 0 h 95"/>
                <a:gd name="T2" fmla="*/ 14 w 30"/>
                <a:gd name="T3" fmla="*/ 9 h 95"/>
                <a:gd name="T4" fmla="*/ 2 w 30"/>
                <a:gd name="T5" fmla="*/ 79 h 95"/>
                <a:gd name="T6" fmla="*/ 0 w 30"/>
                <a:gd name="T7" fmla="*/ 92 h 95"/>
                <a:gd name="T8" fmla="*/ 11 w 30"/>
                <a:gd name="T9" fmla="*/ 95 h 95"/>
                <a:gd name="T10" fmla="*/ 17 w 30"/>
                <a:gd name="T11" fmla="*/ 94 h 95"/>
                <a:gd name="T12" fmla="*/ 30 w 30"/>
                <a:gd name="T13" fmla="*/ 15 h 95"/>
                <a:gd name="T14" fmla="*/ 26 w 30"/>
                <a:gd name="T15" fmla="*/ 11 h 95"/>
                <a:gd name="T16" fmla="*/ 23 w 30"/>
                <a:gd name="T17"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95">
                  <a:moveTo>
                    <a:pt x="23" y="0"/>
                  </a:moveTo>
                  <a:cubicBezTo>
                    <a:pt x="20" y="3"/>
                    <a:pt x="17" y="6"/>
                    <a:pt x="14" y="9"/>
                  </a:cubicBezTo>
                  <a:cubicBezTo>
                    <a:pt x="9" y="33"/>
                    <a:pt x="5" y="56"/>
                    <a:pt x="2" y="79"/>
                  </a:cubicBezTo>
                  <a:cubicBezTo>
                    <a:pt x="1" y="83"/>
                    <a:pt x="0" y="88"/>
                    <a:pt x="0" y="92"/>
                  </a:cubicBezTo>
                  <a:cubicBezTo>
                    <a:pt x="3" y="94"/>
                    <a:pt x="6" y="95"/>
                    <a:pt x="11" y="95"/>
                  </a:cubicBezTo>
                  <a:cubicBezTo>
                    <a:pt x="13" y="95"/>
                    <a:pt x="15" y="94"/>
                    <a:pt x="17" y="94"/>
                  </a:cubicBezTo>
                  <a:cubicBezTo>
                    <a:pt x="20" y="67"/>
                    <a:pt x="24" y="42"/>
                    <a:pt x="30" y="15"/>
                  </a:cubicBezTo>
                  <a:cubicBezTo>
                    <a:pt x="29" y="14"/>
                    <a:pt x="27" y="13"/>
                    <a:pt x="26" y="11"/>
                  </a:cubicBezTo>
                  <a:cubicBezTo>
                    <a:pt x="24" y="8"/>
                    <a:pt x="23" y="4"/>
                    <a:pt x="23" y="0"/>
                  </a:cubicBezTo>
                </a:path>
              </a:pathLst>
            </a:custGeom>
            <a:solidFill>
              <a:srgbClr val="4E295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1" name="îṧlîḑe"/>
            <p:cNvSpPr/>
            <p:nvPr/>
          </p:nvSpPr>
          <p:spPr bwMode="auto">
            <a:xfrm>
              <a:off x="4559301" y="1633538"/>
              <a:ext cx="52388" cy="61913"/>
            </a:xfrm>
            <a:custGeom>
              <a:avLst/>
              <a:gdLst>
                <a:gd name="T0" fmla="*/ 2 w 16"/>
                <a:gd name="T1" fmla="*/ 0 h 19"/>
                <a:gd name="T2" fmla="*/ 0 w 16"/>
                <a:gd name="T3" fmla="*/ 1 h 19"/>
                <a:gd name="T4" fmla="*/ 3 w 16"/>
                <a:gd name="T5" fmla="*/ 12 h 19"/>
                <a:gd name="T6" fmla="*/ 7 w 16"/>
                <a:gd name="T7" fmla="*/ 16 h 19"/>
                <a:gd name="T8" fmla="*/ 16 w 16"/>
                <a:gd name="T9" fmla="*/ 19 h 19"/>
                <a:gd name="T10" fmla="*/ 2 w 16"/>
                <a:gd name="T11" fmla="*/ 0 h 19"/>
                <a:gd name="T12" fmla="*/ 2 w 16"/>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16" h="19">
                  <a:moveTo>
                    <a:pt x="2" y="0"/>
                  </a:moveTo>
                  <a:cubicBezTo>
                    <a:pt x="1" y="0"/>
                    <a:pt x="1" y="1"/>
                    <a:pt x="0" y="1"/>
                  </a:cubicBezTo>
                  <a:cubicBezTo>
                    <a:pt x="0" y="5"/>
                    <a:pt x="1" y="9"/>
                    <a:pt x="3" y="12"/>
                  </a:cubicBezTo>
                  <a:cubicBezTo>
                    <a:pt x="4" y="14"/>
                    <a:pt x="6" y="15"/>
                    <a:pt x="7" y="16"/>
                  </a:cubicBezTo>
                  <a:cubicBezTo>
                    <a:pt x="10" y="18"/>
                    <a:pt x="13" y="19"/>
                    <a:pt x="16" y="19"/>
                  </a:cubicBezTo>
                  <a:cubicBezTo>
                    <a:pt x="7" y="17"/>
                    <a:pt x="2" y="9"/>
                    <a:pt x="2" y="0"/>
                  </a:cubicBezTo>
                  <a:cubicBezTo>
                    <a:pt x="2" y="0"/>
                    <a:pt x="2" y="0"/>
                    <a:pt x="2" y="0"/>
                  </a:cubicBezTo>
                </a:path>
              </a:pathLst>
            </a:custGeom>
            <a:solidFill>
              <a:srgbClr val="E6E4E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2" name="iṥľïḍé"/>
            <p:cNvSpPr/>
            <p:nvPr/>
          </p:nvSpPr>
          <p:spPr bwMode="auto">
            <a:xfrm>
              <a:off x="4454526" y="1754188"/>
              <a:ext cx="906463" cy="623888"/>
            </a:xfrm>
            <a:custGeom>
              <a:avLst/>
              <a:gdLst>
                <a:gd name="T0" fmla="*/ 32 w 275"/>
                <a:gd name="T1" fmla="*/ 0 h 189"/>
                <a:gd name="T2" fmla="*/ 61 w 275"/>
                <a:gd name="T3" fmla="*/ 63 h 189"/>
                <a:gd name="T4" fmla="*/ 239 w 275"/>
                <a:gd name="T5" fmla="*/ 168 h 189"/>
                <a:gd name="T6" fmla="*/ 273 w 275"/>
                <a:gd name="T7" fmla="*/ 175 h 189"/>
                <a:gd name="T8" fmla="*/ 275 w 275"/>
                <a:gd name="T9" fmla="*/ 176 h 189"/>
                <a:gd name="T10" fmla="*/ 275 w 275"/>
                <a:gd name="T11" fmla="*/ 178 h 189"/>
                <a:gd name="T12" fmla="*/ 229 w 275"/>
                <a:gd name="T13" fmla="*/ 185 h 189"/>
                <a:gd name="T14" fmla="*/ 38 w 275"/>
                <a:gd name="T15" fmla="*/ 78 h 189"/>
                <a:gd name="T16" fmla="*/ 12 w 275"/>
                <a:gd name="T17" fmla="*/ 41 h 189"/>
                <a:gd name="T18" fmla="*/ 0 w 275"/>
                <a:gd name="T19" fmla="*/ 1 h 189"/>
                <a:gd name="T20" fmla="*/ 32 w 275"/>
                <a:gd name="T21"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5" h="189">
                  <a:moveTo>
                    <a:pt x="32" y="0"/>
                  </a:moveTo>
                  <a:cubicBezTo>
                    <a:pt x="37" y="23"/>
                    <a:pt x="46" y="44"/>
                    <a:pt x="61" y="63"/>
                  </a:cubicBezTo>
                  <a:cubicBezTo>
                    <a:pt x="104" y="118"/>
                    <a:pt x="170" y="156"/>
                    <a:pt x="239" y="168"/>
                  </a:cubicBezTo>
                  <a:cubicBezTo>
                    <a:pt x="250" y="170"/>
                    <a:pt x="262" y="172"/>
                    <a:pt x="273" y="175"/>
                  </a:cubicBezTo>
                  <a:cubicBezTo>
                    <a:pt x="274" y="175"/>
                    <a:pt x="274" y="175"/>
                    <a:pt x="275" y="176"/>
                  </a:cubicBezTo>
                  <a:cubicBezTo>
                    <a:pt x="275" y="176"/>
                    <a:pt x="275" y="177"/>
                    <a:pt x="275" y="178"/>
                  </a:cubicBezTo>
                  <a:cubicBezTo>
                    <a:pt x="270" y="189"/>
                    <a:pt x="239" y="186"/>
                    <a:pt x="229" y="185"/>
                  </a:cubicBezTo>
                  <a:cubicBezTo>
                    <a:pt x="155" y="181"/>
                    <a:pt x="85" y="134"/>
                    <a:pt x="38" y="78"/>
                  </a:cubicBezTo>
                  <a:cubicBezTo>
                    <a:pt x="28" y="66"/>
                    <a:pt x="19" y="54"/>
                    <a:pt x="12" y="41"/>
                  </a:cubicBezTo>
                  <a:cubicBezTo>
                    <a:pt x="7" y="35"/>
                    <a:pt x="1" y="1"/>
                    <a:pt x="0" y="1"/>
                  </a:cubicBezTo>
                  <a:cubicBezTo>
                    <a:pt x="14" y="1"/>
                    <a:pt x="18" y="0"/>
                    <a:pt x="32" y="0"/>
                  </a:cubicBezTo>
                  <a:close/>
                </a:path>
              </a:pathLst>
            </a:custGeom>
            <a:solidFill>
              <a:srgbClr val="FFFDF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3" name="îŝlïḍé"/>
            <p:cNvSpPr/>
            <p:nvPr/>
          </p:nvSpPr>
          <p:spPr bwMode="auto">
            <a:xfrm>
              <a:off x="4400551" y="1630363"/>
              <a:ext cx="258763" cy="338138"/>
            </a:xfrm>
            <a:custGeom>
              <a:avLst/>
              <a:gdLst>
                <a:gd name="T0" fmla="*/ 48 w 78"/>
                <a:gd name="T1" fmla="*/ 0 h 103"/>
                <a:gd name="T2" fmla="*/ 35 w 78"/>
                <a:gd name="T3" fmla="*/ 4 h 103"/>
                <a:gd name="T4" fmla="*/ 10 w 78"/>
                <a:gd name="T5" fmla="*/ 46 h 103"/>
                <a:gd name="T6" fmla="*/ 10 w 78"/>
                <a:gd name="T7" fmla="*/ 97 h 103"/>
                <a:gd name="T8" fmla="*/ 49 w 78"/>
                <a:gd name="T9" fmla="*/ 94 h 103"/>
                <a:gd name="T10" fmla="*/ 77 w 78"/>
                <a:gd name="T11" fmla="*/ 77 h 103"/>
                <a:gd name="T12" fmla="*/ 59 w 78"/>
                <a:gd name="T13" fmla="*/ 11 h 103"/>
                <a:gd name="T14" fmla="*/ 53 w 78"/>
                <a:gd name="T15" fmla="*/ 2 h 103"/>
                <a:gd name="T16" fmla="*/ 48 w 78"/>
                <a:gd name="T1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103">
                  <a:moveTo>
                    <a:pt x="48" y="0"/>
                  </a:moveTo>
                  <a:cubicBezTo>
                    <a:pt x="44" y="0"/>
                    <a:pt x="39" y="1"/>
                    <a:pt x="35" y="4"/>
                  </a:cubicBezTo>
                  <a:cubicBezTo>
                    <a:pt x="21" y="13"/>
                    <a:pt x="14" y="30"/>
                    <a:pt x="10" y="46"/>
                  </a:cubicBezTo>
                  <a:cubicBezTo>
                    <a:pt x="8" y="56"/>
                    <a:pt x="0" y="89"/>
                    <a:pt x="10" y="97"/>
                  </a:cubicBezTo>
                  <a:cubicBezTo>
                    <a:pt x="17" y="103"/>
                    <a:pt x="41" y="97"/>
                    <a:pt x="49" y="94"/>
                  </a:cubicBezTo>
                  <a:cubicBezTo>
                    <a:pt x="56" y="92"/>
                    <a:pt x="78" y="86"/>
                    <a:pt x="77" y="77"/>
                  </a:cubicBezTo>
                  <a:cubicBezTo>
                    <a:pt x="74" y="56"/>
                    <a:pt x="69" y="30"/>
                    <a:pt x="59" y="11"/>
                  </a:cubicBezTo>
                  <a:cubicBezTo>
                    <a:pt x="58" y="8"/>
                    <a:pt x="56" y="4"/>
                    <a:pt x="53" y="2"/>
                  </a:cubicBezTo>
                  <a:cubicBezTo>
                    <a:pt x="51" y="1"/>
                    <a:pt x="50" y="1"/>
                    <a:pt x="48" y="0"/>
                  </a:cubicBezTo>
                  <a:close/>
                </a:path>
              </a:pathLst>
            </a:custGeom>
            <a:solidFill>
              <a:srgbClr val="5F337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4" name="ïśľïde"/>
            <p:cNvSpPr/>
            <p:nvPr/>
          </p:nvSpPr>
          <p:spPr bwMode="auto">
            <a:xfrm>
              <a:off x="7094538" y="2660651"/>
              <a:ext cx="884238" cy="695325"/>
            </a:xfrm>
            <a:custGeom>
              <a:avLst/>
              <a:gdLst>
                <a:gd name="T0" fmla="*/ 226 w 268"/>
                <a:gd name="T1" fmla="*/ 208 h 211"/>
                <a:gd name="T2" fmla="*/ 204 w 268"/>
                <a:gd name="T3" fmla="*/ 143 h 211"/>
                <a:gd name="T4" fmla="*/ 35 w 268"/>
                <a:gd name="T5" fmla="*/ 23 h 211"/>
                <a:gd name="T6" fmla="*/ 2 w 268"/>
                <a:gd name="T7" fmla="*/ 14 h 211"/>
                <a:gd name="T8" fmla="*/ 0 w 268"/>
                <a:gd name="T9" fmla="*/ 12 h 211"/>
                <a:gd name="T10" fmla="*/ 0 w 268"/>
                <a:gd name="T11" fmla="*/ 11 h 211"/>
                <a:gd name="T12" fmla="*/ 46 w 268"/>
                <a:gd name="T13" fmla="*/ 7 h 211"/>
                <a:gd name="T14" fmla="*/ 227 w 268"/>
                <a:gd name="T15" fmla="*/ 130 h 211"/>
                <a:gd name="T16" fmla="*/ 251 w 268"/>
                <a:gd name="T17" fmla="*/ 169 h 211"/>
                <a:gd name="T18" fmla="*/ 260 w 268"/>
                <a:gd name="T19" fmla="*/ 190 h 211"/>
                <a:gd name="T20" fmla="*/ 268 w 268"/>
                <a:gd name="T21" fmla="*/ 211 h 211"/>
                <a:gd name="T22" fmla="*/ 226 w 268"/>
                <a:gd name="T23" fmla="*/ 208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8" h="211">
                  <a:moveTo>
                    <a:pt x="226" y="208"/>
                  </a:moveTo>
                  <a:cubicBezTo>
                    <a:pt x="224" y="185"/>
                    <a:pt x="217" y="163"/>
                    <a:pt x="204" y="143"/>
                  </a:cubicBezTo>
                  <a:cubicBezTo>
                    <a:pt x="165" y="84"/>
                    <a:pt x="102" y="42"/>
                    <a:pt x="35" y="23"/>
                  </a:cubicBezTo>
                  <a:cubicBezTo>
                    <a:pt x="23" y="20"/>
                    <a:pt x="12" y="18"/>
                    <a:pt x="2" y="14"/>
                  </a:cubicBezTo>
                  <a:cubicBezTo>
                    <a:pt x="1" y="13"/>
                    <a:pt x="0" y="13"/>
                    <a:pt x="0" y="12"/>
                  </a:cubicBezTo>
                  <a:cubicBezTo>
                    <a:pt x="0" y="12"/>
                    <a:pt x="0" y="11"/>
                    <a:pt x="0" y="11"/>
                  </a:cubicBezTo>
                  <a:cubicBezTo>
                    <a:pt x="5" y="0"/>
                    <a:pt x="37" y="5"/>
                    <a:pt x="46" y="7"/>
                  </a:cubicBezTo>
                  <a:cubicBezTo>
                    <a:pt x="120" y="18"/>
                    <a:pt x="185" y="71"/>
                    <a:pt x="227" y="130"/>
                  </a:cubicBezTo>
                  <a:cubicBezTo>
                    <a:pt x="236" y="142"/>
                    <a:pt x="244" y="155"/>
                    <a:pt x="251" y="169"/>
                  </a:cubicBezTo>
                  <a:cubicBezTo>
                    <a:pt x="254" y="176"/>
                    <a:pt x="257" y="183"/>
                    <a:pt x="260" y="190"/>
                  </a:cubicBezTo>
                  <a:cubicBezTo>
                    <a:pt x="261" y="192"/>
                    <a:pt x="267" y="211"/>
                    <a:pt x="268" y="211"/>
                  </a:cubicBezTo>
                  <a:cubicBezTo>
                    <a:pt x="254" y="210"/>
                    <a:pt x="240" y="209"/>
                    <a:pt x="226" y="208"/>
                  </a:cubicBezTo>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5" name="işlïḋê"/>
            <p:cNvSpPr/>
            <p:nvPr/>
          </p:nvSpPr>
          <p:spPr bwMode="auto">
            <a:xfrm>
              <a:off x="6348413" y="2074863"/>
              <a:ext cx="1462088" cy="1458913"/>
            </a:xfrm>
            <a:custGeom>
              <a:avLst/>
              <a:gdLst>
                <a:gd name="T0" fmla="*/ 379 w 443"/>
                <a:gd name="T1" fmla="*/ 67 h 443"/>
                <a:gd name="T2" fmla="*/ 349 w 443"/>
                <a:gd name="T3" fmla="*/ 41 h 443"/>
                <a:gd name="T4" fmla="*/ 316 w 443"/>
                <a:gd name="T5" fmla="*/ 42 h 443"/>
                <a:gd name="T6" fmla="*/ 300 w 443"/>
                <a:gd name="T7" fmla="*/ 58 h 443"/>
                <a:gd name="T8" fmla="*/ 254 w 443"/>
                <a:gd name="T9" fmla="*/ 43 h 443"/>
                <a:gd name="T10" fmla="*/ 250 w 443"/>
                <a:gd name="T11" fmla="*/ 20 h 443"/>
                <a:gd name="T12" fmla="*/ 224 w 443"/>
                <a:gd name="T13" fmla="*/ 1 h 443"/>
                <a:gd name="T14" fmla="*/ 184 w 443"/>
                <a:gd name="T15" fmla="*/ 4 h 443"/>
                <a:gd name="T16" fmla="*/ 162 w 443"/>
                <a:gd name="T17" fmla="*/ 27 h 443"/>
                <a:gd name="T18" fmla="*/ 161 w 443"/>
                <a:gd name="T19" fmla="*/ 51 h 443"/>
                <a:gd name="T20" fmla="*/ 118 w 443"/>
                <a:gd name="T21" fmla="*/ 74 h 443"/>
                <a:gd name="T22" fmla="*/ 98 w 443"/>
                <a:gd name="T23" fmla="*/ 60 h 443"/>
                <a:gd name="T24" fmla="*/ 66 w 443"/>
                <a:gd name="T25" fmla="*/ 65 h 443"/>
                <a:gd name="T26" fmla="*/ 40 w 443"/>
                <a:gd name="T27" fmla="*/ 96 h 443"/>
                <a:gd name="T28" fmla="*/ 41 w 443"/>
                <a:gd name="T29" fmla="*/ 128 h 443"/>
                <a:gd name="T30" fmla="*/ 58 w 443"/>
                <a:gd name="T31" fmla="*/ 147 h 443"/>
                <a:gd name="T32" fmla="*/ 45 w 443"/>
                <a:gd name="T33" fmla="*/ 190 h 443"/>
                <a:gd name="T34" fmla="*/ 20 w 443"/>
                <a:gd name="T35" fmla="*/ 195 h 443"/>
                <a:gd name="T36" fmla="*/ 1 w 443"/>
                <a:gd name="T37" fmla="*/ 221 h 443"/>
                <a:gd name="T38" fmla="*/ 4 w 443"/>
                <a:gd name="T39" fmla="*/ 261 h 443"/>
                <a:gd name="T40" fmla="*/ 27 w 443"/>
                <a:gd name="T41" fmla="*/ 283 h 443"/>
                <a:gd name="T42" fmla="*/ 55 w 443"/>
                <a:gd name="T43" fmla="*/ 284 h 443"/>
                <a:gd name="T44" fmla="*/ 74 w 443"/>
                <a:gd name="T45" fmla="*/ 321 h 443"/>
                <a:gd name="T46" fmla="*/ 59 w 443"/>
                <a:gd name="T47" fmla="*/ 344 h 443"/>
                <a:gd name="T48" fmla="*/ 63 w 443"/>
                <a:gd name="T49" fmla="*/ 376 h 443"/>
                <a:gd name="T50" fmla="*/ 94 w 443"/>
                <a:gd name="T51" fmla="*/ 402 h 443"/>
                <a:gd name="T52" fmla="*/ 126 w 443"/>
                <a:gd name="T53" fmla="*/ 401 h 443"/>
                <a:gd name="T54" fmla="*/ 146 w 443"/>
                <a:gd name="T55" fmla="*/ 382 h 443"/>
                <a:gd name="T56" fmla="*/ 187 w 443"/>
                <a:gd name="T57" fmla="*/ 396 h 443"/>
                <a:gd name="T58" fmla="*/ 193 w 443"/>
                <a:gd name="T59" fmla="*/ 423 h 443"/>
                <a:gd name="T60" fmla="*/ 219 w 443"/>
                <a:gd name="T61" fmla="*/ 443 h 443"/>
                <a:gd name="T62" fmla="*/ 259 w 443"/>
                <a:gd name="T63" fmla="*/ 439 h 443"/>
                <a:gd name="T64" fmla="*/ 281 w 443"/>
                <a:gd name="T65" fmla="*/ 416 h 443"/>
                <a:gd name="T66" fmla="*/ 282 w 443"/>
                <a:gd name="T67" fmla="*/ 389 h 443"/>
                <a:gd name="T68" fmla="*/ 323 w 443"/>
                <a:gd name="T69" fmla="*/ 368 h 443"/>
                <a:gd name="T70" fmla="*/ 345 w 443"/>
                <a:gd name="T71" fmla="*/ 383 h 443"/>
                <a:gd name="T72" fmla="*/ 377 w 443"/>
                <a:gd name="T73" fmla="*/ 378 h 443"/>
                <a:gd name="T74" fmla="*/ 403 w 443"/>
                <a:gd name="T75" fmla="*/ 347 h 443"/>
                <a:gd name="T76" fmla="*/ 402 w 443"/>
                <a:gd name="T77" fmla="*/ 315 h 443"/>
                <a:gd name="T78" fmla="*/ 384 w 443"/>
                <a:gd name="T79" fmla="*/ 296 h 443"/>
                <a:gd name="T80" fmla="*/ 398 w 443"/>
                <a:gd name="T81" fmla="*/ 253 h 443"/>
                <a:gd name="T82" fmla="*/ 422 w 443"/>
                <a:gd name="T83" fmla="*/ 248 h 443"/>
                <a:gd name="T84" fmla="*/ 442 w 443"/>
                <a:gd name="T85" fmla="*/ 222 h 443"/>
                <a:gd name="T86" fmla="*/ 438 w 443"/>
                <a:gd name="T87" fmla="*/ 182 h 443"/>
                <a:gd name="T88" fmla="*/ 415 w 443"/>
                <a:gd name="T89" fmla="*/ 160 h 443"/>
                <a:gd name="T90" fmla="*/ 391 w 443"/>
                <a:gd name="T91" fmla="*/ 159 h 443"/>
                <a:gd name="T92" fmla="*/ 370 w 443"/>
                <a:gd name="T93" fmla="*/ 119 h 443"/>
                <a:gd name="T94" fmla="*/ 384 w 443"/>
                <a:gd name="T95" fmla="*/ 99 h 443"/>
                <a:gd name="T96" fmla="*/ 379 w 443"/>
                <a:gd name="T97" fmla="*/ 67 h 443"/>
                <a:gd name="T98" fmla="*/ 229 w 443"/>
                <a:gd name="T99" fmla="*/ 298 h 443"/>
                <a:gd name="T100" fmla="*/ 144 w 443"/>
                <a:gd name="T101" fmla="*/ 226 h 443"/>
                <a:gd name="T102" fmla="*/ 216 w 443"/>
                <a:gd name="T103" fmla="*/ 142 h 443"/>
                <a:gd name="T104" fmla="*/ 300 w 443"/>
                <a:gd name="T105" fmla="*/ 213 h 443"/>
                <a:gd name="T106" fmla="*/ 229 w 443"/>
                <a:gd name="T107" fmla="*/ 298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43" h="443">
                  <a:moveTo>
                    <a:pt x="379" y="67"/>
                  </a:moveTo>
                  <a:cubicBezTo>
                    <a:pt x="349" y="41"/>
                    <a:pt x="349" y="41"/>
                    <a:pt x="349" y="41"/>
                  </a:cubicBezTo>
                  <a:cubicBezTo>
                    <a:pt x="339" y="33"/>
                    <a:pt x="325" y="34"/>
                    <a:pt x="316" y="42"/>
                  </a:cubicBezTo>
                  <a:cubicBezTo>
                    <a:pt x="300" y="58"/>
                    <a:pt x="300" y="58"/>
                    <a:pt x="300" y="58"/>
                  </a:cubicBezTo>
                  <a:cubicBezTo>
                    <a:pt x="285" y="51"/>
                    <a:pt x="270" y="46"/>
                    <a:pt x="254" y="43"/>
                  </a:cubicBezTo>
                  <a:cubicBezTo>
                    <a:pt x="250" y="20"/>
                    <a:pt x="250" y="20"/>
                    <a:pt x="250" y="20"/>
                  </a:cubicBezTo>
                  <a:cubicBezTo>
                    <a:pt x="247" y="8"/>
                    <a:pt x="236" y="0"/>
                    <a:pt x="224" y="1"/>
                  </a:cubicBezTo>
                  <a:cubicBezTo>
                    <a:pt x="184" y="4"/>
                    <a:pt x="184" y="4"/>
                    <a:pt x="184" y="4"/>
                  </a:cubicBezTo>
                  <a:cubicBezTo>
                    <a:pt x="172" y="5"/>
                    <a:pt x="162" y="15"/>
                    <a:pt x="162" y="27"/>
                  </a:cubicBezTo>
                  <a:cubicBezTo>
                    <a:pt x="161" y="51"/>
                    <a:pt x="161" y="51"/>
                    <a:pt x="161" y="51"/>
                  </a:cubicBezTo>
                  <a:cubicBezTo>
                    <a:pt x="145" y="57"/>
                    <a:pt x="131" y="64"/>
                    <a:pt x="118" y="74"/>
                  </a:cubicBezTo>
                  <a:cubicBezTo>
                    <a:pt x="98" y="60"/>
                    <a:pt x="98" y="60"/>
                    <a:pt x="98" y="60"/>
                  </a:cubicBezTo>
                  <a:cubicBezTo>
                    <a:pt x="87" y="54"/>
                    <a:pt x="74" y="56"/>
                    <a:pt x="66" y="65"/>
                  </a:cubicBezTo>
                  <a:cubicBezTo>
                    <a:pt x="40" y="96"/>
                    <a:pt x="40" y="96"/>
                    <a:pt x="40" y="96"/>
                  </a:cubicBezTo>
                  <a:cubicBezTo>
                    <a:pt x="32" y="105"/>
                    <a:pt x="32" y="119"/>
                    <a:pt x="41" y="128"/>
                  </a:cubicBezTo>
                  <a:cubicBezTo>
                    <a:pt x="58" y="147"/>
                    <a:pt x="58" y="147"/>
                    <a:pt x="58" y="147"/>
                  </a:cubicBezTo>
                  <a:cubicBezTo>
                    <a:pt x="52" y="161"/>
                    <a:pt x="48" y="175"/>
                    <a:pt x="45" y="190"/>
                  </a:cubicBezTo>
                  <a:cubicBezTo>
                    <a:pt x="20" y="195"/>
                    <a:pt x="20" y="195"/>
                    <a:pt x="20" y="195"/>
                  </a:cubicBezTo>
                  <a:cubicBezTo>
                    <a:pt x="8" y="198"/>
                    <a:pt x="0" y="209"/>
                    <a:pt x="1" y="221"/>
                  </a:cubicBezTo>
                  <a:cubicBezTo>
                    <a:pt x="4" y="261"/>
                    <a:pt x="4" y="261"/>
                    <a:pt x="4" y="261"/>
                  </a:cubicBezTo>
                  <a:cubicBezTo>
                    <a:pt x="5" y="273"/>
                    <a:pt x="15" y="283"/>
                    <a:pt x="27" y="283"/>
                  </a:cubicBezTo>
                  <a:cubicBezTo>
                    <a:pt x="55" y="284"/>
                    <a:pt x="55" y="284"/>
                    <a:pt x="55" y="284"/>
                  </a:cubicBezTo>
                  <a:cubicBezTo>
                    <a:pt x="60" y="297"/>
                    <a:pt x="66" y="309"/>
                    <a:pt x="74" y="321"/>
                  </a:cubicBezTo>
                  <a:cubicBezTo>
                    <a:pt x="59" y="344"/>
                    <a:pt x="59" y="344"/>
                    <a:pt x="59" y="344"/>
                  </a:cubicBezTo>
                  <a:cubicBezTo>
                    <a:pt x="52" y="354"/>
                    <a:pt x="54" y="368"/>
                    <a:pt x="63" y="376"/>
                  </a:cubicBezTo>
                  <a:cubicBezTo>
                    <a:pt x="94" y="402"/>
                    <a:pt x="94" y="402"/>
                    <a:pt x="94" y="402"/>
                  </a:cubicBezTo>
                  <a:cubicBezTo>
                    <a:pt x="103" y="410"/>
                    <a:pt x="117" y="409"/>
                    <a:pt x="126" y="401"/>
                  </a:cubicBezTo>
                  <a:cubicBezTo>
                    <a:pt x="146" y="382"/>
                    <a:pt x="146" y="382"/>
                    <a:pt x="146" y="382"/>
                  </a:cubicBezTo>
                  <a:cubicBezTo>
                    <a:pt x="159" y="388"/>
                    <a:pt x="173" y="393"/>
                    <a:pt x="187" y="396"/>
                  </a:cubicBezTo>
                  <a:cubicBezTo>
                    <a:pt x="193" y="423"/>
                    <a:pt x="193" y="423"/>
                    <a:pt x="193" y="423"/>
                  </a:cubicBezTo>
                  <a:cubicBezTo>
                    <a:pt x="195" y="435"/>
                    <a:pt x="207" y="443"/>
                    <a:pt x="219" y="443"/>
                  </a:cubicBezTo>
                  <a:cubicBezTo>
                    <a:pt x="259" y="439"/>
                    <a:pt x="259" y="439"/>
                    <a:pt x="259" y="439"/>
                  </a:cubicBezTo>
                  <a:cubicBezTo>
                    <a:pt x="271" y="438"/>
                    <a:pt x="281" y="428"/>
                    <a:pt x="281" y="416"/>
                  </a:cubicBezTo>
                  <a:cubicBezTo>
                    <a:pt x="282" y="389"/>
                    <a:pt x="282" y="389"/>
                    <a:pt x="282" y="389"/>
                  </a:cubicBezTo>
                  <a:cubicBezTo>
                    <a:pt x="296" y="384"/>
                    <a:pt x="310" y="377"/>
                    <a:pt x="323" y="368"/>
                  </a:cubicBezTo>
                  <a:cubicBezTo>
                    <a:pt x="345" y="383"/>
                    <a:pt x="345" y="383"/>
                    <a:pt x="345" y="383"/>
                  </a:cubicBezTo>
                  <a:cubicBezTo>
                    <a:pt x="355" y="389"/>
                    <a:pt x="369" y="388"/>
                    <a:pt x="377" y="378"/>
                  </a:cubicBezTo>
                  <a:cubicBezTo>
                    <a:pt x="403" y="347"/>
                    <a:pt x="403" y="347"/>
                    <a:pt x="403" y="347"/>
                  </a:cubicBezTo>
                  <a:cubicBezTo>
                    <a:pt x="411" y="338"/>
                    <a:pt x="410" y="324"/>
                    <a:pt x="402" y="315"/>
                  </a:cubicBezTo>
                  <a:cubicBezTo>
                    <a:pt x="384" y="296"/>
                    <a:pt x="384" y="296"/>
                    <a:pt x="384" y="296"/>
                  </a:cubicBezTo>
                  <a:cubicBezTo>
                    <a:pt x="391" y="283"/>
                    <a:pt x="395" y="268"/>
                    <a:pt x="398" y="253"/>
                  </a:cubicBezTo>
                  <a:cubicBezTo>
                    <a:pt x="422" y="248"/>
                    <a:pt x="422" y="248"/>
                    <a:pt x="422" y="248"/>
                  </a:cubicBezTo>
                  <a:cubicBezTo>
                    <a:pt x="434" y="246"/>
                    <a:pt x="443" y="234"/>
                    <a:pt x="442" y="222"/>
                  </a:cubicBezTo>
                  <a:cubicBezTo>
                    <a:pt x="438" y="182"/>
                    <a:pt x="438" y="182"/>
                    <a:pt x="438" y="182"/>
                  </a:cubicBezTo>
                  <a:cubicBezTo>
                    <a:pt x="437" y="170"/>
                    <a:pt x="427" y="160"/>
                    <a:pt x="415" y="160"/>
                  </a:cubicBezTo>
                  <a:cubicBezTo>
                    <a:pt x="391" y="159"/>
                    <a:pt x="391" y="159"/>
                    <a:pt x="391" y="159"/>
                  </a:cubicBezTo>
                  <a:cubicBezTo>
                    <a:pt x="386" y="145"/>
                    <a:pt x="379" y="132"/>
                    <a:pt x="370" y="119"/>
                  </a:cubicBezTo>
                  <a:cubicBezTo>
                    <a:pt x="384" y="99"/>
                    <a:pt x="384" y="99"/>
                    <a:pt x="384" y="99"/>
                  </a:cubicBezTo>
                  <a:cubicBezTo>
                    <a:pt x="391" y="89"/>
                    <a:pt x="389" y="75"/>
                    <a:pt x="379" y="67"/>
                  </a:cubicBezTo>
                  <a:moveTo>
                    <a:pt x="229" y="298"/>
                  </a:moveTo>
                  <a:cubicBezTo>
                    <a:pt x="186" y="302"/>
                    <a:pt x="148" y="270"/>
                    <a:pt x="144" y="226"/>
                  </a:cubicBezTo>
                  <a:cubicBezTo>
                    <a:pt x="140" y="183"/>
                    <a:pt x="172" y="145"/>
                    <a:pt x="216" y="142"/>
                  </a:cubicBezTo>
                  <a:cubicBezTo>
                    <a:pt x="259" y="138"/>
                    <a:pt x="297" y="170"/>
                    <a:pt x="300" y="213"/>
                  </a:cubicBezTo>
                  <a:cubicBezTo>
                    <a:pt x="304" y="256"/>
                    <a:pt x="272" y="294"/>
                    <a:pt x="229" y="298"/>
                  </a:cubicBezTo>
                </a:path>
              </a:pathLst>
            </a:custGeom>
            <a:solidFill>
              <a:srgbClr val="3992D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6" name="ïṩlïḋê"/>
            <p:cNvSpPr/>
            <p:nvPr/>
          </p:nvSpPr>
          <p:spPr bwMode="auto">
            <a:xfrm>
              <a:off x="6919913" y="2635251"/>
              <a:ext cx="333375" cy="331788"/>
            </a:xfrm>
            <a:prstGeom prst="ellipse">
              <a:avLst/>
            </a:prstGeom>
            <a:solidFill>
              <a:srgbClr val="3992D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7" name="ïSḻíḍé"/>
            <p:cNvSpPr/>
            <p:nvPr/>
          </p:nvSpPr>
          <p:spPr bwMode="auto">
            <a:xfrm>
              <a:off x="6988176" y="2703513"/>
              <a:ext cx="201613" cy="201613"/>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8" name="ïśľîďe"/>
            <p:cNvSpPr/>
            <p:nvPr/>
          </p:nvSpPr>
          <p:spPr bwMode="auto">
            <a:xfrm>
              <a:off x="6791326" y="2325688"/>
              <a:ext cx="762000" cy="766763"/>
            </a:xfrm>
            <a:custGeom>
              <a:avLst/>
              <a:gdLst>
                <a:gd name="T0" fmla="*/ 82 w 231"/>
                <a:gd name="T1" fmla="*/ 0 h 233"/>
                <a:gd name="T2" fmla="*/ 3 w 231"/>
                <a:gd name="T3" fmla="*/ 22 h 233"/>
                <a:gd name="T4" fmla="*/ 6 w 231"/>
                <a:gd name="T5" fmla="*/ 30 h 233"/>
                <a:gd name="T6" fmla="*/ 7 w 231"/>
                <a:gd name="T7" fmla="*/ 29 h 233"/>
                <a:gd name="T8" fmla="*/ 61 w 231"/>
                <a:gd name="T9" fmla="*/ 19 h 233"/>
                <a:gd name="T10" fmla="*/ 68 w 231"/>
                <a:gd name="T11" fmla="*/ 20 h 233"/>
                <a:gd name="T12" fmla="*/ 209 w 231"/>
                <a:gd name="T13" fmla="*/ 161 h 233"/>
                <a:gd name="T14" fmla="*/ 197 w 231"/>
                <a:gd name="T15" fmla="*/ 226 h 233"/>
                <a:gd name="T16" fmla="*/ 201 w 231"/>
                <a:gd name="T17" fmla="*/ 233 h 233"/>
                <a:gd name="T18" fmla="*/ 205 w 231"/>
                <a:gd name="T19" fmla="*/ 231 h 233"/>
                <a:gd name="T20" fmla="*/ 230 w 231"/>
                <a:gd name="T21" fmla="*/ 143 h 233"/>
                <a:gd name="T22" fmla="*/ 85 w 231"/>
                <a:gd name="T23" fmla="*/ 0 h 233"/>
                <a:gd name="T24" fmla="*/ 82 w 231"/>
                <a:gd name="T25"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1" h="233">
                  <a:moveTo>
                    <a:pt x="82" y="0"/>
                  </a:moveTo>
                  <a:cubicBezTo>
                    <a:pt x="53" y="0"/>
                    <a:pt x="26" y="8"/>
                    <a:pt x="3" y="22"/>
                  </a:cubicBezTo>
                  <a:cubicBezTo>
                    <a:pt x="0" y="25"/>
                    <a:pt x="2" y="30"/>
                    <a:pt x="6" y="30"/>
                  </a:cubicBezTo>
                  <a:cubicBezTo>
                    <a:pt x="6" y="30"/>
                    <a:pt x="7" y="30"/>
                    <a:pt x="7" y="29"/>
                  </a:cubicBezTo>
                  <a:cubicBezTo>
                    <a:pt x="24" y="23"/>
                    <a:pt x="42" y="19"/>
                    <a:pt x="61" y="19"/>
                  </a:cubicBezTo>
                  <a:cubicBezTo>
                    <a:pt x="63" y="19"/>
                    <a:pt x="66" y="20"/>
                    <a:pt x="68" y="20"/>
                  </a:cubicBezTo>
                  <a:cubicBezTo>
                    <a:pt x="144" y="23"/>
                    <a:pt x="206" y="85"/>
                    <a:pt x="209" y="161"/>
                  </a:cubicBezTo>
                  <a:cubicBezTo>
                    <a:pt x="210" y="184"/>
                    <a:pt x="206" y="207"/>
                    <a:pt x="197" y="226"/>
                  </a:cubicBezTo>
                  <a:cubicBezTo>
                    <a:pt x="196" y="230"/>
                    <a:pt x="198" y="233"/>
                    <a:pt x="201" y="233"/>
                  </a:cubicBezTo>
                  <a:cubicBezTo>
                    <a:pt x="203" y="233"/>
                    <a:pt x="204" y="232"/>
                    <a:pt x="205" y="231"/>
                  </a:cubicBezTo>
                  <a:cubicBezTo>
                    <a:pt x="222" y="206"/>
                    <a:pt x="231" y="175"/>
                    <a:pt x="230" y="143"/>
                  </a:cubicBezTo>
                  <a:cubicBezTo>
                    <a:pt x="228" y="67"/>
                    <a:pt x="161" y="1"/>
                    <a:pt x="85" y="0"/>
                  </a:cubicBezTo>
                  <a:cubicBezTo>
                    <a:pt x="84" y="0"/>
                    <a:pt x="83" y="0"/>
                    <a:pt x="82" y="0"/>
                  </a:cubicBezTo>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9" name="ïṩļïḓê"/>
            <p:cNvSpPr/>
            <p:nvPr/>
          </p:nvSpPr>
          <p:spPr bwMode="auto">
            <a:xfrm>
              <a:off x="7767638" y="3241676"/>
              <a:ext cx="238125" cy="269875"/>
            </a:xfrm>
            <a:custGeom>
              <a:avLst/>
              <a:gdLst>
                <a:gd name="T0" fmla="*/ 11 w 72"/>
                <a:gd name="T1" fmla="*/ 61 h 82"/>
                <a:gd name="T2" fmla="*/ 44 w 72"/>
                <a:gd name="T3" fmla="*/ 79 h 82"/>
                <a:gd name="T4" fmla="*/ 64 w 72"/>
                <a:gd name="T5" fmla="*/ 64 h 82"/>
                <a:gd name="T6" fmla="*/ 71 w 72"/>
                <a:gd name="T7" fmla="*/ 39 h 82"/>
                <a:gd name="T8" fmla="*/ 61 w 72"/>
                <a:gd name="T9" fmla="*/ 0 h 82"/>
                <a:gd name="T10" fmla="*/ 1 w 72"/>
                <a:gd name="T11" fmla="*/ 20 h 82"/>
                <a:gd name="T12" fmla="*/ 11 w 72"/>
                <a:gd name="T13" fmla="*/ 61 h 82"/>
              </a:gdLst>
              <a:ahLst/>
              <a:cxnLst>
                <a:cxn ang="0">
                  <a:pos x="T0" y="T1"/>
                </a:cxn>
                <a:cxn ang="0">
                  <a:pos x="T2" y="T3"/>
                </a:cxn>
                <a:cxn ang="0">
                  <a:pos x="T4" y="T5"/>
                </a:cxn>
                <a:cxn ang="0">
                  <a:pos x="T6" y="T7"/>
                </a:cxn>
                <a:cxn ang="0">
                  <a:pos x="T8" y="T9"/>
                </a:cxn>
                <a:cxn ang="0">
                  <a:pos x="T10" y="T11"/>
                </a:cxn>
                <a:cxn ang="0">
                  <a:pos x="T12" y="T13"/>
                </a:cxn>
              </a:cxnLst>
              <a:rect l="0" t="0" r="r" b="b"/>
              <a:pathLst>
                <a:path w="72" h="82">
                  <a:moveTo>
                    <a:pt x="11" y="61"/>
                  </a:moveTo>
                  <a:cubicBezTo>
                    <a:pt x="17" y="73"/>
                    <a:pt x="31" y="82"/>
                    <a:pt x="44" y="79"/>
                  </a:cubicBezTo>
                  <a:cubicBezTo>
                    <a:pt x="52" y="78"/>
                    <a:pt x="60" y="71"/>
                    <a:pt x="64" y="64"/>
                  </a:cubicBezTo>
                  <a:cubicBezTo>
                    <a:pt x="68" y="57"/>
                    <a:pt x="70" y="48"/>
                    <a:pt x="71" y="39"/>
                  </a:cubicBezTo>
                  <a:cubicBezTo>
                    <a:pt x="72" y="25"/>
                    <a:pt x="69" y="11"/>
                    <a:pt x="61" y="0"/>
                  </a:cubicBezTo>
                  <a:cubicBezTo>
                    <a:pt x="61" y="0"/>
                    <a:pt x="0" y="18"/>
                    <a:pt x="1" y="20"/>
                  </a:cubicBezTo>
                  <a:cubicBezTo>
                    <a:pt x="1" y="20"/>
                    <a:pt x="4" y="49"/>
                    <a:pt x="11" y="61"/>
                  </a:cubicBezTo>
                </a:path>
              </a:pathLst>
            </a:custGeom>
            <a:solidFill>
              <a:srgbClr val="B7634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0" name="îšḷiḍé"/>
            <p:cNvSpPr/>
            <p:nvPr/>
          </p:nvSpPr>
          <p:spPr bwMode="auto">
            <a:xfrm>
              <a:off x="7513638" y="3946526"/>
              <a:ext cx="461963" cy="1417638"/>
            </a:xfrm>
            <a:custGeom>
              <a:avLst/>
              <a:gdLst>
                <a:gd name="T0" fmla="*/ 140 w 140"/>
                <a:gd name="T1" fmla="*/ 10 h 430"/>
                <a:gd name="T2" fmla="*/ 122 w 140"/>
                <a:gd name="T3" fmla="*/ 100 h 430"/>
                <a:gd name="T4" fmla="*/ 88 w 140"/>
                <a:gd name="T5" fmla="*/ 165 h 430"/>
                <a:gd name="T6" fmla="*/ 69 w 140"/>
                <a:gd name="T7" fmla="*/ 196 h 430"/>
                <a:gd name="T8" fmla="*/ 61 w 140"/>
                <a:gd name="T9" fmla="*/ 212 h 430"/>
                <a:gd name="T10" fmla="*/ 66 w 140"/>
                <a:gd name="T11" fmla="*/ 230 h 430"/>
                <a:gd name="T12" fmla="*/ 76 w 140"/>
                <a:gd name="T13" fmla="*/ 259 h 430"/>
                <a:gd name="T14" fmla="*/ 94 w 140"/>
                <a:gd name="T15" fmla="*/ 314 h 430"/>
                <a:gd name="T16" fmla="*/ 119 w 140"/>
                <a:gd name="T17" fmla="*/ 428 h 430"/>
                <a:gd name="T18" fmla="*/ 90 w 140"/>
                <a:gd name="T19" fmla="*/ 430 h 430"/>
                <a:gd name="T20" fmla="*/ 17 w 140"/>
                <a:gd name="T21" fmla="*/ 261 h 430"/>
                <a:gd name="T22" fmla="*/ 3 w 140"/>
                <a:gd name="T23" fmla="*/ 196 h 430"/>
                <a:gd name="T24" fmla="*/ 46 w 140"/>
                <a:gd name="T25" fmla="*/ 1 h 430"/>
                <a:gd name="T26" fmla="*/ 140 w 140"/>
                <a:gd name="T27" fmla="*/ 10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0" h="430">
                  <a:moveTo>
                    <a:pt x="140" y="10"/>
                  </a:moveTo>
                  <a:cubicBezTo>
                    <a:pt x="139" y="39"/>
                    <a:pt x="134" y="75"/>
                    <a:pt x="122" y="100"/>
                  </a:cubicBezTo>
                  <a:cubicBezTo>
                    <a:pt x="112" y="123"/>
                    <a:pt x="100" y="144"/>
                    <a:pt x="88" y="165"/>
                  </a:cubicBezTo>
                  <a:cubicBezTo>
                    <a:pt x="81" y="175"/>
                    <a:pt x="75" y="186"/>
                    <a:pt x="69" y="196"/>
                  </a:cubicBezTo>
                  <a:cubicBezTo>
                    <a:pt x="66" y="201"/>
                    <a:pt x="62" y="206"/>
                    <a:pt x="61" y="212"/>
                  </a:cubicBezTo>
                  <a:cubicBezTo>
                    <a:pt x="60" y="219"/>
                    <a:pt x="64" y="224"/>
                    <a:pt x="66" y="230"/>
                  </a:cubicBezTo>
                  <a:cubicBezTo>
                    <a:pt x="70" y="240"/>
                    <a:pt x="73" y="249"/>
                    <a:pt x="76" y="259"/>
                  </a:cubicBezTo>
                  <a:cubicBezTo>
                    <a:pt x="83" y="277"/>
                    <a:pt x="88" y="295"/>
                    <a:pt x="94" y="314"/>
                  </a:cubicBezTo>
                  <a:cubicBezTo>
                    <a:pt x="104" y="352"/>
                    <a:pt x="113" y="388"/>
                    <a:pt x="119" y="428"/>
                  </a:cubicBezTo>
                  <a:cubicBezTo>
                    <a:pt x="90" y="430"/>
                    <a:pt x="90" y="430"/>
                    <a:pt x="90" y="430"/>
                  </a:cubicBezTo>
                  <a:cubicBezTo>
                    <a:pt x="63" y="373"/>
                    <a:pt x="41" y="321"/>
                    <a:pt x="17" y="261"/>
                  </a:cubicBezTo>
                  <a:cubicBezTo>
                    <a:pt x="9" y="243"/>
                    <a:pt x="0" y="217"/>
                    <a:pt x="3" y="196"/>
                  </a:cubicBezTo>
                  <a:cubicBezTo>
                    <a:pt x="4" y="185"/>
                    <a:pt x="40" y="0"/>
                    <a:pt x="46" y="1"/>
                  </a:cubicBezTo>
                  <a:cubicBezTo>
                    <a:pt x="140" y="10"/>
                    <a:pt x="140" y="10"/>
                    <a:pt x="140" y="10"/>
                  </a:cubicBezTo>
                </a:path>
              </a:pathLst>
            </a:custGeom>
            <a:solidFill>
              <a:srgbClr val="318B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1" name="îṡlîdê"/>
            <p:cNvSpPr/>
            <p:nvPr/>
          </p:nvSpPr>
          <p:spPr bwMode="auto">
            <a:xfrm>
              <a:off x="7642226" y="5356226"/>
              <a:ext cx="280988" cy="73025"/>
            </a:xfrm>
            <a:custGeom>
              <a:avLst/>
              <a:gdLst>
                <a:gd name="T0" fmla="*/ 84 w 85"/>
                <a:gd name="T1" fmla="*/ 12 h 22"/>
                <a:gd name="T2" fmla="*/ 81 w 85"/>
                <a:gd name="T3" fmla="*/ 21 h 22"/>
                <a:gd name="T4" fmla="*/ 76 w 85"/>
                <a:gd name="T5" fmla="*/ 22 h 22"/>
                <a:gd name="T6" fmla="*/ 10 w 85"/>
                <a:gd name="T7" fmla="*/ 20 h 22"/>
                <a:gd name="T8" fmla="*/ 4 w 85"/>
                <a:gd name="T9" fmla="*/ 18 h 22"/>
                <a:gd name="T10" fmla="*/ 1 w 85"/>
                <a:gd name="T11" fmla="*/ 12 h 22"/>
                <a:gd name="T12" fmla="*/ 7 w 85"/>
                <a:gd name="T13" fmla="*/ 7 h 22"/>
                <a:gd name="T14" fmla="*/ 80 w 85"/>
                <a:gd name="T15" fmla="*/ 0 h 22"/>
                <a:gd name="T16" fmla="*/ 84 w 85"/>
                <a:gd name="T17" fmla="*/ 1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22">
                  <a:moveTo>
                    <a:pt x="84" y="12"/>
                  </a:moveTo>
                  <a:cubicBezTo>
                    <a:pt x="85" y="15"/>
                    <a:pt x="84" y="19"/>
                    <a:pt x="81" y="21"/>
                  </a:cubicBezTo>
                  <a:cubicBezTo>
                    <a:pt x="80" y="22"/>
                    <a:pt x="78" y="22"/>
                    <a:pt x="76" y="22"/>
                  </a:cubicBezTo>
                  <a:cubicBezTo>
                    <a:pt x="54" y="22"/>
                    <a:pt x="32" y="21"/>
                    <a:pt x="10" y="20"/>
                  </a:cubicBezTo>
                  <a:cubicBezTo>
                    <a:pt x="8" y="19"/>
                    <a:pt x="6" y="19"/>
                    <a:pt x="4" y="18"/>
                  </a:cubicBezTo>
                  <a:cubicBezTo>
                    <a:pt x="2" y="17"/>
                    <a:pt x="0" y="14"/>
                    <a:pt x="1" y="12"/>
                  </a:cubicBezTo>
                  <a:cubicBezTo>
                    <a:pt x="1" y="9"/>
                    <a:pt x="5" y="7"/>
                    <a:pt x="7" y="7"/>
                  </a:cubicBezTo>
                  <a:cubicBezTo>
                    <a:pt x="19" y="4"/>
                    <a:pt x="67" y="0"/>
                    <a:pt x="80" y="0"/>
                  </a:cubicBezTo>
                  <a:cubicBezTo>
                    <a:pt x="80" y="0"/>
                    <a:pt x="84" y="9"/>
                    <a:pt x="84" y="12"/>
                  </a:cubicBezTo>
                  <a:close/>
                </a:path>
              </a:pathLst>
            </a:custGeom>
            <a:solidFill>
              <a:srgbClr val="5F337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2" name="íšļídè"/>
            <p:cNvSpPr/>
            <p:nvPr/>
          </p:nvSpPr>
          <p:spPr bwMode="auto">
            <a:xfrm>
              <a:off x="7751763" y="4546601"/>
              <a:ext cx="19050" cy="28575"/>
            </a:xfrm>
            <a:custGeom>
              <a:avLst/>
              <a:gdLst>
                <a:gd name="T0" fmla="*/ 6 w 6"/>
                <a:gd name="T1" fmla="*/ 0 h 9"/>
                <a:gd name="T2" fmla="*/ 0 w 6"/>
                <a:gd name="T3" fmla="*/ 9 h 9"/>
                <a:gd name="T4" fmla="*/ 6 w 6"/>
                <a:gd name="T5" fmla="*/ 1 h 9"/>
                <a:gd name="T6" fmla="*/ 6 w 6"/>
                <a:gd name="T7" fmla="*/ 0 h 9"/>
              </a:gdLst>
              <a:ahLst/>
              <a:cxnLst>
                <a:cxn ang="0">
                  <a:pos x="T0" y="T1"/>
                </a:cxn>
                <a:cxn ang="0">
                  <a:pos x="T2" y="T3"/>
                </a:cxn>
                <a:cxn ang="0">
                  <a:pos x="T4" y="T5"/>
                </a:cxn>
                <a:cxn ang="0">
                  <a:pos x="T6" y="T7"/>
                </a:cxn>
              </a:cxnLst>
              <a:rect l="0" t="0" r="r" b="b"/>
              <a:pathLst>
                <a:path w="6" h="9">
                  <a:moveTo>
                    <a:pt x="6" y="0"/>
                  </a:moveTo>
                  <a:cubicBezTo>
                    <a:pt x="4" y="3"/>
                    <a:pt x="2" y="6"/>
                    <a:pt x="0" y="9"/>
                  </a:cubicBezTo>
                  <a:cubicBezTo>
                    <a:pt x="6" y="1"/>
                    <a:pt x="6" y="1"/>
                    <a:pt x="6" y="1"/>
                  </a:cubicBezTo>
                  <a:cubicBezTo>
                    <a:pt x="6" y="0"/>
                    <a:pt x="6" y="0"/>
                    <a:pt x="6" y="0"/>
                  </a:cubicBezTo>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3" name="îŝḻïďê"/>
            <p:cNvSpPr/>
            <p:nvPr/>
          </p:nvSpPr>
          <p:spPr bwMode="auto">
            <a:xfrm>
              <a:off x="7718426" y="4094163"/>
              <a:ext cx="52388" cy="523875"/>
            </a:xfrm>
            <a:custGeom>
              <a:avLst/>
              <a:gdLst>
                <a:gd name="T0" fmla="*/ 0 w 16"/>
                <a:gd name="T1" fmla="*/ 0 h 159"/>
                <a:gd name="T2" fmla="*/ 0 w 16"/>
                <a:gd name="T3" fmla="*/ 159 h 159"/>
                <a:gd name="T4" fmla="*/ 10 w 16"/>
                <a:gd name="T5" fmla="*/ 146 h 159"/>
                <a:gd name="T6" fmla="*/ 16 w 16"/>
                <a:gd name="T7" fmla="*/ 137 h 159"/>
                <a:gd name="T8" fmla="*/ 0 w 16"/>
                <a:gd name="T9" fmla="*/ 0 h 159"/>
              </a:gdLst>
              <a:ahLst/>
              <a:cxnLst>
                <a:cxn ang="0">
                  <a:pos x="T0" y="T1"/>
                </a:cxn>
                <a:cxn ang="0">
                  <a:pos x="T2" y="T3"/>
                </a:cxn>
                <a:cxn ang="0">
                  <a:pos x="T4" y="T5"/>
                </a:cxn>
                <a:cxn ang="0">
                  <a:pos x="T6" y="T7"/>
                </a:cxn>
                <a:cxn ang="0">
                  <a:pos x="T8" y="T9"/>
                </a:cxn>
              </a:cxnLst>
              <a:rect l="0" t="0" r="r" b="b"/>
              <a:pathLst>
                <a:path w="16" h="159">
                  <a:moveTo>
                    <a:pt x="0" y="0"/>
                  </a:moveTo>
                  <a:cubicBezTo>
                    <a:pt x="0" y="159"/>
                    <a:pt x="0" y="159"/>
                    <a:pt x="0" y="159"/>
                  </a:cubicBezTo>
                  <a:cubicBezTo>
                    <a:pt x="10" y="146"/>
                    <a:pt x="10" y="146"/>
                    <a:pt x="10" y="146"/>
                  </a:cubicBezTo>
                  <a:cubicBezTo>
                    <a:pt x="12" y="143"/>
                    <a:pt x="14" y="140"/>
                    <a:pt x="16" y="137"/>
                  </a:cubicBezTo>
                  <a:cubicBezTo>
                    <a:pt x="10" y="97"/>
                    <a:pt x="3" y="34"/>
                    <a:pt x="0" y="0"/>
                  </a:cubicBezTo>
                </a:path>
              </a:pathLst>
            </a:custGeom>
            <a:solidFill>
              <a:srgbClr val="AC85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4" name="ïṥ1iďê"/>
            <p:cNvSpPr/>
            <p:nvPr/>
          </p:nvSpPr>
          <p:spPr bwMode="auto">
            <a:xfrm>
              <a:off x="7697788" y="3943351"/>
              <a:ext cx="696913" cy="1360488"/>
            </a:xfrm>
            <a:custGeom>
              <a:avLst/>
              <a:gdLst>
                <a:gd name="T0" fmla="*/ 98 w 211"/>
                <a:gd name="T1" fmla="*/ 0 h 413"/>
                <a:gd name="T2" fmla="*/ 110 w 211"/>
                <a:gd name="T3" fmla="*/ 90 h 413"/>
                <a:gd name="T4" fmla="*/ 97 w 211"/>
                <a:gd name="T5" fmla="*/ 163 h 413"/>
                <a:gd name="T6" fmla="*/ 89 w 211"/>
                <a:gd name="T7" fmla="*/ 198 h 413"/>
                <a:gd name="T8" fmla="*/ 87 w 211"/>
                <a:gd name="T9" fmla="*/ 216 h 413"/>
                <a:gd name="T10" fmla="*/ 98 w 211"/>
                <a:gd name="T11" fmla="*/ 232 h 413"/>
                <a:gd name="T12" fmla="*/ 117 w 211"/>
                <a:gd name="T13" fmla="*/ 255 h 413"/>
                <a:gd name="T14" fmla="*/ 150 w 211"/>
                <a:gd name="T15" fmla="*/ 302 h 413"/>
                <a:gd name="T16" fmla="*/ 211 w 211"/>
                <a:gd name="T17" fmla="*/ 402 h 413"/>
                <a:gd name="T18" fmla="*/ 184 w 211"/>
                <a:gd name="T19" fmla="*/ 413 h 413"/>
                <a:gd name="T20" fmla="*/ 61 w 211"/>
                <a:gd name="T21" fmla="*/ 277 h 413"/>
                <a:gd name="T22" fmla="*/ 27 w 211"/>
                <a:gd name="T23" fmla="*/ 219 h 413"/>
                <a:gd name="T24" fmla="*/ 6 w 211"/>
                <a:gd name="T25" fmla="*/ 21 h 413"/>
                <a:gd name="T26" fmla="*/ 98 w 211"/>
                <a:gd name="T27" fmla="*/ 0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1" h="413">
                  <a:moveTo>
                    <a:pt x="98" y="0"/>
                  </a:moveTo>
                  <a:cubicBezTo>
                    <a:pt x="106" y="27"/>
                    <a:pt x="113" y="62"/>
                    <a:pt x="110" y="90"/>
                  </a:cubicBezTo>
                  <a:cubicBezTo>
                    <a:pt x="107" y="115"/>
                    <a:pt x="102" y="139"/>
                    <a:pt x="97" y="163"/>
                  </a:cubicBezTo>
                  <a:cubicBezTo>
                    <a:pt x="95" y="175"/>
                    <a:pt x="92" y="186"/>
                    <a:pt x="89" y="198"/>
                  </a:cubicBezTo>
                  <a:cubicBezTo>
                    <a:pt x="88" y="204"/>
                    <a:pt x="86" y="210"/>
                    <a:pt x="87" y="216"/>
                  </a:cubicBezTo>
                  <a:cubicBezTo>
                    <a:pt x="89" y="223"/>
                    <a:pt x="94" y="227"/>
                    <a:pt x="98" y="232"/>
                  </a:cubicBezTo>
                  <a:cubicBezTo>
                    <a:pt x="104" y="239"/>
                    <a:pt x="110" y="247"/>
                    <a:pt x="117" y="255"/>
                  </a:cubicBezTo>
                  <a:cubicBezTo>
                    <a:pt x="128" y="270"/>
                    <a:pt x="140" y="286"/>
                    <a:pt x="150" y="302"/>
                  </a:cubicBezTo>
                  <a:cubicBezTo>
                    <a:pt x="173" y="335"/>
                    <a:pt x="193" y="366"/>
                    <a:pt x="211" y="402"/>
                  </a:cubicBezTo>
                  <a:cubicBezTo>
                    <a:pt x="184" y="413"/>
                    <a:pt x="184" y="413"/>
                    <a:pt x="184" y="413"/>
                  </a:cubicBezTo>
                  <a:cubicBezTo>
                    <a:pt x="140" y="368"/>
                    <a:pt x="103" y="326"/>
                    <a:pt x="61" y="277"/>
                  </a:cubicBezTo>
                  <a:cubicBezTo>
                    <a:pt x="48" y="262"/>
                    <a:pt x="31" y="241"/>
                    <a:pt x="27" y="219"/>
                  </a:cubicBezTo>
                  <a:cubicBezTo>
                    <a:pt x="25" y="208"/>
                    <a:pt x="0" y="22"/>
                    <a:pt x="6" y="21"/>
                  </a:cubicBezTo>
                  <a:cubicBezTo>
                    <a:pt x="98" y="0"/>
                    <a:pt x="98" y="0"/>
                    <a:pt x="98" y="0"/>
                  </a:cubicBezTo>
                </a:path>
              </a:pathLst>
            </a:custGeom>
            <a:solidFill>
              <a:srgbClr val="318B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5" name="íšḷîdè"/>
            <p:cNvSpPr/>
            <p:nvPr/>
          </p:nvSpPr>
          <p:spPr bwMode="auto">
            <a:xfrm>
              <a:off x="8156576" y="5267326"/>
              <a:ext cx="271463" cy="139700"/>
            </a:xfrm>
            <a:custGeom>
              <a:avLst/>
              <a:gdLst>
                <a:gd name="T0" fmla="*/ 80 w 82"/>
                <a:gd name="T1" fmla="*/ 10 h 42"/>
                <a:gd name="T2" fmla="*/ 80 w 82"/>
                <a:gd name="T3" fmla="*/ 19 h 42"/>
                <a:gd name="T4" fmla="*/ 75 w 82"/>
                <a:gd name="T5" fmla="*/ 22 h 42"/>
                <a:gd name="T6" fmla="*/ 12 w 82"/>
                <a:gd name="T7" fmla="*/ 41 h 42"/>
                <a:gd name="T8" fmla="*/ 6 w 82"/>
                <a:gd name="T9" fmla="*/ 42 h 42"/>
                <a:gd name="T10" fmla="*/ 1 w 82"/>
                <a:gd name="T11" fmla="*/ 37 h 42"/>
                <a:gd name="T12" fmla="*/ 5 w 82"/>
                <a:gd name="T13" fmla="*/ 30 h 42"/>
                <a:gd name="T14" fmla="*/ 72 w 82"/>
                <a:gd name="T15" fmla="*/ 0 h 42"/>
                <a:gd name="T16" fmla="*/ 80 w 82"/>
                <a:gd name="T17" fmla="*/ 1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42">
                  <a:moveTo>
                    <a:pt x="80" y="10"/>
                  </a:moveTo>
                  <a:cubicBezTo>
                    <a:pt x="81" y="13"/>
                    <a:pt x="82" y="17"/>
                    <a:pt x="80" y="19"/>
                  </a:cubicBezTo>
                  <a:cubicBezTo>
                    <a:pt x="79" y="21"/>
                    <a:pt x="77" y="21"/>
                    <a:pt x="75" y="22"/>
                  </a:cubicBezTo>
                  <a:cubicBezTo>
                    <a:pt x="54" y="29"/>
                    <a:pt x="33" y="36"/>
                    <a:pt x="12" y="41"/>
                  </a:cubicBezTo>
                  <a:cubicBezTo>
                    <a:pt x="10" y="42"/>
                    <a:pt x="8" y="42"/>
                    <a:pt x="6" y="42"/>
                  </a:cubicBezTo>
                  <a:cubicBezTo>
                    <a:pt x="3" y="41"/>
                    <a:pt x="1" y="39"/>
                    <a:pt x="1" y="37"/>
                  </a:cubicBezTo>
                  <a:cubicBezTo>
                    <a:pt x="0" y="34"/>
                    <a:pt x="3" y="31"/>
                    <a:pt x="5" y="30"/>
                  </a:cubicBezTo>
                  <a:cubicBezTo>
                    <a:pt x="15" y="24"/>
                    <a:pt x="60" y="5"/>
                    <a:pt x="72" y="0"/>
                  </a:cubicBezTo>
                  <a:cubicBezTo>
                    <a:pt x="72" y="0"/>
                    <a:pt x="78" y="7"/>
                    <a:pt x="80" y="10"/>
                  </a:cubicBezTo>
                  <a:close/>
                </a:path>
              </a:pathLst>
            </a:custGeom>
            <a:solidFill>
              <a:srgbClr val="5F337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6" name="iṧļíḑê"/>
            <p:cNvSpPr/>
            <p:nvPr/>
          </p:nvSpPr>
          <p:spPr bwMode="auto">
            <a:xfrm>
              <a:off x="7602538" y="3300413"/>
              <a:ext cx="501650" cy="830263"/>
            </a:xfrm>
            <a:custGeom>
              <a:avLst/>
              <a:gdLst>
                <a:gd name="T0" fmla="*/ 71 w 152"/>
                <a:gd name="T1" fmla="*/ 6 h 252"/>
                <a:gd name="T2" fmla="*/ 0 w 152"/>
                <a:gd name="T3" fmla="*/ 205 h 252"/>
                <a:gd name="T4" fmla="*/ 146 w 152"/>
                <a:gd name="T5" fmla="*/ 242 h 252"/>
                <a:gd name="T6" fmla="*/ 151 w 152"/>
                <a:gd name="T7" fmla="*/ 114 h 252"/>
                <a:gd name="T8" fmla="*/ 146 w 152"/>
                <a:gd name="T9" fmla="*/ 72 h 252"/>
                <a:gd name="T10" fmla="*/ 106 w 152"/>
                <a:gd name="T11" fmla="*/ 0 h 252"/>
                <a:gd name="T12" fmla="*/ 71 w 152"/>
                <a:gd name="T13" fmla="*/ 6 h 252"/>
              </a:gdLst>
              <a:ahLst/>
              <a:cxnLst>
                <a:cxn ang="0">
                  <a:pos x="T0" y="T1"/>
                </a:cxn>
                <a:cxn ang="0">
                  <a:pos x="T2" y="T3"/>
                </a:cxn>
                <a:cxn ang="0">
                  <a:pos x="T4" y="T5"/>
                </a:cxn>
                <a:cxn ang="0">
                  <a:pos x="T6" y="T7"/>
                </a:cxn>
                <a:cxn ang="0">
                  <a:pos x="T8" y="T9"/>
                </a:cxn>
                <a:cxn ang="0">
                  <a:pos x="T10" y="T11"/>
                </a:cxn>
                <a:cxn ang="0">
                  <a:pos x="T12" y="T13"/>
                </a:cxn>
              </a:cxnLst>
              <a:rect l="0" t="0" r="r" b="b"/>
              <a:pathLst>
                <a:path w="152" h="252">
                  <a:moveTo>
                    <a:pt x="71" y="6"/>
                  </a:moveTo>
                  <a:cubicBezTo>
                    <a:pt x="71" y="6"/>
                    <a:pt x="40" y="148"/>
                    <a:pt x="0" y="205"/>
                  </a:cubicBezTo>
                  <a:cubicBezTo>
                    <a:pt x="39" y="228"/>
                    <a:pt x="103" y="252"/>
                    <a:pt x="146" y="242"/>
                  </a:cubicBezTo>
                  <a:cubicBezTo>
                    <a:pt x="146" y="242"/>
                    <a:pt x="152" y="154"/>
                    <a:pt x="151" y="114"/>
                  </a:cubicBezTo>
                  <a:cubicBezTo>
                    <a:pt x="150" y="100"/>
                    <a:pt x="149" y="86"/>
                    <a:pt x="146" y="72"/>
                  </a:cubicBezTo>
                  <a:cubicBezTo>
                    <a:pt x="139" y="48"/>
                    <a:pt x="125" y="15"/>
                    <a:pt x="106" y="0"/>
                  </a:cubicBezTo>
                  <a:cubicBezTo>
                    <a:pt x="106" y="0"/>
                    <a:pt x="82" y="8"/>
                    <a:pt x="71" y="6"/>
                  </a:cubicBezTo>
                </a:path>
              </a:pathLst>
            </a:custGeom>
            <a:solidFill>
              <a:srgbClr val="DA7D5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7" name="i$1íḋe"/>
            <p:cNvSpPr/>
            <p:nvPr/>
          </p:nvSpPr>
          <p:spPr bwMode="auto">
            <a:xfrm>
              <a:off x="8002588" y="3352801"/>
              <a:ext cx="104775" cy="752475"/>
            </a:xfrm>
            <a:custGeom>
              <a:avLst/>
              <a:gdLst>
                <a:gd name="T0" fmla="*/ 0 w 32"/>
                <a:gd name="T1" fmla="*/ 0 h 228"/>
                <a:gd name="T2" fmla="*/ 0 w 32"/>
                <a:gd name="T3" fmla="*/ 0 h 228"/>
                <a:gd name="T4" fmla="*/ 25 w 32"/>
                <a:gd name="T5" fmla="*/ 56 h 228"/>
                <a:gd name="T6" fmla="*/ 30 w 32"/>
                <a:gd name="T7" fmla="*/ 98 h 228"/>
                <a:gd name="T8" fmla="*/ 25 w 32"/>
                <a:gd name="T9" fmla="*/ 226 h 228"/>
                <a:gd name="T10" fmla="*/ 16 w 32"/>
                <a:gd name="T11" fmla="*/ 227 h 228"/>
                <a:gd name="T12" fmla="*/ 16 w 32"/>
                <a:gd name="T13" fmla="*/ 228 h 228"/>
                <a:gd name="T14" fmla="*/ 26 w 32"/>
                <a:gd name="T15" fmla="*/ 226 h 228"/>
                <a:gd name="T16" fmla="*/ 30 w 32"/>
                <a:gd name="T17" fmla="*/ 98 h 228"/>
                <a:gd name="T18" fmla="*/ 25 w 32"/>
                <a:gd name="T19" fmla="*/ 56 h 228"/>
                <a:gd name="T20" fmla="*/ 0 w 32"/>
                <a:gd name="T21"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228">
                  <a:moveTo>
                    <a:pt x="0" y="0"/>
                  </a:moveTo>
                  <a:cubicBezTo>
                    <a:pt x="0" y="0"/>
                    <a:pt x="0" y="0"/>
                    <a:pt x="0" y="0"/>
                  </a:cubicBezTo>
                  <a:cubicBezTo>
                    <a:pt x="11" y="17"/>
                    <a:pt x="20" y="39"/>
                    <a:pt x="25" y="56"/>
                  </a:cubicBezTo>
                  <a:cubicBezTo>
                    <a:pt x="28" y="70"/>
                    <a:pt x="29" y="84"/>
                    <a:pt x="30" y="98"/>
                  </a:cubicBezTo>
                  <a:cubicBezTo>
                    <a:pt x="31" y="138"/>
                    <a:pt x="25" y="226"/>
                    <a:pt x="25" y="226"/>
                  </a:cubicBezTo>
                  <a:cubicBezTo>
                    <a:pt x="22" y="227"/>
                    <a:pt x="19" y="227"/>
                    <a:pt x="16" y="227"/>
                  </a:cubicBezTo>
                  <a:cubicBezTo>
                    <a:pt x="16" y="227"/>
                    <a:pt x="16" y="228"/>
                    <a:pt x="16" y="228"/>
                  </a:cubicBezTo>
                  <a:cubicBezTo>
                    <a:pt x="20" y="227"/>
                    <a:pt x="23" y="227"/>
                    <a:pt x="26" y="226"/>
                  </a:cubicBezTo>
                  <a:cubicBezTo>
                    <a:pt x="26" y="226"/>
                    <a:pt x="32" y="138"/>
                    <a:pt x="30" y="98"/>
                  </a:cubicBezTo>
                  <a:cubicBezTo>
                    <a:pt x="30" y="84"/>
                    <a:pt x="29" y="70"/>
                    <a:pt x="25" y="56"/>
                  </a:cubicBezTo>
                  <a:cubicBezTo>
                    <a:pt x="21" y="39"/>
                    <a:pt x="12" y="17"/>
                    <a:pt x="0" y="0"/>
                  </a:cubicBezTo>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8" name="îṩľiḍe"/>
            <p:cNvSpPr/>
            <p:nvPr/>
          </p:nvSpPr>
          <p:spPr bwMode="auto">
            <a:xfrm>
              <a:off x="7953376" y="3300413"/>
              <a:ext cx="49213" cy="52388"/>
            </a:xfrm>
            <a:custGeom>
              <a:avLst/>
              <a:gdLst>
                <a:gd name="T0" fmla="*/ 1 w 15"/>
                <a:gd name="T1" fmla="*/ 0 h 16"/>
                <a:gd name="T2" fmla="*/ 0 w 15"/>
                <a:gd name="T3" fmla="*/ 0 h 16"/>
                <a:gd name="T4" fmla="*/ 15 w 15"/>
                <a:gd name="T5" fmla="*/ 16 h 16"/>
                <a:gd name="T6" fmla="*/ 15 w 15"/>
                <a:gd name="T7" fmla="*/ 16 h 16"/>
                <a:gd name="T8" fmla="*/ 1 w 15"/>
                <a:gd name="T9" fmla="*/ 0 h 16"/>
              </a:gdLst>
              <a:ahLst/>
              <a:cxnLst>
                <a:cxn ang="0">
                  <a:pos x="T0" y="T1"/>
                </a:cxn>
                <a:cxn ang="0">
                  <a:pos x="T2" y="T3"/>
                </a:cxn>
                <a:cxn ang="0">
                  <a:pos x="T4" y="T5"/>
                </a:cxn>
                <a:cxn ang="0">
                  <a:pos x="T6" y="T7"/>
                </a:cxn>
                <a:cxn ang="0">
                  <a:pos x="T8" y="T9"/>
                </a:cxn>
              </a:cxnLst>
              <a:rect l="0" t="0" r="r" b="b"/>
              <a:pathLst>
                <a:path w="15" h="16">
                  <a:moveTo>
                    <a:pt x="1" y="0"/>
                  </a:moveTo>
                  <a:cubicBezTo>
                    <a:pt x="1" y="0"/>
                    <a:pt x="1" y="0"/>
                    <a:pt x="0" y="0"/>
                  </a:cubicBezTo>
                  <a:cubicBezTo>
                    <a:pt x="6" y="4"/>
                    <a:pt x="10" y="10"/>
                    <a:pt x="15" y="16"/>
                  </a:cubicBezTo>
                  <a:cubicBezTo>
                    <a:pt x="15" y="16"/>
                    <a:pt x="15" y="16"/>
                    <a:pt x="15" y="16"/>
                  </a:cubicBezTo>
                  <a:cubicBezTo>
                    <a:pt x="11" y="9"/>
                    <a:pt x="6" y="4"/>
                    <a:pt x="1" y="0"/>
                  </a:cubicBezTo>
                </a:path>
              </a:pathLst>
            </a:custGeom>
            <a:solidFill>
              <a:srgbClr val="A5593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9" name="ïšḻïḍê"/>
            <p:cNvSpPr/>
            <p:nvPr/>
          </p:nvSpPr>
          <p:spPr bwMode="auto">
            <a:xfrm>
              <a:off x="8002588" y="4100513"/>
              <a:ext cx="52388" cy="4763"/>
            </a:xfrm>
            <a:custGeom>
              <a:avLst/>
              <a:gdLst>
                <a:gd name="T0" fmla="*/ 16 w 16"/>
                <a:gd name="T1" fmla="*/ 0 h 1"/>
                <a:gd name="T2" fmla="*/ 3 w 16"/>
                <a:gd name="T3" fmla="*/ 1 h 1"/>
                <a:gd name="T4" fmla="*/ 0 w 16"/>
                <a:gd name="T5" fmla="*/ 1 h 1"/>
                <a:gd name="T6" fmla="*/ 0 w 16"/>
                <a:gd name="T7" fmla="*/ 1 h 1"/>
                <a:gd name="T8" fmla="*/ 3 w 16"/>
                <a:gd name="T9" fmla="*/ 1 h 1"/>
                <a:gd name="T10" fmla="*/ 16 w 16"/>
                <a:gd name="T11" fmla="*/ 1 h 1"/>
                <a:gd name="T12" fmla="*/ 16 w 16"/>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6" h="1">
                  <a:moveTo>
                    <a:pt x="16" y="0"/>
                  </a:moveTo>
                  <a:cubicBezTo>
                    <a:pt x="12" y="1"/>
                    <a:pt x="7" y="1"/>
                    <a:pt x="3" y="1"/>
                  </a:cubicBezTo>
                  <a:cubicBezTo>
                    <a:pt x="2" y="1"/>
                    <a:pt x="1" y="1"/>
                    <a:pt x="0" y="1"/>
                  </a:cubicBezTo>
                  <a:cubicBezTo>
                    <a:pt x="0" y="1"/>
                    <a:pt x="0" y="1"/>
                    <a:pt x="0" y="1"/>
                  </a:cubicBezTo>
                  <a:cubicBezTo>
                    <a:pt x="1" y="1"/>
                    <a:pt x="2" y="1"/>
                    <a:pt x="3" y="1"/>
                  </a:cubicBezTo>
                  <a:cubicBezTo>
                    <a:pt x="8" y="1"/>
                    <a:pt x="12" y="1"/>
                    <a:pt x="16" y="1"/>
                  </a:cubicBezTo>
                  <a:cubicBezTo>
                    <a:pt x="16" y="1"/>
                    <a:pt x="16" y="0"/>
                    <a:pt x="16" y="0"/>
                  </a:cubicBezTo>
                </a:path>
              </a:pathLst>
            </a:custGeom>
            <a:solidFill>
              <a:srgbClr val="CFA2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0" name="îṥľîḍè"/>
            <p:cNvSpPr/>
            <p:nvPr/>
          </p:nvSpPr>
          <p:spPr bwMode="auto">
            <a:xfrm>
              <a:off x="7896226" y="3300413"/>
              <a:ext cx="207963" cy="804863"/>
            </a:xfrm>
            <a:custGeom>
              <a:avLst/>
              <a:gdLst>
                <a:gd name="T0" fmla="*/ 17 w 63"/>
                <a:gd name="T1" fmla="*/ 0 h 244"/>
                <a:gd name="T2" fmla="*/ 0 w 63"/>
                <a:gd name="T3" fmla="*/ 4 h 244"/>
                <a:gd name="T4" fmla="*/ 36 w 63"/>
                <a:gd name="T5" fmla="*/ 74 h 244"/>
                <a:gd name="T6" fmla="*/ 41 w 63"/>
                <a:gd name="T7" fmla="*/ 116 h 244"/>
                <a:gd name="T8" fmla="*/ 37 w 63"/>
                <a:gd name="T9" fmla="*/ 243 h 244"/>
                <a:gd name="T10" fmla="*/ 32 w 63"/>
                <a:gd name="T11" fmla="*/ 244 h 244"/>
                <a:gd name="T12" fmla="*/ 35 w 63"/>
                <a:gd name="T13" fmla="*/ 244 h 244"/>
                <a:gd name="T14" fmla="*/ 48 w 63"/>
                <a:gd name="T15" fmla="*/ 243 h 244"/>
                <a:gd name="T16" fmla="*/ 57 w 63"/>
                <a:gd name="T17" fmla="*/ 242 h 244"/>
                <a:gd name="T18" fmla="*/ 62 w 63"/>
                <a:gd name="T19" fmla="*/ 114 h 244"/>
                <a:gd name="T20" fmla="*/ 57 w 63"/>
                <a:gd name="T21" fmla="*/ 72 h 244"/>
                <a:gd name="T22" fmla="*/ 32 w 63"/>
                <a:gd name="T23" fmla="*/ 16 h 244"/>
                <a:gd name="T24" fmla="*/ 17 w 63"/>
                <a:gd name="T25" fmla="*/ 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244">
                  <a:moveTo>
                    <a:pt x="17" y="0"/>
                  </a:moveTo>
                  <a:cubicBezTo>
                    <a:pt x="16" y="0"/>
                    <a:pt x="8" y="3"/>
                    <a:pt x="0" y="4"/>
                  </a:cubicBezTo>
                  <a:cubicBezTo>
                    <a:pt x="18" y="21"/>
                    <a:pt x="30" y="52"/>
                    <a:pt x="36" y="74"/>
                  </a:cubicBezTo>
                  <a:cubicBezTo>
                    <a:pt x="40" y="88"/>
                    <a:pt x="41" y="102"/>
                    <a:pt x="41" y="116"/>
                  </a:cubicBezTo>
                  <a:cubicBezTo>
                    <a:pt x="43" y="156"/>
                    <a:pt x="37" y="243"/>
                    <a:pt x="37" y="243"/>
                  </a:cubicBezTo>
                  <a:cubicBezTo>
                    <a:pt x="35" y="244"/>
                    <a:pt x="34" y="244"/>
                    <a:pt x="32" y="244"/>
                  </a:cubicBezTo>
                  <a:cubicBezTo>
                    <a:pt x="33" y="244"/>
                    <a:pt x="34" y="244"/>
                    <a:pt x="35" y="244"/>
                  </a:cubicBezTo>
                  <a:cubicBezTo>
                    <a:pt x="39" y="244"/>
                    <a:pt x="44" y="244"/>
                    <a:pt x="48" y="243"/>
                  </a:cubicBezTo>
                  <a:cubicBezTo>
                    <a:pt x="51" y="243"/>
                    <a:pt x="54" y="243"/>
                    <a:pt x="57" y="242"/>
                  </a:cubicBezTo>
                  <a:cubicBezTo>
                    <a:pt x="57" y="242"/>
                    <a:pt x="63" y="154"/>
                    <a:pt x="62" y="114"/>
                  </a:cubicBezTo>
                  <a:cubicBezTo>
                    <a:pt x="61" y="100"/>
                    <a:pt x="60" y="86"/>
                    <a:pt x="57" y="72"/>
                  </a:cubicBezTo>
                  <a:cubicBezTo>
                    <a:pt x="52" y="55"/>
                    <a:pt x="43" y="33"/>
                    <a:pt x="32" y="16"/>
                  </a:cubicBezTo>
                  <a:cubicBezTo>
                    <a:pt x="27" y="10"/>
                    <a:pt x="23" y="4"/>
                    <a:pt x="17" y="0"/>
                  </a:cubicBezTo>
                </a:path>
              </a:pathLst>
            </a:custGeom>
            <a:solidFill>
              <a:srgbClr val="C5714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1" name="işḷíḋè"/>
            <p:cNvSpPr/>
            <p:nvPr/>
          </p:nvSpPr>
          <p:spPr bwMode="auto">
            <a:xfrm>
              <a:off x="7381876" y="2693988"/>
              <a:ext cx="584200" cy="962025"/>
            </a:xfrm>
            <a:custGeom>
              <a:avLst/>
              <a:gdLst>
                <a:gd name="T0" fmla="*/ 177 w 177"/>
                <a:gd name="T1" fmla="*/ 251 h 292"/>
                <a:gd name="T2" fmla="*/ 115 w 177"/>
                <a:gd name="T3" fmla="*/ 220 h 292"/>
                <a:gd name="T4" fmla="*/ 19 w 177"/>
                <a:gd name="T5" fmla="*/ 36 h 292"/>
                <a:gd name="T6" fmla="*/ 14 w 177"/>
                <a:gd name="T7" fmla="*/ 2 h 292"/>
                <a:gd name="T8" fmla="*/ 13 w 177"/>
                <a:gd name="T9" fmla="*/ 0 h 292"/>
                <a:gd name="T10" fmla="*/ 12 w 177"/>
                <a:gd name="T11" fmla="*/ 0 h 292"/>
                <a:gd name="T12" fmla="*/ 1 w 177"/>
                <a:gd name="T13" fmla="*/ 45 h 292"/>
                <a:gd name="T14" fmla="*/ 99 w 177"/>
                <a:gd name="T15" fmla="*/ 241 h 292"/>
                <a:gd name="T16" fmla="*/ 134 w 177"/>
                <a:gd name="T17" fmla="*/ 270 h 292"/>
                <a:gd name="T18" fmla="*/ 154 w 177"/>
                <a:gd name="T19" fmla="*/ 282 h 292"/>
                <a:gd name="T20" fmla="*/ 174 w 177"/>
                <a:gd name="T21" fmla="*/ 292 h 292"/>
                <a:gd name="T22" fmla="*/ 177 w 177"/>
                <a:gd name="T23" fmla="*/ 251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292">
                  <a:moveTo>
                    <a:pt x="177" y="251"/>
                  </a:moveTo>
                  <a:cubicBezTo>
                    <a:pt x="154" y="245"/>
                    <a:pt x="133" y="235"/>
                    <a:pt x="115" y="220"/>
                  </a:cubicBezTo>
                  <a:cubicBezTo>
                    <a:pt x="62" y="173"/>
                    <a:pt x="28" y="106"/>
                    <a:pt x="19" y="36"/>
                  </a:cubicBezTo>
                  <a:cubicBezTo>
                    <a:pt x="18" y="25"/>
                    <a:pt x="17" y="13"/>
                    <a:pt x="14" y="2"/>
                  </a:cubicBezTo>
                  <a:cubicBezTo>
                    <a:pt x="14" y="1"/>
                    <a:pt x="14" y="0"/>
                    <a:pt x="13" y="0"/>
                  </a:cubicBezTo>
                  <a:cubicBezTo>
                    <a:pt x="13" y="0"/>
                    <a:pt x="12" y="0"/>
                    <a:pt x="12" y="0"/>
                  </a:cubicBezTo>
                  <a:cubicBezTo>
                    <a:pt x="0" y="4"/>
                    <a:pt x="1" y="36"/>
                    <a:pt x="1" y="45"/>
                  </a:cubicBezTo>
                  <a:cubicBezTo>
                    <a:pt x="2" y="120"/>
                    <a:pt x="46" y="192"/>
                    <a:pt x="99" y="241"/>
                  </a:cubicBezTo>
                  <a:cubicBezTo>
                    <a:pt x="110" y="252"/>
                    <a:pt x="122" y="261"/>
                    <a:pt x="134" y="270"/>
                  </a:cubicBezTo>
                  <a:cubicBezTo>
                    <a:pt x="141" y="274"/>
                    <a:pt x="147" y="278"/>
                    <a:pt x="154" y="282"/>
                  </a:cubicBezTo>
                  <a:cubicBezTo>
                    <a:pt x="156" y="283"/>
                    <a:pt x="174" y="291"/>
                    <a:pt x="174" y="292"/>
                  </a:cubicBezTo>
                  <a:cubicBezTo>
                    <a:pt x="175" y="279"/>
                    <a:pt x="176" y="265"/>
                    <a:pt x="177" y="251"/>
                  </a:cubicBezTo>
                  <a:close/>
                </a:path>
              </a:pathLst>
            </a:custGeom>
            <a:solidFill>
              <a:srgbClr val="FFFDF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2" name="ïś1ïḑé"/>
            <p:cNvSpPr/>
            <p:nvPr/>
          </p:nvSpPr>
          <p:spPr bwMode="auto">
            <a:xfrm>
              <a:off x="7761288" y="2935288"/>
              <a:ext cx="223838" cy="306388"/>
            </a:xfrm>
            <a:custGeom>
              <a:avLst/>
              <a:gdLst>
                <a:gd name="T0" fmla="*/ 23 w 68"/>
                <a:gd name="T1" fmla="*/ 70 h 93"/>
                <a:gd name="T2" fmla="*/ 2 w 68"/>
                <a:gd name="T3" fmla="*/ 63 h 93"/>
                <a:gd name="T4" fmla="*/ 2 w 68"/>
                <a:gd name="T5" fmla="*/ 41 h 93"/>
                <a:gd name="T6" fmla="*/ 41 w 68"/>
                <a:gd name="T7" fmla="*/ 4 h 93"/>
                <a:gd name="T8" fmla="*/ 63 w 68"/>
                <a:gd name="T9" fmla="*/ 52 h 93"/>
                <a:gd name="T10" fmla="*/ 24 w 68"/>
                <a:gd name="T11" fmla="*/ 89 h 93"/>
                <a:gd name="T12" fmla="*/ 8 w 68"/>
                <a:gd name="T13" fmla="*/ 77 h 93"/>
                <a:gd name="T14" fmla="*/ 23 w 68"/>
                <a:gd name="T15" fmla="*/ 70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 h="93">
                  <a:moveTo>
                    <a:pt x="23" y="70"/>
                  </a:moveTo>
                  <a:cubicBezTo>
                    <a:pt x="2" y="63"/>
                    <a:pt x="2" y="63"/>
                    <a:pt x="2" y="63"/>
                  </a:cubicBezTo>
                  <a:cubicBezTo>
                    <a:pt x="1" y="56"/>
                    <a:pt x="0" y="48"/>
                    <a:pt x="2" y="41"/>
                  </a:cubicBezTo>
                  <a:cubicBezTo>
                    <a:pt x="6" y="17"/>
                    <a:pt x="24" y="0"/>
                    <a:pt x="41" y="4"/>
                  </a:cubicBezTo>
                  <a:cubicBezTo>
                    <a:pt x="58" y="7"/>
                    <a:pt x="68" y="29"/>
                    <a:pt x="63" y="52"/>
                  </a:cubicBezTo>
                  <a:cubicBezTo>
                    <a:pt x="59" y="76"/>
                    <a:pt x="41" y="93"/>
                    <a:pt x="24" y="89"/>
                  </a:cubicBezTo>
                  <a:cubicBezTo>
                    <a:pt x="18" y="88"/>
                    <a:pt x="12" y="84"/>
                    <a:pt x="8" y="77"/>
                  </a:cubicBezTo>
                  <a:cubicBezTo>
                    <a:pt x="17" y="78"/>
                    <a:pt x="23" y="70"/>
                    <a:pt x="23" y="70"/>
                  </a:cubicBezTo>
                  <a:close/>
                </a:path>
              </a:pathLst>
            </a:custGeom>
            <a:solidFill>
              <a:srgbClr val="FFFDF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3" name="ïṡlïḍè"/>
            <p:cNvSpPr/>
            <p:nvPr/>
          </p:nvSpPr>
          <p:spPr bwMode="auto">
            <a:xfrm>
              <a:off x="7962901" y="3063876"/>
              <a:ext cx="58738" cy="68263"/>
            </a:xfrm>
            <a:custGeom>
              <a:avLst/>
              <a:gdLst>
                <a:gd name="T0" fmla="*/ 3 w 18"/>
                <a:gd name="T1" fmla="*/ 7 h 21"/>
                <a:gd name="T2" fmla="*/ 4 w 18"/>
                <a:gd name="T3" fmla="*/ 19 h 21"/>
                <a:gd name="T4" fmla="*/ 15 w 18"/>
                <a:gd name="T5" fmla="*/ 14 h 21"/>
                <a:gd name="T6" fmla="*/ 14 w 18"/>
                <a:gd name="T7" fmla="*/ 2 h 21"/>
                <a:gd name="T8" fmla="*/ 3 w 18"/>
                <a:gd name="T9" fmla="*/ 7 h 21"/>
              </a:gdLst>
              <a:ahLst/>
              <a:cxnLst>
                <a:cxn ang="0">
                  <a:pos x="T0" y="T1"/>
                </a:cxn>
                <a:cxn ang="0">
                  <a:pos x="T2" y="T3"/>
                </a:cxn>
                <a:cxn ang="0">
                  <a:pos x="T4" y="T5"/>
                </a:cxn>
                <a:cxn ang="0">
                  <a:pos x="T6" y="T7"/>
                </a:cxn>
                <a:cxn ang="0">
                  <a:pos x="T8" y="T9"/>
                </a:cxn>
              </a:cxnLst>
              <a:rect l="0" t="0" r="r" b="b"/>
              <a:pathLst>
                <a:path w="18" h="21">
                  <a:moveTo>
                    <a:pt x="3" y="7"/>
                  </a:moveTo>
                  <a:cubicBezTo>
                    <a:pt x="0" y="12"/>
                    <a:pt x="1" y="18"/>
                    <a:pt x="4" y="19"/>
                  </a:cubicBezTo>
                  <a:cubicBezTo>
                    <a:pt x="7" y="21"/>
                    <a:pt x="12" y="19"/>
                    <a:pt x="15" y="14"/>
                  </a:cubicBezTo>
                  <a:cubicBezTo>
                    <a:pt x="18" y="9"/>
                    <a:pt x="18" y="3"/>
                    <a:pt x="14" y="2"/>
                  </a:cubicBezTo>
                  <a:cubicBezTo>
                    <a:pt x="11" y="0"/>
                    <a:pt x="6" y="2"/>
                    <a:pt x="3" y="7"/>
                  </a:cubicBezTo>
                  <a:close/>
                </a:path>
              </a:pathLst>
            </a:custGeom>
            <a:solidFill>
              <a:srgbClr val="FFFDF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4" name="ísľîḑè"/>
            <p:cNvSpPr/>
            <p:nvPr/>
          </p:nvSpPr>
          <p:spPr bwMode="auto">
            <a:xfrm>
              <a:off x="7837488" y="3135313"/>
              <a:ext cx="125413" cy="247650"/>
            </a:xfrm>
            <a:custGeom>
              <a:avLst/>
              <a:gdLst>
                <a:gd name="T0" fmla="*/ 0 w 38"/>
                <a:gd name="T1" fmla="*/ 56 h 75"/>
                <a:gd name="T2" fmla="*/ 18 w 38"/>
                <a:gd name="T3" fmla="*/ 74 h 75"/>
                <a:gd name="T4" fmla="*/ 34 w 38"/>
                <a:gd name="T5" fmla="*/ 65 h 75"/>
                <a:gd name="T6" fmla="*/ 33 w 38"/>
                <a:gd name="T7" fmla="*/ 39 h 75"/>
                <a:gd name="T8" fmla="*/ 32 w 38"/>
                <a:gd name="T9" fmla="*/ 22 h 75"/>
                <a:gd name="T10" fmla="*/ 32 w 38"/>
                <a:gd name="T11" fmla="*/ 14 h 75"/>
                <a:gd name="T12" fmla="*/ 33 w 38"/>
                <a:gd name="T13" fmla="*/ 6 h 75"/>
                <a:gd name="T14" fmla="*/ 34 w 38"/>
                <a:gd name="T15" fmla="*/ 6 h 75"/>
                <a:gd name="T16" fmla="*/ 30 w 38"/>
                <a:gd name="T17" fmla="*/ 1 h 75"/>
                <a:gd name="T18" fmla="*/ 23 w 38"/>
                <a:gd name="T19" fmla="*/ 0 h 75"/>
                <a:gd name="T20" fmla="*/ 16 w 38"/>
                <a:gd name="T21" fmla="*/ 1 h 75"/>
                <a:gd name="T22" fmla="*/ 11 w 38"/>
                <a:gd name="T23" fmla="*/ 6 h 75"/>
                <a:gd name="T24" fmla="*/ 4 w 38"/>
                <a:gd name="T25" fmla="*/ 27 h 75"/>
                <a:gd name="T26" fmla="*/ 3 w 38"/>
                <a:gd name="T27" fmla="*/ 36 h 75"/>
                <a:gd name="T28" fmla="*/ 2 w 38"/>
                <a:gd name="T29" fmla="*/ 46 h 75"/>
                <a:gd name="T30" fmla="*/ 0 w 38"/>
                <a:gd name="T31" fmla="*/ 5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75">
                  <a:moveTo>
                    <a:pt x="0" y="56"/>
                  </a:moveTo>
                  <a:cubicBezTo>
                    <a:pt x="0" y="65"/>
                    <a:pt x="9" y="75"/>
                    <a:pt x="18" y="74"/>
                  </a:cubicBezTo>
                  <a:cubicBezTo>
                    <a:pt x="24" y="74"/>
                    <a:pt x="31" y="71"/>
                    <a:pt x="34" y="65"/>
                  </a:cubicBezTo>
                  <a:cubicBezTo>
                    <a:pt x="38" y="57"/>
                    <a:pt x="35" y="48"/>
                    <a:pt x="33" y="39"/>
                  </a:cubicBezTo>
                  <a:cubicBezTo>
                    <a:pt x="32" y="34"/>
                    <a:pt x="32" y="28"/>
                    <a:pt x="32" y="22"/>
                  </a:cubicBezTo>
                  <a:cubicBezTo>
                    <a:pt x="32" y="20"/>
                    <a:pt x="32" y="17"/>
                    <a:pt x="32" y="14"/>
                  </a:cubicBezTo>
                  <a:cubicBezTo>
                    <a:pt x="32" y="12"/>
                    <a:pt x="34" y="8"/>
                    <a:pt x="33" y="6"/>
                  </a:cubicBezTo>
                  <a:cubicBezTo>
                    <a:pt x="34" y="6"/>
                    <a:pt x="34" y="6"/>
                    <a:pt x="34" y="6"/>
                  </a:cubicBezTo>
                  <a:cubicBezTo>
                    <a:pt x="33" y="4"/>
                    <a:pt x="32" y="2"/>
                    <a:pt x="30" y="1"/>
                  </a:cubicBezTo>
                  <a:cubicBezTo>
                    <a:pt x="28" y="0"/>
                    <a:pt x="25" y="0"/>
                    <a:pt x="23" y="0"/>
                  </a:cubicBezTo>
                  <a:cubicBezTo>
                    <a:pt x="21" y="0"/>
                    <a:pt x="19" y="0"/>
                    <a:pt x="16" y="1"/>
                  </a:cubicBezTo>
                  <a:cubicBezTo>
                    <a:pt x="14" y="2"/>
                    <a:pt x="12" y="4"/>
                    <a:pt x="11" y="6"/>
                  </a:cubicBezTo>
                  <a:cubicBezTo>
                    <a:pt x="6" y="12"/>
                    <a:pt x="4" y="20"/>
                    <a:pt x="4" y="27"/>
                  </a:cubicBezTo>
                  <a:cubicBezTo>
                    <a:pt x="4" y="30"/>
                    <a:pt x="4" y="34"/>
                    <a:pt x="3" y="36"/>
                  </a:cubicBezTo>
                  <a:cubicBezTo>
                    <a:pt x="3" y="40"/>
                    <a:pt x="2" y="43"/>
                    <a:pt x="2" y="46"/>
                  </a:cubicBezTo>
                  <a:cubicBezTo>
                    <a:pt x="1" y="50"/>
                    <a:pt x="0" y="53"/>
                    <a:pt x="0" y="56"/>
                  </a:cubicBezTo>
                  <a:close/>
                </a:path>
              </a:pathLst>
            </a:custGeom>
            <a:solidFill>
              <a:srgbClr val="FFFDF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5" name="íśľîḑê"/>
            <p:cNvSpPr/>
            <p:nvPr/>
          </p:nvSpPr>
          <p:spPr bwMode="auto">
            <a:xfrm>
              <a:off x="7700963" y="2835276"/>
              <a:ext cx="301625" cy="250825"/>
            </a:xfrm>
            <a:custGeom>
              <a:avLst/>
              <a:gdLst>
                <a:gd name="T0" fmla="*/ 91 w 91"/>
                <a:gd name="T1" fmla="*/ 48 h 76"/>
                <a:gd name="T2" fmla="*/ 91 w 91"/>
                <a:gd name="T3" fmla="*/ 46 h 76"/>
                <a:gd name="T4" fmla="*/ 65 w 91"/>
                <a:gd name="T5" fmla="*/ 25 h 76"/>
                <a:gd name="T6" fmla="*/ 47 w 91"/>
                <a:gd name="T7" fmla="*/ 19 h 76"/>
                <a:gd name="T8" fmla="*/ 32 w 91"/>
                <a:gd name="T9" fmla="*/ 9 h 76"/>
                <a:gd name="T10" fmla="*/ 22 w 91"/>
                <a:gd name="T11" fmla="*/ 2 h 76"/>
                <a:gd name="T12" fmla="*/ 11 w 91"/>
                <a:gd name="T13" fmla="*/ 2 h 76"/>
                <a:gd name="T14" fmla="*/ 6 w 91"/>
                <a:gd name="T15" fmla="*/ 14 h 76"/>
                <a:gd name="T16" fmla="*/ 12 w 91"/>
                <a:gd name="T17" fmla="*/ 24 h 76"/>
                <a:gd name="T18" fmla="*/ 6 w 91"/>
                <a:gd name="T19" fmla="*/ 26 h 76"/>
                <a:gd name="T20" fmla="*/ 0 w 91"/>
                <a:gd name="T21" fmla="*/ 35 h 76"/>
                <a:gd name="T22" fmla="*/ 7 w 91"/>
                <a:gd name="T23" fmla="*/ 44 h 76"/>
                <a:gd name="T24" fmla="*/ 4 w 91"/>
                <a:gd name="T25" fmla="*/ 54 h 76"/>
                <a:gd name="T26" fmla="*/ 13 w 91"/>
                <a:gd name="T27" fmla="*/ 63 h 76"/>
                <a:gd name="T28" fmla="*/ 82 w 91"/>
                <a:gd name="T29" fmla="*/ 64 h 76"/>
                <a:gd name="T30" fmla="*/ 91 w 91"/>
                <a:gd name="T31" fmla="*/ 4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1" h="76">
                  <a:moveTo>
                    <a:pt x="91" y="48"/>
                  </a:moveTo>
                  <a:cubicBezTo>
                    <a:pt x="91" y="48"/>
                    <a:pt x="91" y="47"/>
                    <a:pt x="91" y="46"/>
                  </a:cubicBezTo>
                  <a:cubicBezTo>
                    <a:pt x="89" y="33"/>
                    <a:pt x="76" y="28"/>
                    <a:pt x="65" y="25"/>
                  </a:cubicBezTo>
                  <a:cubicBezTo>
                    <a:pt x="59" y="23"/>
                    <a:pt x="52" y="22"/>
                    <a:pt x="47" y="19"/>
                  </a:cubicBezTo>
                  <a:cubicBezTo>
                    <a:pt x="41" y="17"/>
                    <a:pt x="37" y="13"/>
                    <a:pt x="32" y="9"/>
                  </a:cubicBezTo>
                  <a:cubicBezTo>
                    <a:pt x="29" y="6"/>
                    <a:pt x="26" y="4"/>
                    <a:pt x="22" y="2"/>
                  </a:cubicBezTo>
                  <a:cubicBezTo>
                    <a:pt x="19" y="1"/>
                    <a:pt x="14" y="0"/>
                    <a:pt x="11" y="2"/>
                  </a:cubicBezTo>
                  <a:cubicBezTo>
                    <a:pt x="7" y="5"/>
                    <a:pt x="5" y="9"/>
                    <a:pt x="6" y="14"/>
                  </a:cubicBezTo>
                  <a:cubicBezTo>
                    <a:pt x="6" y="18"/>
                    <a:pt x="9" y="22"/>
                    <a:pt x="12" y="24"/>
                  </a:cubicBezTo>
                  <a:cubicBezTo>
                    <a:pt x="10" y="24"/>
                    <a:pt x="8" y="25"/>
                    <a:pt x="6" y="26"/>
                  </a:cubicBezTo>
                  <a:cubicBezTo>
                    <a:pt x="2" y="28"/>
                    <a:pt x="0" y="31"/>
                    <a:pt x="0" y="35"/>
                  </a:cubicBezTo>
                  <a:cubicBezTo>
                    <a:pt x="0" y="39"/>
                    <a:pt x="3" y="43"/>
                    <a:pt x="7" y="44"/>
                  </a:cubicBezTo>
                  <a:cubicBezTo>
                    <a:pt x="5" y="47"/>
                    <a:pt x="4" y="50"/>
                    <a:pt x="4" y="54"/>
                  </a:cubicBezTo>
                  <a:cubicBezTo>
                    <a:pt x="5" y="58"/>
                    <a:pt x="9" y="61"/>
                    <a:pt x="13" y="63"/>
                  </a:cubicBezTo>
                  <a:cubicBezTo>
                    <a:pt x="33" y="72"/>
                    <a:pt x="62" y="76"/>
                    <a:pt x="82" y="64"/>
                  </a:cubicBezTo>
                  <a:cubicBezTo>
                    <a:pt x="87" y="60"/>
                    <a:pt x="91" y="55"/>
                    <a:pt x="91" y="48"/>
                  </a:cubicBezTo>
                  <a:close/>
                </a:path>
              </a:pathLst>
            </a:custGeom>
            <a:solidFill>
              <a:srgbClr val="5F337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6" name="îŝḻïḋè"/>
            <p:cNvSpPr/>
            <p:nvPr/>
          </p:nvSpPr>
          <p:spPr bwMode="auto">
            <a:xfrm>
              <a:off x="7953376" y="2978151"/>
              <a:ext cx="49213" cy="147638"/>
            </a:xfrm>
            <a:custGeom>
              <a:avLst/>
              <a:gdLst>
                <a:gd name="T0" fmla="*/ 13 w 15"/>
                <a:gd name="T1" fmla="*/ 7 h 45"/>
                <a:gd name="T2" fmla="*/ 13 w 15"/>
                <a:gd name="T3" fmla="*/ 28 h 45"/>
                <a:gd name="T4" fmla="*/ 3 w 15"/>
                <a:gd name="T5" fmla="*/ 45 h 45"/>
                <a:gd name="T6" fmla="*/ 3 w 15"/>
                <a:gd name="T7" fmla="*/ 5 h 45"/>
                <a:gd name="T8" fmla="*/ 8 w 15"/>
                <a:gd name="T9" fmla="*/ 1 h 45"/>
                <a:gd name="T10" fmla="*/ 13 w 15"/>
                <a:gd name="T11" fmla="*/ 7 h 45"/>
              </a:gdLst>
              <a:ahLst/>
              <a:cxnLst>
                <a:cxn ang="0">
                  <a:pos x="T0" y="T1"/>
                </a:cxn>
                <a:cxn ang="0">
                  <a:pos x="T2" y="T3"/>
                </a:cxn>
                <a:cxn ang="0">
                  <a:pos x="T4" y="T5"/>
                </a:cxn>
                <a:cxn ang="0">
                  <a:pos x="T6" y="T7"/>
                </a:cxn>
                <a:cxn ang="0">
                  <a:pos x="T8" y="T9"/>
                </a:cxn>
                <a:cxn ang="0">
                  <a:pos x="T10" y="T11"/>
                </a:cxn>
              </a:cxnLst>
              <a:rect l="0" t="0" r="r" b="b"/>
              <a:pathLst>
                <a:path w="15" h="45">
                  <a:moveTo>
                    <a:pt x="13" y="7"/>
                  </a:moveTo>
                  <a:cubicBezTo>
                    <a:pt x="15" y="14"/>
                    <a:pt x="15" y="21"/>
                    <a:pt x="13" y="28"/>
                  </a:cubicBezTo>
                  <a:cubicBezTo>
                    <a:pt x="11" y="34"/>
                    <a:pt x="8" y="41"/>
                    <a:pt x="3" y="45"/>
                  </a:cubicBezTo>
                  <a:cubicBezTo>
                    <a:pt x="1" y="34"/>
                    <a:pt x="0" y="13"/>
                    <a:pt x="3" y="5"/>
                  </a:cubicBezTo>
                  <a:cubicBezTo>
                    <a:pt x="4" y="3"/>
                    <a:pt x="6" y="1"/>
                    <a:pt x="8" y="1"/>
                  </a:cubicBezTo>
                  <a:cubicBezTo>
                    <a:pt x="11" y="0"/>
                    <a:pt x="13" y="3"/>
                    <a:pt x="13" y="7"/>
                  </a:cubicBezTo>
                  <a:close/>
                </a:path>
              </a:pathLst>
            </a:custGeom>
            <a:solidFill>
              <a:srgbClr val="5F337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7" name="íṡliḍe"/>
            <p:cNvSpPr/>
            <p:nvPr/>
          </p:nvSpPr>
          <p:spPr bwMode="auto">
            <a:xfrm>
              <a:off x="7972426" y="2963863"/>
              <a:ext cx="58738" cy="49213"/>
            </a:xfrm>
            <a:custGeom>
              <a:avLst/>
              <a:gdLst>
                <a:gd name="T0" fmla="*/ 1 w 18"/>
                <a:gd name="T1" fmla="*/ 13 h 15"/>
                <a:gd name="T2" fmla="*/ 12 w 18"/>
                <a:gd name="T3" fmla="*/ 12 h 15"/>
                <a:gd name="T4" fmla="*/ 16 w 18"/>
                <a:gd name="T5" fmla="*/ 3 h 15"/>
                <a:gd name="T6" fmla="*/ 6 w 18"/>
                <a:gd name="T7" fmla="*/ 4 h 15"/>
                <a:gd name="T8" fmla="*/ 1 w 18"/>
                <a:gd name="T9" fmla="*/ 13 h 15"/>
              </a:gdLst>
              <a:ahLst/>
              <a:cxnLst>
                <a:cxn ang="0">
                  <a:pos x="T0" y="T1"/>
                </a:cxn>
                <a:cxn ang="0">
                  <a:pos x="T2" y="T3"/>
                </a:cxn>
                <a:cxn ang="0">
                  <a:pos x="T4" y="T5"/>
                </a:cxn>
                <a:cxn ang="0">
                  <a:pos x="T6" y="T7"/>
                </a:cxn>
                <a:cxn ang="0">
                  <a:pos x="T8" y="T9"/>
                </a:cxn>
              </a:cxnLst>
              <a:rect l="0" t="0" r="r" b="b"/>
              <a:pathLst>
                <a:path w="18" h="15">
                  <a:moveTo>
                    <a:pt x="1" y="13"/>
                  </a:moveTo>
                  <a:cubicBezTo>
                    <a:pt x="3" y="15"/>
                    <a:pt x="8" y="15"/>
                    <a:pt x="12" y="12"/>
                  </a:cubicBezTo>
                  <a:cubicBezTo>
                    <a:pt x="16" y="9"/>
                    <a:pt x="18" y="5"/>
                    <a:pt x="16" y="3"/>
                  </a:cubicBezTo>
                  <a:cubicBezTo>
                    <a:pt x="15" y="0"/>
                    <a:pt x="10" y="1"/>
                    <a:pt x="6" y="4"/>
                  </a:cubicBezTo>
                  <a:cubicBezTo>
                    <a:pt x="2" y="7"/>
                    <a:pt x="0" y="11"/>
                    <a:pt x="1" y="13"/>
                  </a:cubicBezTo>
                  <a:close/>
                </a:path>
              </a:pathLst>
            </a:custGeom>
            <a:solidFill>
              <a:srgbClr val="5F337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8" name="ïšlíde"/>
            <p:cNvSpPr/>
            <p:nvPr/>
          </p:nvSpPr>
          <p:spPr bwMode="auto">
            <a:xfrm>
              <a:off x="7975601" y="2994026"/>
              <a:ext cx="58738" cy="33338"/>
            </a:xfrm>
            <a:prstGeom prst="ellipse">
              <a:avLst/>
            </a:prstGeom>
            <a:solidFill>
              <a:srgbClr val="5F337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9" name="îŝ1ïḋe"/>
            <p:cNvSpPr/>
            <p:nvPr/>
          </p:nvSpPr>
          <p:spPr bwMode="auto">
            <a:xfrm>
              <a:off x="7843838" y="3211513"/>
              <a:ext cx="69850" cy="76200"/>
            </a:xfrm>
            <a:custGeom>
              <a:avLst/>
              <a:gdLst>
                <a:gd name="T0" fmla="*/ 2 w 21"/>
                <a:gd name="T1" fmla="*/ 6 h 23"/>
                <a:gd name="T2" fmla="*/ 21 w 21"/>
                <a:gd name="T3" fmla="*/ 0 h 23"/>
                <a:gd name="T4" fmla="*/ 0 w 21"/>
                <a:gd name="T5" fmla="*/ 23 h 23"/>
                <a:gd name="T6" fmla="*/ 2 w 21"/>
                <a:gd name="T7" fmla="*/ 6 h 23"/>
              </a:gdLst>
              <a:ahLst/>
              <a:cxnLst>
                <a:cxn ang="0">
                  <a:pos x="T0" y="T1"/>
                </a:cxn>
                <a:cxn ang="0">
                  <a:pos x="T2" y="T3"/>
                </a:cxn>
                <a:cxn ang="0">
                  <a:pos x="T4" y="T5"/>
                </a:cxn>
                <a:cxn ang="0">
                  <a:pos x="T6" y="T7"/>
                </a:cxn>
              </a:cxnLst>
              <a:rect l="0" t="0" r="r" b="b"/>
              <a:pathLst>
                <a:path w="21" h="23">
                  <a:moveTo>
                    <a:pt x="2" y="6"/>
                  </a:moveTo>
                  <a:cubicBezTo>
                    <a:pt x="2" y="6"/>
                    <a:pt x="15" y="9"/>
                    <a:pt x="21" y="0"/>
                  </a:cubicBezTo>
                  <a:cubicBezTo>
                    <a:pt x="21" y="0"/>
                    <a:pt x="9" y="22"/>
                    <a:pt x="0" y="23"/>
                  </a:cubicBezTo>
                  <a:lnTo>
                    <a:pt x="2" y="6"/>
                  </a:ln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0" name="ïṥlíďê"/>
            <p:cNvSpPr/>
            <p:nvPr/>
          </p:nvSpPr>
          <p:spPr bwMode="auto">
            <a:xfrm>
              <a:off x="7705726" y="3367088"/>
              <a:ext cx="315913" cy="315913"/>
            </a:xfrm>
            <a:custGeom>
              <a:avLst/>
              <a:gdLst>
                <a:gd name="T0" fmla="*/ 47 w 96"/>
                <a:gd name="T1" fmla="*/ 92 h 96"/>
                <a:gd name="T2" fmla="*/ 91 w 96"/>
                <a:gd name="T3" fmla="*/ 79 h 96"/>
                <a:gd name="T4" fmla="*/ 93 w 96"/>
                <a:gd name="T5" fmla="*/ 51 h 96"/>
                <a:gd name="T6" fmla="*/ 76 w 96"/>
                <a:gd name="T7" fmla="*/ 25 h 96"/>
                <a:gd name="T8" fmla="*/ 31 w 96"/>
                <a:gd name="T9" fmla="*/ 0 h 96"/>
                <a:gd name="T10" fmla="*/ 0 w 96"/>
                <a:gd name="T11" fmla="*/ 62 h 96"/>
                <a:gd name="T12" fmla="*/ 2 w 96"/>
                <a:gd name="T13" fmla="*/ 67 h 96"/>
                <a:gd name="T14" fmla="*/ 47 w 96"/>
                <a:gd name="T15" fmla="*/ 92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 h="96">
                  <a:moveTo>
                    <a:pt x="47" y="92"/>
                  </a:moveTo>
                  <a:cubicBezTo>
                    <a:pt x="63" y="96"/>
                    <a:pt x="82" y="92"/>
                    <a:pt x="91" y="79"/>
                  </a:cubicBezTo>
                  <a:cubicBezTo>
                    <a:pt x="96" y="71"/>
                    <a:pt x="96" y="60"/>
                    <a:pt x="93" y="51"/>
                  </a:cubicBezTo>
                  <a:cubicBezTo>
                    <a:pt x="90" y="41"/>
                    <a:pt x="84" y="33"/>
                    <a:pt x="76" y="25"/>
                  </a:cubicBezTo>
                  <a:cubicBezTo>
                    <a:pt x="65" y="14"/>
                    <a:pt x="31" y="0"/>
                    <a:pt x="31" y="0"/>
                  </a:cubicBezTo>
                  <a:cubicBezTo>
                    <a:pt x="18" y="19"/>
                    <a:pt x="7" y="40"/>
                    <a:pt x="0" y="62"/>
                  </a:cubicBezTo>
                  <a:cubicBezTo>
                    <a:pt x="0" y="64"/>
                    <a:pt x="0" y="67"/>
                    <a:pt x="2" y="67"/>
                  </a:cubicBezTo>
                  <a:cubicBezTo>
                    <a:pt x="2" y="67"/>
                    <a:pt x="32" y="88"/>
                    <a:pt x="47" y="92"/>
                  </a:cubicBezTo>
                  <a:close/>
                </a:path>
              </a:pathLst>
            </a:custGeom>
            <a:solidFill>
              <a:srgbClr val="B7634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1" name="ïSḷiḍê"/>
            <p:cNvSpPr/>
            <p:nvPr/>
          </p:nvSpPr>
          <p:spPr bwMode="auto">
            <a:xfrm>
              <a:off x="5972176" y="4489451"/>
              <a:ext cx="758825" cy="768350"/>
            </a:xfrm>
            <a:custGeom>
              <a:avLst/>
              <a:gdLst>
                <a:gd name="T0" fmla="*/ 216 w 230"/>
                <a:gd name="T1" fmla="*/ 62 h 233"/>
                <a:gd name="T2" fmla="*/ 160 w 230"/>
                <a:gd name="T3" fmla="*/ 41 h 233"/>
                <a:gd name="T4" fmla="*/ 85 w 230"/>
                <a:gd name="T5" fmla="*/ 16 h 233"/>
                <a:gd name="T6" fmla="*/ 22 w 230"/>
                <a:gd name="T7" fmla="*/ 13 h 233"/>
                <a:gd name="T8" fmla="*/ 20 w 230"/>
                <a:gd name="T9" fmla="*/ 18 h 233"/>
                <a:gd name="T10" fmla="*/ 29 w 230"/>
                <a:gd name="T11" fmla="*/ 229 h 233"/>
                <a:gd name="T12" fmla="*/ 30 w 230"/>
                <a:gd name="T13" fmla="*/ 230 h 233"/>
                <a:gd name="T14" fmla="*/ 45 w 230"/>
                <a:gd name="T15" fmla="*/ 233 h 233"/>
                <a:gd name="T16" fmla="*/ 49 w 230"/>
                <a:gd name="T17" fmla="*/ 232 h 233"/>
                <a:gd name="T18" fmla="*/ 51 w 230"/>
                <a:gd name="T19" fmla="*/ 228 h 233"/>
                <a:gd name="T20" fmla="*/ 67 w 230"/>
                <a:gd name="T21" fmla="*/ 72 h 233"/>
                <a:gd name="T22" fmla="*/ 169 w 230"/>
                <a:gd name="T23" fmla="*/ 119 h 233"/>
                <a:gd name="T24" fmla="*/ 230 w 230"/>
                <a:gd name="T25" fmla="*/ 138 h 233"/>
                <a:gd name="T26" fmla="*/ 216 w 230"/>
                <a:gd name="T27" fmla="*/ 62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0" h="233">
                  <a:moveTo>
                    <a:pt x="216" y="62"/>
                  </a:moveTo>
                  <a:cubicBezTo>
                    <a:pt x="215" y="59"/>
                    <a:pt x="167" y="44"/>
                    <a:pt x="160" y="41"/>
                  </a:cubicBezTo>
                  <a:cubicBezTo>
                    <a:pt x="136" y="31"/>
                    <a:pt x="111" y="22"/>
                    <a:pt x="85" y="16"/>
                  </a:cubicBezTo>
                  <a:cubicBezTo>
                    <a:pt x="73" y="13"/>
                    <a:pt x="32" y="0"/>
                    <a:pt x="22" y="13"/>
                  </a:cubicBezTo>
                  <a:cubicBezTo>
                    <a:pt x="21" y="15"/>
                    <a:pt x="20" y="17"/>
                    <a:pt x="20" y="18"/>
                  </a:cubicBezTo>
                  <a:cubicBezTo>
                    <a:pt x="0" y="88"/>
                    <a:pt x="2" y="161"/>
                    <a:pt x="29" y="229"/>
                  </a:cubicBezTo>
                  <a:cubicBezTo>
                    <a:pt x="30" y="230"/>
                    <a:pt x="30" y="230"/>
                    <a:pt x="30" y="230"/>
                  </a:cubicBezTo>
                  <a:cubicBezTo>
                    <a:pt x="34" y="233"/>
                    <a:pt x="40" y="233"/>
                    <a:pt x="45" y="233"/>
                  </a:cubicBezTo>
                  <a:cubicBezTo>
                    <a:pt x="47" y="233"/>
                    <a:pt x="48" y="233"/>
                    <a:pt x="49" y="232"/>
                  </a:cubicBezTo>
                  <a:cubicBezTo>
                    <a:pt x="51" y="231"/>
                    <a:pt x="51" y="229"/>
                    <a:pt x="51" y="228"/>
                  </a:cubicBezTo>
                  <a:cubicBezTo>
                    <a:pt x="64" y="173"/>
                    <a:pt x="61" y="137"/>
                    <a:pt x="67" y="72"/>
                  </a:cubicBezTo>
                  <a:cubicBezTo>
                    <a:pt x="67" y="72"/>
                    <a:pt x="132" y="103"/>
                    <a:pt x="169" y="119"/>
                  </a:cubicBezTo>
                  <a:cubicBezTo>
                    <a:pt x="185" y="127"/>
                    <a:pt x="212" y="137"/>
                    <a:pt x="230" y="138"/>
                  </a:cubicBezTo>
                  <a:cubicBezTo>
                    <a:pt x="216" y="62"/>
                    <a:pt x="216" y="62"/>
                    <a:pt x="216" y="62"/>
                  </a:cubicBezTo>
                </a:path>
              </a:pathLst>
            </a:custGeom>
            <a:solidFill>
              <a:srgbClr val="C16A4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2" name="ïş1iḑe"/>
            <p:cNvSpPr/>
            <p:nvPr/>
          </p:nvSpPr>
          <p:spPr bwMode="auto">
            <a:xfrm>
              <a:off x="5870576" y="5241926"/>
              <a:ext cx="273050" cy="79375"/>
            </a:xfrm>
            <a:custGeom>
              <a:avLst/>
              <a:gdLst>
                <a:gd name="T0" fmla="*/ 83 w 83"/>
                <a:gd name="T1" fmla="*/ 15 h 24"/>
                <a:gd name="T2" fmla="*/ 79 w 83"/>
                <a:gd name="T3" fmla="*/ 23 h 24"/>
                <a:gd name="T4" fmla="*/ 74 w 83"/>
                <a:gd name="T5" fmla="*/ 24 h 24"/>
                <a:gd name="T6" fmla="*/ 9 w 83"/>
                <a:gd name="T7" fmla="*/ 14 h 24"/>
                <a:gd name="T8" fmla="*/ 3 w 83"/>
                <a:gd name="T9" fmla="*/ 12 h 24"/>
                <a:gd name="T10" fmla="*/ 0 w 83"/>
                <a:gd name="T11" fmla="*/ 6 h 24"/>
                <a:gd name="T12" fmla="*/ 7 w 83"/>
                <a:gd name="T13" fmla="*/ 1 h 24"/>
                <a:gd name="T14" fmla="*/ 80 w 83"/>
                <a:gd name="T15" fmla="*/ 2 h 24"/>
                <a:gd name="T16" fmla="*/ 83 w 83"/>
                <a:gd name="T17" fmla="*/ 1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24">
                  <a:moveTo>
                    <a:pt x="83" y="15"/>
                  </a:moveTo>
                  <a:cubicBezTo>
                    <a:pt x="83" y="18"/>
                    <a:pt x="82" y="22"/>
                    <a:pt x="79" y="23"/>
                  </a:cubicBezTo>
                  <a:cubicBezTo>
                    <a:pt x="78" y="24"/>
                    <a:pt x="76" y="24"/>
                    <a:pt x="74" y="24"/>
                  </a:cubicBezTo>
                  <a:cubicBezTo>
                    <a:pt x="52" y="21"/>
                    <a:pt x="30" y="18"/>
                    <a:pt x="9" y="14"/>
                  </a:cubicBezTo>
                  <a:cubicBezTo>
                    <a:pt x="7" y="14"/>
                    <a:pt x="4" y="13"/>
                    <a:pt x="3" y="12"/>
                  </a:cubicBezTo>
                  <a:cubicBezTo>
                    <a:pt x="1" y="11"/>
                    <a:pt x="0" y="8"/>
                    <a:pt x="0" y="6"/>
                  </a:cubicBezTo>
                  <a:cubicBezTo>
                    <a:pt x="1" y="3"/>
                    <a:pt x="4" y="2"/>
                    <a:pt x="7" y="1"/>
                  </a:cubicBezTo>
                  <a:cubicBezTo>
                    <a:pt x="19" y="0"/>
                    <a:pt x="67" y="2"/>
                    <a:pt x="80" y="2"/>
                  </a:cubicBezTo>
                  <a:cubicBezTo>
                    <a:pt x="80" y="2"/>
                    <a:pt x="83" y="12"/>
                    <a:pt x="83" y="15"/>
                  </a:cubicBezTo>
                  <a:close/>
                </a:path>
              </a:pathLst>
            </a:custGeom>
            <a:solidFill>
              <a:srgbClr val="2B128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3" name="ísḷíḓé"/>
            <p:cNvSpPr/>
            <p:nvPr/>
          </p:nvSpPr>
          <p:spPr bwMode="auto">
            <a:xfrm>
              <a:off x="6424613" y="4595813"/>
              <a:ext cx="771525" cy="757238"/>
            </a:xfrm>
            <a:custGeom>
              <a:avLst/>
              <a:gdLst>
                <a:gd name="T0" fmla="*/ 62 w 234"/>
                <a:gd name="T1" fmla="*/ 14 h 230"/>
                <a:gd name="T2" fmla="*/ 41 w 234"/>
                <a:gd name="T3" fmla="*/ 70 h 230"/>
                <a:gd name="T4" fmla="*/ 17 w 234"/>
                <a:gd name="T5" fmla="*/ 145 h 230"/>
                <a:gd name="T6" fmla="*/ 14 w 234"/>
                <a:gd name="T7" fmla="*/ 208 h 230"/>
                <a:gd name="T8" fmla="*/ 19 w 234"/>
                <a:gd name="T9" fmla="*/ 211 h 230"/>
                <a:gd name="T10" fmla="*/ 229 w 234"/>
                <a:gd name="T11" fmla="*/ 202 h 230"/>
                <a:gd name="T12" fmla="*/ 231 w 234"/>
                <a:gd name="T13" fmla="*/ 200 h 230"/>
                <a:gd name="T14" fmla="*/ 233 w 234"/>
                <a:gd name="T15" fmla="*/ 185 h 230"/>
                <a:gd name="T16" fmla="*/ 232 w 234"/>
                <a:gd name="T17" fmla="*/ 181 h 230"/>
                <a:gd name="T18" fmla="*/ 229 w 234"/>
                <a:gd name="T19" fmla="*/ 179 h 230"/>
                <a:gd name="T20" fmla="*/ 72 w 234"/>
                <a:gd name="T21" fmla="*/ 163 h 230"/>
                <a:gd name="T22" fmla="*/ 120 w 234"/>
                <a:gd name="T23" fmla="*/ 62 h 230"/>
                <a:gd name="T24" fmla="*/ 139 w 234"/>
                <a:gd name="T25" fmla="*/ 0 h 230"/>
                <a:gd name="T26" fmla="*/ 62 w 234"/>
                <a:gd name="T27" fmla="*/ 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4" h="230">
                  <a:moveTo>
                    <a:pt x="62" y="14"/>
                  </a:moveTo>
                  <a:cubicBezTo>
                    <a:pt x="59" y="15"/>
                    <a:pt x="44" y="63"/>
                    <a:pt x="41" y="70"/>
                  </a:cubicBezTo>
                  <a:cubicBezTo>
                    <a:pt x="31" y="94"/>
                    <a:pt x="23" y="120"/>
                    <a:pt x="17" y="145"/>
                  </a:cubicBezTo>
                  <a:cubicBezTo>
                    <a:pt x="14" y="157"/>
                    <a:pt x="0" y="198"/>
                    <a:pt x="14" y="208"/>
                  </a:cubicBezTo>
                  <a:cubicBezTo>
                    <a:pt x="15" y="209"/>
                    <a:pt x="17" y="210"/>
                    <a:pt x="19" y="211"/>
                  </a:cubicBezTo>
                  <a:cubicBezTo>
                    <a:pt x="89" y="230"/>
                    <a:pt x="162" y="229"/>
                    <a:pt x="229" y="202"/>
                  </a:cubicBezTo>
                  <a:cubicBezTo>
                    <a:pt x="231" y="200"/>
                    <a:pt x="231" y="200"/>
                    <a:pt x="231" y="200"/>
                  </a:cubicBezTo>
                  <a:cubicBezTo>
                    <a:pt x="234" y="196"/>
                    <a:pt x="234" y="190"/>
                    <a:pt x="233" y="185"/>
                  </a:cubicBezTo>
                  <a:cubicBezTo>
                    <a:pt x="233" y="184"/>
                    <a:pt x="233" y="182"/>
                    <a:pt x="232" y="181"/>
                  </a:cubicBezTo>
                  <a:cubicBezTo>
                    <a:pt x="231" y="180"/>
                    <a:pt x="230" y="180"/>
                    <a:pt x="229" y="179"/>
                  </a:cubicBezTo>
                  <a:cubicBezTo>
                    <a:pt x="174" y="167"/>
                    <a:pt x="137" y="170"/>
                    <a:pt x="72" y="163"/>
                  </a:cubicBezTo>
                  <a:cubicBezTo>
                    <a:pt x="72" y="163"/>
                    <a:pt x="103" y="98"/>
                    <a:pt x="120" y="62"/>
                  </a:cubicBezTo>
                  <a:cubicBezTo>
                    <a:pt x="128" y="45"/>
                    <a:pt x="137" y="19"/>
                    <a:pt x="139" y="0"/>
                  </a:cubicBezTo>
                  <a:cubicBezTo>
                    <a:pt x="62" y="14"/>
                    <a:pt x="62" y="14"/>
                    <a:pt x="62" y="14"/>
                  </a:cubicBezTo>
                </a:path>
              </a:pathLst>
            </a:custGeom>
            <a:solidFill>
              <a:srgbClr val="DA7D5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4" name="iSlídê"/>
            <p:cNvSpPr/>
            <p:nvPr/>
          </p:nvSpPr>
          <p:spPr bwMode="auto">
            <a:xfrm>
              <a:off x="7177088" y="5181601"/>
              <a:ext cx="79375" cy="277813"/>
            </a:xfrm>
            <a:custGeom>
              <a:avLst/>
              <a:gdLst>
                <a:gd name="T0" fmla="*/ 15 w 24"/>
                <a:gd name="T1" fmla="*/ 0 h 84"/>
                <a:gd name="T2" fmla="*/ 23 w 24"/>
                <a:gd name="T3" fmla="*/ 4 h 84"/>
                <a:gd name="T4" fmla="*/ 24 w 24"/>
                <a:gd name="T5" fmla="*/ 10 h 84"/>
                <a:gd name="T6" fmla="*/ 15 w 24"/>
                <a:gd name="T7" fmla="*/ 75 h 84"/>
                <a:gd name="T8" fmla="*/ 12 w 24"/>
                <a:gd name="T9" fmla="*/ 81 h 84"/>
                <a:gd name="T10" fmla="*/ 6 w 24"/>
                <a:gd name="T11" fmla="*/ 83 h 84"/>
                <a:gd name="T12" fmla="*/ 2 w 24"/>
                <a:gd name="T13" fmla="*/ 76 h 84"/>
                <a:gd name="T14" fmla="*/ 3 w 24"/>
                <a:gd name="T15" fmla="*/ 3 h 84"/>
                <a:gd name="T16" fmla="*/ 15 w 24"/>
                <a:gd name="T17"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84">
                  <a:moveTo>
                    <a:pt x="15" y="0"/>
                  </a:moveTo>
                  <a:cubicBezTo>
                    <a:pt x="19" y="0"/>
                    <a:pt x="22" y="1"/>
                    <a:pt x="23" y="4"/>
                  </a:cubicBezTo>
                  <a:cubicBezTo>
                    <a:pt x="24" y="6"/>
                    <a:pt x="24" y="8"/>
                    <a:pt x="24" y="10"/>
                  </a:cubicBezTo>
                  <a:cubicBezTo>
                    <a:pt x="22" y="31"/>
                    <a:pt x="19" y="53"/>
                    <a:pt x="15" y="75"/>
                  </a:cubicBezTo>
                  <a:cubicBezTo>
                    <a:pt x="14" y="77"/>
                    <a:pt x="14" y="79"/>
                    <a:pt x="12" y="81"/>
                  </a:cubicBezTo>
                  <a:cubicBezTo>
                    <a:pt x="11" y="83"/>
                    <a:pt x="9" y="84"/>
                    <a:pt x="6" y="83"/>
                  </a:cubicBezTo>
                  <a:cubicBezTo>
                    <a:pt x="3" y="82"/>
                    <a:pt x="2" y="79"/>
                    <a:pt x="2" y="76"/>
                  </a:cubicBezTo>
                  <a:cubicBezTo>
                    <a:pt x="0" y="65"/>
                    <a:pt x="2" y="16"/>
                    <a:pt x="3" y="3"/>
                  </a:cubicBezTo>
                  <a:cubicBezTo>
                    <a:pt x="3" y="3"/>
                    <a:pt x="12" y="0"/>
                    <a:pt x="15" y="0"/>
                  </a:cubicBezTo>
                  <a:close/>
                </a:path>
              </a:pathLst>
            </a:custGeom>
            <a:solidFill>
              <a:srgbClr val="2B128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5" name="ïṥľîďé"/>
            <p:cNvSpPr/>
            <p:nvPr/>
          </p:nvSpPr>
          <p:spPr bwMode="auto">
            <a:xfrm>
              <a:off x="6091238" y="3201988"/>
              <a:ext cx="746125" cy="955675"/>
            </a:xfrm>
            <a:custGeom>
              <a:avLst/>
              <a:gdLst>
                <a:gd name="T0" fmla="*/ 222 w 226"/>
                <a:gd name="T1" fmla="*/ 250 h 290"/>
                <a:gd name="T2" fmla="*/ 193 w 226"/>
                <a:gd name="T3" fmla="*/ 244 h 290"/>
                <a:gd name="T4" fmla="*/ 160 w 226"/>
                <a:gd name="T5" fmla="*/ 241 h 290"/>
                <a:gd name="T6" fmla="*/ 120 w 226"/>
                <a:gd name="T7" fmla="*/ 217 h 290"/>
                <a:gd name="T8" fmla="*/ 20 w 226"/>
                <a:gd name="T9" fmla="*/ 36 h 290"/>
                <a:gd name="T10" fmla="*/ 14 w 226"/>
                <a:gd name="T11" fmla="*/ 2 h 290"/>
                <a:gd name="T12" fmla="*/ 13 w 226"/>
                <a:gd name="T13" fmla="*/ 0 h 290"/>
                <a:gd name="T14" fmla="*/ 12 w 226"/>
                <a:gd name="T15" fmla="*/ 0 h 290"/>
                <a:gd name="T16" fmla="*/ 2 w 226"/>
                <a:gd name="T17" fmla="*/ 45 h 290"/>
                <a:gd name="T18" fmla="*/ 105 w 226"/>
                <a:gd name="T19" fmla="*/ 240 h 290"/>
                <a:gd name="T20" fmla="*/ 157 w 226"/>
                <a:gd name="T21" fmla="*/ 276 h 290"/>
                <a:gd name="T22" fmla="*/ 219 w 226"/>
                <a:gd name="T23" fmla="*/ 274 h 290"/>
                <a:gd name="T24" fmla="*/ 222 w 226"/>
                <a:gd name="T25" fmla="*/ 25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 h="290">
                  <a:moveTo>
                    <a:pt x="222" y="250"/>
                  </a:moveTo>
                  <a:cubicBezTo>
                    <a:pt x="217" y="239"/>
                    <a:pt x="202" y="244"/>
                    <a:pt x="193" y="244"/>
                  </a:cubicBezTo>
                  <a:cubicBezTo>
                    <a:pt x="182" y="244"/>
                    <a:pt x="171" y="242"/>
                    <a:pt x="160" y="241"/>
                  </a:cubicBezTo>
                  <a:cubicBezTo>
                    <a:pt x="146" y="235"/>
                    <a:pt x="132" y="228"/>
                    <a:pt x="120" y="217"/>
                  </a:cubicBezTo>
                  <a:cubicBezTo>
                    <a:pt x="66" y="172"/>
                    <a:pt x="31" y="105"/>
                    <a:pt x="20" y="36"/>
                  </a:cubicBezTo>
                  <a:cubicBezTo>
                    <a:pt x="18" y="25"/>
                    <a:pt x="17" y="13"/>
                    <a:pt x="14" y="2"/>
                  </a:cubicBezTo>
                  <a:cubicBezTo>
                    <a:pt x="14" y="1"/>
                    <a:pt x="14" y="0"/>
                    <a:pt x="13" y="0"/>
                  </a:cubicBezTo>
                  <a:cubicBezTo>
                    <a:pt x="13" y="0"/>
                    <a:pt x="12" y="0"/>
                    <a:pt x="12" y="0"/>
                  </a:cubicBezTo>
                  <a:cubicBezTo>
                    <a:pt x="0" y="4"/>
                    <a:pt x="2" y="36"/>
                    <a:pt x="2" y="45"/>
                  </a:cubicBezTo>
                  <a:cubicBezTo>
                    <a:pt x="5" y="120"/>
                    <a:pt x="50" y="191"/>
                    <a:pt x="105" y="240"/>
                  </a:cubicBezTo>
                  <a:cubicBezTo>
                    <a:pt x="120" y="254"/>
                    <a:pt x="138" y="268"/>
                    <a:pt x="157" y="276"/>
                  </a:cubicBezTo>
                  <a:cubicBezTo>
                    <a:pt x="174" y="283"/>
                    <a:pt x="204" y="290"/>
                    <a:pt x="219" y="274"/>
                  </a:cubicBezTo>
                  <a:cubicBezTo>
                    <a:pt x="224" y="268"/>
                    <a:pt x="226" y="257"/>
                    <a:pt x="222" y="250"/>
                  </a:cubicBezTo>
                </a:path>
              </a:pathLst>
            </a:custGeom>
            <a:solidFill>
              <a:srgbClr val="FFFDF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6" name="işľiḋè"/>
            <p:cNvSpPr/>
            <p:nvPr/>
          </p:nvSpPr>
          <p:spPr bwMode="auto">
            <a:xfrm>
              <a:off x="5503863" y="2895601"/>
              <a:ext cx="1111250" cy="1109663"/>
            </a:xfrm>
            <a:custGeom>
              <a:avLst/>
              <a:gdLst>
                <a:gd name="T0" fmla="*/ 20 w 337"/>
                <a:gd name="T1" fmla="*/ 133 h 337"/>
                <a:gd name="T2" fmla="*/ 0 w 337"/>
                <a:gd name="T3" fmla="*/ 156 h 337"/>
                <a:gd name="T4" fmla="*/ 0 w 337"/>
                <a:gd name="T5" fmla="*/ 179 h 337"/>
                <a:gd name="T6" fmla="*/ 20 w 337"/>
                <a:gd name="T7" fmla="*/ 202 h 337"/>
                <a:gd name="T8" fmla="*/ 37 w 337"/>
                <a:gd name="T9" fmla="*/ 204 h 337"/>
                <a:gd name="T10" fmla="*/ 49 w 337"/>
                <a:gd name="T11" fmla="*/ 234 h 337"/>
                <a:gd name="T12" fmla="*/ 38 w 337"/>
                <a:gd name="T13" fmla="*/ 247 h 337"/>
                <a:gd name="T14" fmla="*/ 39 w 337"/>
                <a:gd name="T15" fmla="*/ 277 h 337"/>
                <a:gd name="T16" fmla="*/ 55 w 337"/>
                <a:gd name="T17" fmla="*/ 294 h 337"/>
                <a:gd name="T18" fmla="*/ 86 w 337"/>
                <a:gd name="T19" fmla="*/ 296 h 337"/>
                <a:gd name="T20" fmla="*/ 99 w 337"/>
                <a:gd name="T21" fmla="*/ 286 h 337"/>
                <a:gd name="T22" fmla="*/ 130 w 337"/>
                <a:gd name="T23" fmla="*/ 299 h 337"/>
                <a:gd name="T24" fmla="*/ 132 w 337"/>
                <a:gd name="T25" fmla="*/ 316 h 337"/>
                <a:gd name="T26" fmla="*/ 154 w 337"/>
                <a:gd name="T27" fmla="*/ 337 h 337"/>
                <a:gd name="T28" fmla="*/ 177 w 337"/>
                <a:gd name="T29" fmla="*/ 337 h 337"/>
                <a:gd name="T30" fmla="*/ 200 w 337"/>
                <a:gd name="T31" fmla="*/ 317 h 337"/>
                <a:gd name="T32" fmla="*/ 202 w 337"/>
                <a:gd name="T33" fmla="*/ 301 h 337"/>
                <a:gd name="T34" fmla="*/ 235 w 337"/>
                <a:gd name="T35" fmla="*/ 288 h 337"/>
                <a:gd name="T36" fmla="*/ 248 w 337"/>
                <a:gd name="T37" fmla="*/ 298 h 337"/>
                <a:gd name="T38" fmla="*/ 278 w 337"/>
                <a:gd name="T39" fmla="*/ 297 h 337"/>
                <a:gd name="T40" fmla="*/ 295 w 337"/>
                <a:gd name="T41" fmla="*/ 281 h 337"/>
                <a:gd name="T42" fmla="*/ 297 w 337"/>
                <a:gd name="T43" fmla="*/ 250 h 337"/>
                <a:gd name="T44" fmla="*/ 287 w 337"/>
                <a:gd name="T45" fmla="*/ 237 h 337"/>
                <a:gd name="T46" fmla="*/ 301 w 337"/>
                <a:gd name="T47" fmla="*/ 205 h 337"/>
                <a:gd name="T48" fmla="*/ 316 w 337"/>
                <a:gd name="T49" fmla="*/ 204 h 337"/>
                <a:gd name="T50" fmla="*/ 337 w 337"/>
                <a:gd name="T51" fmla="*/ 181 h 337"/>
                <a:gd name="T52" fmla="*/ 337 w 337"/>
                <a:gd name="T53" fmla="*/ 158 h 337"/>
                <a:gd name="T54" fmla="*/ 317 w 337"/>
                <a:gd name="T55" fmla="*/ 135 h 337"/>
                <a:gd name="T56" fmla="*/ 302 w 337"/>
                <a:gd name="T57" fmla="*/ 133 h 337"/>
                <a:gd name="T58" fmla="*/ 290 w 337"/>
                <a:gd name="T59" fmla="*/ 101 h 337"/>
                <a:gd name="T60" fmla="*/ 299 w 337"/>
                <a:gd name="T61" fmla="*/ 90 h 337"/>
                <a:gd name="T62" fmla="*/ 298 w 337"/>
                <a:gd name="T63" fmla="*/ 60 h 337"/>
                <a:gd name="T64" fmla="*/ 281 w 337"/>
                <a:gd name="T65" fmla="*/ 43 h 337"/>
                <a:gd name="T66" fmla="*/ 251 w 337"/>
                <a:gd name="T67" fmla="*/ 41 h 337"/>
                <a:gd name="T68" fmla="*/ 240 w 337"/>
                <a:gd name="T69" fmla="*/ 49 h 337"/>
                <a:gd name="T70" fmla="*/ 207 w 337"/>
                <a:gd name="T71" fmla="*/ 35 h 337"/>
                <a:gd name="T72" fmla="*/ 205 w 337"/>
                <a:gd name="T73" fmla="*/ 21 h 337"/>
                <a:gd name="T74" fmla="*/ 183 w 337"/>
                <a:gd name="T75" fmla="*/ 0 h 337"/>
                <a:gd name="T76" fmla="*/ 160 w 337"/>
                <a:gd name="T77" fmla="*/ 0 h 337"/>
                <a:gd name="T78" fmla="*/ 137 w 337"/>
                <a:gd name="T79" fmla="*/ 20 h 337"/>
                <a:gd name="T80" fmla="*/ 135 w 337"/>
                <a:gd name="T81" fmla="*/ 34 h 337"/>
                <a:gd name="T82" fmla="*/ 100 w 337"/>
                <a:gd name="T83" fmla="*/ 48 h 337"/>
                <a:gd name="T84" fmla="*/ 89 w 337"/>
                <a:gd name="T85" fmla="*/ 39 h 337"/>
                <a:gd name="T86" fmla="*/ 59 w 337"/>
                <a:gd name="T87" fmla="*/ 40 h 337"/>
                <a:gd name="T88" fmla="*/ 42 w 337"/>
                <a:gd name="T89" fmla="*/ 57 h 337"/>
                <a:gd name="T90" fmla="*/ 40 w 337"/>
                <a:gd name="T91" fmla="*/ 87 h 337"/>
                <a:gd name="T92" fmla="*/ 50 w 337"/>
                <a:gd name="T93" fmla="*/ 100 h 337"/>
                <a:gd name="T94" fmla="*/ 36 w 337"/>
                <a:gd name="T95" fmla="*/ 132 h 337"/>
                <a:gd name="T96" fmla="*/ 20 w 337"/>
                <a:gd name="T97" fmla="*/ 133 h 337"/>
                <a:gd name="T98" fmla="*/ 170 w 337"/>
                <a:gd name="T99" fmla="*/ 107 h 337"/>
                <a:gd name="T100" fmla="*/ 229 w 337"/>
                <a:gd name="T101" fmla="*/ 168 h 337"/>
                <a:gd name="T102" fmla="*/ 168 w 337"/>
                <a:gd name="T103" fmla="*/ 227 h 337"/>
                <a:gd name="T104" fmla="*/ 109 w 337"/>
                <a:gd name="T105" fmla="*/ 166 h 337"/>
                <a:gd name="T106" fmla="*/ 170 w 337"/>
                <a:gd name="T107" fmla="*/ 10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7" h="337">
                  <a:moveTo>
                    <a:pt x="20" y="133"/>
                  </a:moveTo>
                  <a:cubicBezTo>
                    <a:pt x="9" y="134"/>
                    <a:pt x="0" y="144"/>
                    <a:pt x="0" y="156"/>
                  </a:cubicBezTo>
                  <a:cubicBezTo>
                    <a:pt x="0" y="179"/>
                    <a:pt x="0" y="179"/>
                    <a:pt x="0" y="179"/>
                  </a:cubicBezTo>
                  <a:cubicBezTo>
                    <a:pt x="0" y="190"/>
                    <a:pt x="8" y="200"/>
                    <a:pt x="20" y="202"/>
                  </a:cubicBezTo>
                  <a:cubicBezTo>
                    <a:pt x="37" y="204"/>
                    <a:pt x="37" y="204"/>
                    <a:pt x="37" y="204"/>
                  </a:cubicBezTo>
                  <a:cubicBezTo>
                    <a:pt x="39" y="214"/>
                    <a:pt x="44" y="224"/>
                    <a:pt x="49" y="234"/>
                  </a:cubicBezTo>
                  <a:cubicBezTo>
                    <a:pt x="38" y="247"/>
                    <a:pt x="38" y="247"/>
                    <a:pt x="38" y="247"/>
                  </a:cubicBezTo>
                  <a:cubicBezTo>
                    <a:pt x="30" y="256"/>
                    <a:pt x="31" y="269"/>
                    <a:pt x="39" y="277"/>
                  </a:cubicBezTo>
                  <a:cubicBezTo>
                    <a:pt x="55" y="294"/>
                    <a:pt x="55" y="294"/>
                    <a:pt x="55" y="294"/>
                  </a:cubicBezTo>
                  <a:cubicBezTo>
                    <a:pt x="63" y="302"/>
                    <a:pt x="76" y="303"/>
                    <a:pt x="86" y="296"/>
                  </a:cubicBezTo>
                  <a:cubicBezTo>
                    <a:pt x="99" y="286"/>
                    <a:pt x="99" y="286"/>
                    <a:pt x="99" y="286"/>
                  </a:cubicBezTo>
                  <a:cubicBezTo>
                    <a:pt x="109" y="291"/>
                    <a:pt x="119" y="296"/>
                    <a:pt x="130" y="299"/>
                  </a:cubicBezTo>
                  <a:cubicBezTo>
                    <a:pt x="132" y="316"/>
                    <a:pt x="132" y="316"/>
                    <a:pt x="132" y="316"/>
                  </a:cubicBezTo>
                  <a:cubicBezTo>
                    <a:pt x="133" y="328"/>
                    <a:pt x="142" y="337"/>
                    <a:pt x="154" y="337"/>
                  </a:cubicBezTo>
                  <a:cubicBezTo>
                    <a:pt x="177" y="337"/>
                    <a:pt x="177" y="337"/>
                    <a:pt x="177" y="337"/>
                  </a:cubicBezTo>
                  <a:cubicBezTo>
                    <a:pt x="189" y="337"/>
                    <a:pt x="199" y="329"/>
                    <a:pt x="200" y="317"/>
                  </a:cubicBezTo>
                  <a:cubicBezTo>
                    <a:pt x="202" y="301"/>
                    <a:pt x="202" y="301"/>
                    <a:pt x="202" y="301"/>
                  </a:cubicBezTo>
                  <a:cubicBezTo>
                    <a:pt x="214" y="298"/>
                    <a:pt x="225" y="293"/>
                    <a:pt x="235" y="288"/>
                  </a:cubicBezTo>
                  <a:cubicBezTo>
                    <a:pt x="248" y="298"/>
                    <a:pt x="248" y="298"/>
                    <a:pt x="248" y="298"/>
                  </a:cubicBezTo>
                  <a:cubicBezTo>
                    <a:pt x="257" y="305"/>
                    <a:pt x="270" y="305"/>
                    <a:pt x="278" y="297"/>
                  </a:cubicBezTo>
                  <a:cubicBezTo>
                    <a:pt x="295" y="281"/>
                    <a:pt x="295" y="281"/>
                    <a:pt x="295" y="281"/>
                  </a:cubicBezTo>
                  <a:cubicBezTo>
                    <a:pt x="303" y="272"/>
                    <a:pt x="304" y="259"/>
                    <a:pt x="297" y="250"/>
                  </a:cubicBezTo>
                  <a:cubicBezTo>
                    <a:pt x="287" y="237"/>
                    <a:pt x="287" y="237"/>
                    <a:pt x="287" y="237"/>
                  </a:cubicBezTo>
                  <a:cubicBezTo>
                    <a:pt x="293" y="227"/>
                    <a:pt x="298" y="217"/>
                    <a:pt x="301" y="205"/>
                  </a:cubicBezTo>
                  <a:cubicBezTo>
                    <a:pt x="316" y="204"/>
                    <a:pt x="316" y="204"/>
                    <a:pt x="316" y="204"/>
                  </a:cubicBezTo>
                  <a:cubicBezTo>
                    <a:pt x="328" y="203"/>
                    <a:pt x="337" y="193"/>
                    <a:pt x="337" y="181"/>
                  </a:cubicBezTo>
                  <a:cubicBezTo>
                    <a:pt x="337" y="158"/>
                    <a:pt x="337" y="158"/>
                    <a:pt x="337" y="158"/>
                  </a:cubicBezTo>
                  <a:cubicBezTo>
                    <a:pt x="337" y="147"/>
                    <a:pt x="329" y="137"/>
                    <a:pt x="317" y="135"/>
                  </a:cubicBezTo>
                  <a:cubicBezTo>
                    <a:pt x="302" y="133"/>
                    <a:pt x="302" y="133"/>
                    <a:pt x="302" y="133"/>
                  </a:cubicBezTo>
                  <a:cubicBezTo>
                    <a:pt x="299" y="122"/>
                    <a:pt x="295" y="111"/>
                    <a:pt x="290" y="101"/>
                  </a:cubicBezTo>
                  <a:cubicBezTo>
                    <a:pt x="299" y="90"/>
                    <a:pt x="299" y="90"/>
                    <a:pt x="299" y="90"/>
                  </a:cubicBezTo>
                  <a:cubicBezTo>
                    <a:pt x="306" y="81"/>
                    <a:pt x="306" y="68"/>
                    <a:pt x="298" y="60"/>
                  </a:cubicBezTo>
                  <a:cubicBezTo>
                    <a:pt x="281" y="43"/>
                    <a:pt x="281" y="43"/>
                    <a:pt x="281" y="43"/>
                  </a:cubicBezTo>
                  <a:cubicBezTo>
                    <a:pt x="273" y="35"/>
                    <a:pt x="260" y="34"/>
                    <a:pt x="251" y="41"/>
                  </a:cubicBezTo>
                  <a:cubicBezTo>
                    <a:pt x="240" y="49"/>
                    <a:pt x="240" y="49"/>
                    <a:pt x="240" y="49"/>
                  </a:cubicBezTo>
                  <a:cubicBezTo>
                    <a:pt x="230" y="43"/>
                    <a:pt x="218" y="38"/>
                    <a:pt x="207" y="35"/>
                  </a:cubicBezTo>
                  <a:cubicBezTo>
                    <a:pt x="205" y="21"/>
                    <a:pt x="205" y="21"/>
                    <a:pt x="205" y="21"/>
                  </a:cubicBezTo>
                  <a:cubicBezTo>
                    <a:pt x="204" y="9"/>
                    <a:pt x="194" y="0"/>
                    <a:pt x="183" y="0"/>
                  </a:cubicBezTo>
                  <a:cubicBezTo>
                    <a:pt x="160" y="0"/>
                    <a:pt x="160" y="0"/>
                    <a:pt x="160" y="0"/>
                  </a:cubicBezTo>
                  <a:cubicBezTo>
                    <a:pt x="148" y="0"/>
                    <a:pt x="138" y="8"/>
                    <a:pt x="137" y="20"/>
                  </a:cubicBezTo>
                  <a:cubicBezTo>
                    <a:pt x="135" y="34"/>
                    <a:pt x="135" y="34"/>
                    <a:pt x="135" y="34"/>
                  </a:cubicBezTo>
                  <a:cubicBezTo>
                    <a:pt x="123" y="37"/>
                    <a:pt x="111" y="42"/>
                    <a:pt x="100" y="48"/>
                  </a:cubicBezTo>
                  <a:cubicBezTo>
                    <a:pt x="89" y="39"/>
                    <a:pt x="89" y="39"/>
                    <a:pt x="89" y="39"/>
                  </a:cubicBezTo>
                  <a:cubicBezTo>
                    <a:pt x="80" y="32"/>
                    <a:pt x="67" y="32"/>
                    <a:pt x="59" y="40"/>
                  </a:cubicBezTo>
                  <a:cubicBezTo>
                    <a:pt x="42" y="57"/>
                    <a:pt x="42" y="57"/>
                    <a:pt x="42" y="57"/>
                  </a:cubicBezTo>
                  <a:cubicBezTo>
                    <a:pt x="34" y="65"/>
                    <a:pt x="33" y="78"/>
                    <a:pt x="40" y="87"/>
                  </a:cubicBezTo>
                  <a:cubicBezTo>
                    <a:pt x="50" y="100"/>
                    <a:pt x="50" y="100"/>
                    <a:pt x="50" y="100"/>
                  </a:cubicBezTo>
                  <a:cubicBezTo>
                    <a:pt x="44" y="110"/>
                    <a:pt x="39" y="120"/>
                    <a:pt x="36" y="132"/>
                  </a:cubicBezTo>
                  <a:cubicBezTo>
                    <a:pt x="20" y="133"/>
                    <a:pt x="20" y="133"/>
                    <a:pt x="20" y="133"/>
                  </a:cubicBezTo>
                  <a:moveTo>
                    <a:pt x="170" y="107"/>
                  </a:moveTo>
                  <a:cubicBezTo>
                    <a:pt x="203" y="107"/>
                    <a:pt x="230" y="135"/>
                    <a:pt x="229" y="168"/>
                  </a:cubicBezTo>
                  <a:cubicBezTo>
                    <a:pt x="229" y="201"/>
                    <a:pt x="202" y="228"/>
                    <a:pt x="168" y="227"/>
                  </a:cubicBezTo>
                  <a:cubicBezTo>
                    <a:pt x="135" y="227"/>
                    <a:pt x="109" y="200"/>
                    <a:pt x="109" y="166"/>
                  </a:cubicBezTo>
                  <a:cubicBezTo>
                    <a:pt x="109" y="133"/>
                    <a:pt x="137" y="107"/>
                    <a:pt x="170" y="107"/>
                  </a:cubicBezTo>
                </a:path>
              </a:pathLst>
            </a:custGeom>
            <a:solidFill>
              <a:srgbClr val="3992D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7" name="íšľiḍe"/>
            <p:cNvSpPr/>
            <p:nvPr/>
          </p:nvSpPr>
          <p:spPr bwMode="auto">
            <a:xfrm>
              <a:off x="5919788" y="3316288"/>
              <a:ext cx="260350" cy="260350"/>
            </a:xfrm>
            <a:prstGeom prst="ellipse">
              <a:avLst/>
            </a:prstGeom>
            <a:solidFill>
              <a:srgbClr val="E5B4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8" name="ïṣ1ïḓe"/>
            <p:cNvSpPr/>
            <p:nvPr/>
          </p:nvSpPr>
          <p:spPr bwMode="auto">
            <a:xfrm>
              <a:off x="5972176" y="3373438"/>
              <a:ext cx="158750" cy="153988"/>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9" name="íṥḻîḋê"/>
            <p:cNvSpPr/>
            <p:nvPr/>
          </p:nvSpPr>
          <p:spPr bwMode="auto">
            <a:xfrm>
              <a:off x="5819776" y="3076576"/>
              <a:ext cx="595313" cy="600075"/>
            </a:xfrm>
            <a:custGeom>
              <a:avLst/>
              <a:gdLst>
                <a:gd name="T0" fmla="*/ 64 w 180"/>
                <a:gd name="T1" fmla="*/ 0 h 182"/>
                <a:gd name="T2" fmla="*/ 3 w 180"/>
                <a:gd name="T3" fmla="*/ 18 h 182"/>
                <a:gd name="T4" fmla="*/ 4 w 180"/>
                <a:gd name="T5" fmla="*/ 24 h 182"/>
                <a:gd name="T6" fmla="*/ 6 w 180"/>
                <a:gd name="T7" fmla="*/ 23 h 182"/>
                <a:gd name="T8" fmla="*/ 47 w 180"/>
                <a:gd name="T9" fmla="*/ 16 h 182"/>
                <a:gd name="T10" fmla="*/ 53 w 180"/>
                <a:gd name="T11" fmla="*/ 16 h 182"/>
                <a:gd name="T12" fmla="*/ 163 w 180"/>
                <a:gd name="T13" fmla="*/ 126 h 182"/>
                <a:gd name="T14" fmla="*/ 154 w 180"/>
                <a:gd name="T15" fmla="*/ 177 h 182"/>
                <a:gd name="T16" fmla="*/ 157 w 180"/>
                <a:gd name="T17" fmla="*/ 182 h 182"/>
                <a:gd name="T18" fmla="*/ 160 w 180"/>
                <a:gd name="T19" fmla="*/ 180 h 182"/>
                <a:gd name="T20" fmla="*/ 180 w 180"/>
                <a:gd name="T21" fmla="*/ 112 h 182"/>
                <a:gd name="T22" fmla="*/ 67 w 180"/>
                <a:gd name="T23" fmla="*/ 0 h 182"/>
                <a:gd name="T24" fmla="*/ 64 w 180"/>
                <a:gd name="T25" fmla="*/ 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0" h="182">
                  <a:moveTo>
                    <a:pt x="64" y="0"/>
                  </a:moveTo>
                  <a:cubicBezTo>
                    <a:pt x="41" y="0"/>
                    <a:pt x="20" y="7"/>
                    <a:pt x="3" y="18"/>
                  </a:cubicBezTo>
                  <a:cubicBezTo>
                    <a:pt x="0" y="20"/>
                    <a:pt x="1" y="24"/>
                    <a:pt x="4" y="24"/>
                  </a:cubicBezTo>
                  <a:cubicBezTo>
                    <a:pt x="5" y="24"/>
                    <a:pt x="5" y="24"/>
                    <a:pt x="6" y="23"/>
                  </a:cubicBezTo>
                  <a:cubicBezTo>
                    <a:pt x="19" y="18"/>
                    <a:pt x="33" y="16"/>
                    <a:pt x="47" y="16"/>
                  </a:cubicBezTo>
                  <a:cubicBezTo>
                    <a:pt x="49" y="16"/>
                    <a:pt x="51" y="16"/>
                    <a:pt x="53" y="16"/>
                  </a:cubicBezTo>
                  <a:cubicBezTo>
                    <a:pt x="112" y="19"/>
                    <a:pt x="160" y="67"/>
                    <a:pt x="163" y="126"/>
                  </a:cubicBezTo>
                  <a:cubicBezTo>
                    <a:pt x="164" y="144"/>
                    <a:pt x="160" y="162"/>
                    <a:pt x="154" y="177"/>
                  </a:cubicBezTo>
                  <a:cubicBezTo>
                    <a:pt x="152" y="180"/>
                    <a:pt x="155" y="182"/>
                    <a:pt x="157" y="182"/>
                  </a:cubicBezTo>
                  <a:cubicBezTo>
                    <a:pt x="158" y="182"/>
                    <a:pt x="159" y="182"/>
                    <a:pt x="160" y="180"/>
                  </a:cubicBezTo>
                  <a:cubicBezTo>
                    <a:pt x="173" y="161"/>
                    <a:pt x="180" y="137"/>
                    <a:pt x="180" y="112"/>
                  </a:cubicBezTo>
                  <a:cubicBezTo>
                    <a:pt x="178" y="53"/>
                    <a:pt x="126" y="1"/>
                    <a:pt x="67" y="0"/>
                  </a:cubicBezTo>
                  <a:cubicBezTo>
                    <a:pt x="66" y="0"/>
                    <a:pt x="65" y="0"/>
                    <a:pt x="64" y="0"/>
                  </a:cubicBezTo>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0" name="îṩḻïḋê"/>
            <p:cNvSpPr/>
            <p:nvPr/>
          </p:nvSpPr>
          <p:spPr bwMode="auto">
            <a:xfrm>
              <a:off x="6831013" y="3676651"/>
              <a:ext cx="269875" cy="279400"/>
            </a:xfrm>
            <a:custGeom>
              <a:avLst/>
              <a:gdLst>
                <a:gd name="T0" fmla="*/ 17 w 82"/>
                <a:gd name="T1" fmla="*/ 56 h 85"/>
                <a:gd name="T2" fmla="*/ 4 w 82"/>
                <a:gd name="T3" fmla="*/ 37 h 85"/>
                <a:gd name="T4" fmla="*/ 17 w 82"/>
                <a:gd name="T5" fmla="*/ 20 h 85"/>
                <a:gd name="T6" fmla="*/ 70 w 82"/>
                <a:gd name="T7" fmla="*/ 13 h 85"/>
                <a:gd name="T8" fmla="*/ 60 w 82"/>
                <a:gd name="T9" fmla="*/ 65 h 85"/>
                <a:gd name="T10" fmla="*/ 6 w 82"/>
                <a:gd name="T11" fmla="*/ 72 h 85"/>
                <a:gd name="T12" fmla="*/ 0 w 82"/>
                <a:gd name="T13" fmla="*/ 53 h 85"/>
                <a:gd name="T14" fmla="*/ 17 w 82"/>
                <a:gd name="T15" fmla="*/ 56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85">
                  <a:moveTo>
                    <a:pt x="17" y="56"/>
                  </a:moveTo>
                  <a:cubicBezTo>
                    <a:pt x="4" y="37"/>
                    <a:pt x="4" y="37"/>
                    <a:pt x="4" y="37"/>
                  </a:cubicBezTo>
                  <a:cubicBezTo>
                    <a:pt x="7" y="31"/>
                    <a:pt x="11" y="25"/>
                    <a:pt x="17" y="20"/>
                  </a:cubicBezTo>
                  <a:cubicBezTo>
                    <a:pt x="35" y="3"/>
                    <a:pt x="59" y="0"/>
                    <a:pt x="70" y="13"/>
                  </a:cubicBezTo>
                  <a:cubicBezTo>
                    <a:pt x="82" y="26"/>
                    <a:pt x="77" y="49"/>
                    <a:pt x="60" y="65"/>
                  </a:cubicBezTo>
                  <a:cubicBezTo>
                    <a:pt x="42" y="82"/>
                    <a:pt x="18" y="85"/>
                    <a:pt x="6" y="72"/>
                  </a:cubicBezTo>
                  <a:cubicBezTo>
                    <a:pt x="2" y="67"/>
                    <a:pt x="0" y="60"/>
                    <a:pt x="0" y="53"/>
                  </a:cubicBezTo>
                  <a:cubicBezTo>
                    <a:pt x="7" y="59"/>
                    <a:pt x="17" y="56"/>
                    <a:pt x="17" y="56"/>
                  </a:cubicBezTo>
                  <a:close/>
                </a:path>
              </a:pathLst>
            </a:custGeom>
            <a:solidFill>
              <a:srgbClr val="FFFDF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1" name="íś1ídé"/>
            <p:cNvSpPr/>
            <p:nvPr/>
          </p:nvSpPr>
          <p:spPr bwMode="auto">
            <a:xfrm>
              <a:off x="7015163" y="3867151"/>
              <a:ext cx="73025" cy="58738"/>
            </a:xfrm>
            <a:custGeom>
              <a:avLst/>
              <a:gdLst>
                <a:gd name="T0" fmla="*/ 8 w 22"/>
                <a:gd name="T1" fmla="*/ 3 h 18"/>
                <a:gd name="T2" fmla="*/ 1 w 22"/>
                <a:gd name="T3" fmla="*/ 13 h 18"/>
                <a:gd name="T4" fmla="*/ 14 w 22"/>
                <a:gd name="T5" fmla="*/ 16 h 18"/>
                <a:gd name="T6" fmla="*/ 20 w 22"/>
                <a:gd name="T7" fmla="*/ 5 h 18"/>
                <a:gd name="T8" fmla="*/ 8 w 22"/>
                <a:gd name="T9" fmla="*/ 3 h 18"/>
              </a:gdLst>
              <a:ahLst/>
              <a:cxnLst>
                <a:cxn ang="0">
                  <a:pos x="T0" y="T1"/>
                </a:cxn>
                <a:cxn ang="0">
                  <a:pos x="T2" y="T3"/>
                </a:cxn>
                <a:cxn ang="0">
                  <a:pos x="T4" y="T5"/>
                </a:cxn>
                <a:cxn ang="0">
                  <a:pos x="T6" y="T7"/>
                </a:cxn>
                <a:cxn ang="0">
                  <a:pos x="T8" y="T9"/>
                </a:cxn>
              </a:cxnLst>
              <a:rect l="0" t="0" r="r" b="b"/>
              <a:pathLst>
                <a:path w="22" h="18">
                  <a:moveTo>
                    <a:pt x="8" y="3"/>
                  </a:moveTo>
                  <a:cubicBezTo>
                    <a:pt x="3" y="5"/>
                    <a:pt x="0" y="10"/>
                    <a:pt x="1" y="13"/>
                  </a:cubicBezTo>
                  <a:cubicBezTo>
                    <a:pt x="3" y="17"/>
                    <a:pt x="8" y="18"/>
                    <a:pt x="14" y="16"/>
                  </a:cubicBezTo>
                  <a:cubicBezTo>
                    <a:pt x="19" y="13"/>
                    <a:pt x="22" y="9"/>
                    <a:pt x="20" y="5"/>
                  </a:cubicBezTo>
                  <a:cubicBezTo>
                    <a:pt x="19" y="1"/>
                    <a:pt x="13" y="0"/>
                    <a:pt x="8" y="3"/>
                  </a:cubicBezTo>
                  <a:close/>
                </a:path>
              </a:pathLst>
            </a:custGeom>
            <a:solidFill>
              <a:srgbClr val="FFFDF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2" name="ïSḷíďê"/>
            <p:cNvSpPr/>
            <p:nvPr/>
          </p:nvSpPr>
          <p:spPr bwMode="auto">
            <a:xfrm>
              <a:off x="6773863" y="3867151"/>
              <a:ext cx="211138" cy="217488"/>
            </a:xfrm>
            <a:custGeom>
              <a:avLst/>
              <a:gdLst>
                <a:gd name="T0" fmla="*/ 6 w 64"/>
                <a:gd name="T1" fmla="*/ 36 h 66"/>
                <a:gd name="T2" fmla="*/ 9 w 64"/>
                <a:gd name="T3" fmla="*/ 61 h 66"/>
                <a:gd name="T4" fmla="*/ 28 w 64"/>
                <a:gd name="T5" fmla="*/ 63 h 66"/>
                <a:gd name="T6" fmla="*/ 43 w 64"/>
                <a:gd name="T7" fmla="*/ 42 h 66"/>
                <a:gd name="T8" fmla="*/ 51 w 64"/>
                <a:gd name="T9" fmla="*/ 27 h 66"/>
                <a:gd name="T10" fmla="*/ 57 w 64"/>
                <a:gd name="T11" fmla="*/ 21 h 66"/>
                <a:gd name="T12" fmla="*/ 63 w 64"/>
                <a:gd name="T13" fmla="*/ 15 h 66"/>
                <a:gd name="T14" fmla="*/ 62 w 64"/>
                <a:gd name="T15" fmla="*/ 15 h 66"/>
                <a:gd name="T16" fmla="*/ 62 w 64"/>
                <a:gd name="T17" fmla="*/ 9 h 66"/>
                <a:gd name="T18" fmla="*/ 58 w 64"/>
                <a:gd name="T19" fmla="*/ 4 h 66"/>
                <a:gd name="T20" fmla="*/ 52 w 64"/>
                <a:gd name="T21" fmla="*/ 1 h 66"/>
                <a:gd name="T22" fmla="*/ 44 w 64"/>
                <a:gd name="T23" fmla="*/ 1 h 66"/>
                <a:gd name="T24" fmla="*/ 26 w 64"/>
                <a:gd name="T25" fmla="*/ 15 h 66"/>
                <a:gd name="T26" fmla="*/ 20 w 64"/>
                <a:gd name="T27" fmla="*/ 22 h 66"/>
                <a:gd name="T28" fmla="*/ 13 w 64"/>
                <a:gd name="T29" fmla="*/ 29 h 66"/>
                <a:gd name="T30" fmla="*/ 6 w 64"/>
                <a:gd name="T31" fmla="*/ 3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66">
                  <a:moveTo>
                    <a:pt x="6" y="36"/>
                  </a:moveTo>
                  <a:cubicBezTo>
                    <a:pt x="0" y="43"/>
                    <a:pt x="2" y="56"/>
                    <a:pt x="9" y="61"/>
                  </a:cubicBezTo>
                  <a:cubicBezTo>
                    <a:pt x="15" y="65"/>
                    <a:pt x="22" y="66"/>
                    <a:pt x="28" y="63"/>
                  </a:cubicBezTo>
                  <a:cubicBezTo>
                    <a:pt x="36" y="59"/>
                    <a:pt x="39" y="50"/>
                    <a:pt x="43" y="42"/>
                  </a:cubicBezTo>
                  <a:cubicBezTo>
                    <a:pt x="45" y="37"/>
                    <a:pt x="48" y="32"/>
                    <a:pt x="51" y="27"/>
                  </a:cubicBezTo>
                  <a:cubicBezTo>
                    <a:pt x="53" y="25"/>
                    <a:pt x="55" y="23"/>
                    <a:pt x="57" y="21"/>
                  </a:cubicBezTo>
                  <a:cubicBezTo>
                    <a:pt x="58" y="19"/>
                    <a:pt x="62" y="17"/>
                    <a:pt x="63" y="15"/>
                  </a:cubicBezTo>
                  <a:cubicBezTo>
                    <a:pt x="62" y="15"/>
                    <a:pt x="62" y="15"/>
                    <a:pt x="62" y="15"/>
                  </a:cubicBezTo>
                  <a:cubicBezTo>
                    <a:pt x="64" y="13"/>
                    <a:pt x="63" y="11"/>
                    <a:pt x="62" y="9"/>
                  </a:cubicBezTo>
                  <a:cubicBezTo>
                    <a:pt x="61" y="7"/>
                    <a:pt x="60" y="5"/>
                    <a:pt x="58" y="4"/>
                  </a:cubicBezTo>
                  <a:cubicBezTo>
                    <a:pt x="56" y="3"/>
                    <a:pt x="54" y="1"/>
                    <a:pt x="52" y="1"/>
                  </a:cubicBezTo>
                  <a:cubicBezTo>
                    <a:pt x="49" y="0"/>
                    <a:pt x="47" y="1"/>
                    <a:pt x="44" y="1"/>
                  </a:cubicBezTo>
                  <a:cubicBezTo>
                    <a:pt x="37" y="3"/>
                    <a:pt x="30" y="8"/>
                    <a:pt x="26" y="15"/>
                  </a:cubicBezTo>
                  <a:cubicBezTo>
                    <a:pt x="25" y="17"/>
                    <a:pt x="22" y="20"/>
                    <a:pt x="20" y="22"/>
                  </a:cubicBezTo>
                  <a:cubicBezTo>
                    <a:pt x="18" y="24"/>
                    <a:pt x="15" y="27"/>
                    <a:pt x="13" y="29"/>
                  </a:cubicBezTo>
                  <a:cubicBezTo>
                    <a:pt x="11" y="31"/>
                    <a:pt x="8" y="33"/>
                    <a:pt x="6" y="36"/>
                  </a:cubicBezTo>
                </a:path>
              </a:pathLst>
            </a:custGeom>
            <a:solidFill>
              <a:srgbClr val="FFFDF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3" name="íšḷíḑé"/>
            <p:cNvSpPr/>
            <p:nvPr/>
          </p:nvSpPr>
          <p:spPr bwMode="auto">
            <a:xfrm>
              <a:off x="6819901" y="3919538"/>
              <a:ext cx="100013" cy="57150"/>
            </a:xfrm>
            <a:custGeom>
              <a:avLst/>
              <a:gdLst>
                <a:gd name="T0" fmla="*/ 11 w 30"/>
                <a:gd name="T1" fmla="*/ 0 h 17"/>
                <a:gd name="T2" fmla="*/ 30 w 30"/>
                <a:gd name="T3" fmla="*/ 7 h 17"/>
                <a:gd name="T4" fmla="*/ 0 w 30"/>
                <a:gd name="T5" fmla="*/ 12 h 17"/>
                <a:gd name="T6" fmla="*/ 11 w 30"/>
                <a:gd name="T7" fmla="*/ 0 h 17"/>
              </a:gdLst>
              <a:ahLst/>
              <a:cxnLst>
                <a:cxn ang="0">
                  <a:pos x="T0" y="T1"/>
                </a:cxn>
                <a:cxn ang="0">
                  <a:pos x="T2" y="T3"/>
                </a:cxn>
                <a:cxn ang="0">
                  <a:pos x="T4" y="T5"/>
                </a:cxn>
                <a:cxn ang="0">
                  <a:pos x="T6" y="T7"/>
                </a:cxn>
              </a:cxnLst>
              <a:rect l="0" t="0" r="r" b="b"/>
              <a:pathLst>
                <a:path w="30" h="17">
                  <a:moveTo>
                    <a:pt x="11" y="0"/>
                  </a:moveTo>
                  <a:cubicBezTo>
                    <a:pt x="11" y="0"/>
                    <a:pt x="20" y="10"/>
                    <a:pt x="30" y="7"/>
                  </a:cubicBezTo>
                  <a:cubicBezTo>
                    <a:pt x="30" y="7"/>
                    <a:pt x="7" y="17"/>
                    <a:pt x="0" y="12"/>
                  </a:cubicBezTo>
                  <a:lnTo>
                    <a:pt x="11" y="0"/>
                  </a:ln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4" name="îşḻídè"/>
            <p:cNvSpPr/>
            <p:nvPr/>
          </p:nvSpPr>
          <p:spPr bwMode="auto">
            <a:xfrm>
              <a:off x="6846888" y="3600451"/>
              <a:ext cx="266700" cy="193675"/>
            </a:xfrm>
            <a:custGeom>
              <a:avLst/>
              <a:gdLst>
                <a:gd name="T0" fmla="*/ 70 w 81"/>
                <a:gd name="T1" fmla="*/ 16 h 59"/>
                <a:gd name="T2" fmla="*/ 53 w 81"/>
                <a:gd name="T3" fmla="*/ 9 h 59"/>
                <a:gd name="T4" fmla="*/ 33 w 81"/>
                <a:gd name="T5" fmla="*/ 14 h 59"/>
                <a:gd name="T6" fmla="*/ 3 w 81"/>
                <a:gd name="T7" fmla="*/ 0 h 59"/>
                <a:gd name="T8" fmla="*/ 3 w 81"/>
                <a:gd name="T9" fmla="*/ 22 h 59"/>
                <a:gd name="T10" fmla="*/ 9 w 81"/>
                <a:gd name="T11" fmla="*/ 37 h 59"/>
                <a:gd name="T12" fmla="*/ 37 w 81"/>
                <a:gd name="T13" fmla="*/ 56 h 59"/>
                <a:gd name="T14" fmla="*/ 57 w 81"/>
                <a:gd name="T15" fmla="*/ 59 h 59"/>
                <a:gd name="T16" fmla="*/ 74 w 81"/>
                <a:gd name="T17" fmla="*/ 49 h 59"/>
                <a:gd name="T18" fmla="*/ 70 w 81"/>
                <a:gd name="T19" fmla="*/ 16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59">
                  <a:moveTo>
                    <a:pt x="70" y="16"/>
                  </a:moveTo>
                  <a:cubicBezTo>
                    <a:pt x="66" y="11"/>
                    <a:pt x="60" y="9"/>
                    <a:pt x="53" y="9"/>
                  </a:cubicBezTo>
                  <a:cubicBezTo>
                    <a:pt x="46" y="10"/>
                    <a:pt x="40" y="13"/>
                    <a:pt x="33" y="14"/>
                  </a:cubicBezTo>
                  <a:cubicBezTo>
                    <a:pt x="22" y="15"/>
                    <a:pt x="10" y="9"/>
                    <a:pt x="3" y="0"/>
                  </a:cubicBezTo>
                  <a:cubicBezTo>
                    <a:pt x="0" y="7"/>
                    <a:pt x="2" y="15"/>
                    <a:pt x="3" y="22"/>
                  </a:cubicBezTo>
                  <a:cubicBezTo>
                    <a:pt x="5" y="27"/>
                    <a:pt x="6" y="33"/>
                    <a:pt x="9" y="37"/>
                  </a:cubicBezTo>
                  <a:cubicBezTo>
                    <a:pt x="15" y="47"/>
                    <a:pt x="26" y="52"/>
                    <a:pt x="37" y="56"/>
                  </a:cubicBezTo>
                  <a:cubicBezTo>
                    <a:pt x="43" y="58"/>
                    <a:pt x="50" y="59"/>
                    <a:pt x="57" y="59"/>
                  </a:cubicBezTo>
                  <a:cubicBezTo>
                    <a:pt x="64" y="58"/>
                    <a:pt x="71" y="55"/>
                    <a:pt x="74" y="49"/>
                  </a:cubicBezTo>
                  <a:cubicBezTo>
                    <a:pt x="81" y="39"/>
                    <a:pt x="78" y="25"/>
                    <a:pt x="70" y="16"/>
                  </a:cubicBezTo>
                  <a:close/>
                </a:path>
              </a:pathLst>
            </a:custGeom>
            <a:solidFill>
              <a:srgbClr val="DA7D5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5" name="ïṩļíḑê"/>
            <p:cNvSpPr/>
            <p:nvPr/>
          </p:nvSpPr>
          <p:spPr bwMode="auto">
            <a:xfrm>
              <a:off x="6877051" y="3649663"/>
              <a:ext cx="342900" cy="679450"/>
            </a:xfrm>
            <a:custGeom>
              <a:avLst/>
              <a:gdLst>
                <a:gd name="T0" fmla="*/ 64 w 104"/>
                <a:gd name="T1" fmla="*/ 4 h 206"/>
                <a:gd name="T2" fmla="*/ 82 w 104"/>
                <a:gd name="T3" fmla="*/ 5 h 206"/>
                <a:gd name="T4" fmla="*/ 95 w 104"/>
                <a:gd name="T5" fmla="*/ 20 h 206"/>
                <a:gd name="T6" fmla="*/ 102 w 104"/>
                <a:gd name="T7" fmla="*/ 37 h 206"/>
                <a:gd name="T8" fmla="*/ 94 w 104"/>
                <a:gd name="T9" fmla="*/ 70 h 206"/>
                <a:gd name="T10" fmla="*/ 75 w 104"/>
                <a:gd name="T11" fmla="*/ 99 h 206"/>
                <a:gd name="T12" fmla="*/ 62 w 104"/>
                <a:gd name="T13" fmla="*/ 132 h 206"/>
                <a:gd name="T14" fmla="*/ 60 w 104"/>
                <a:gd name="T15" fmla="*/ 154 h 206"/>
                <a:gd name="T16" fmla="*/ 97 w 104"/>
                <a:gd name="T17" fmla="*/ 183 h 206"/>
                <a:gd name="T18" fmla="*/ 101 w 104"/>
                <a:gd name="T19" fmla="*/ 185 h 206"/>
                <a:gd name="T20" fmla="*/ 100 w 104"/>
                <a:gd name="T21" fmla="*/ 188 h 206"/>
                <a:gd name="T22" fmla="*/ 61 w 104"/>
                <a:gd name="T23" fmla="*/ 205 h 206"/>
                <a:gd name="T24" fmla="*/ 13 w 104"/>
                <a:gd name="T25" fmla="*/ 177 h 206"/>
                <a:gd name="T26" fmla="*/ 3 w 104"/>
                <a:gd name="T27" fmla="*/ 121 h 206"/>
                <a:gd name="T28" fmla="*/ 8 w 104"/>
                <a:gd name="T29" fmla="*/ 106 h 206"/>
                <a:gd name="T30" fmla="*/ 35 w 104"/>
                <a:gd name="T31" fmla="*/ 77 h 206"/>
                <a:gd name="T32" fmla="*/ 54 w 104"/>
                <a:gd name="T33" fmla="*/ 54 h 206"/>
                <a:gd name="T34" fmla="*/ 62 w 104"/>
                <a:gd name="T35" fmla="*/ 5 h 206"/>
                <a:gd name="T36" fmla="*/ 64 w 104"/>
                <a:gd name="T37" fmla="*/ 4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4" h="206">
                  <a:moveTo>
                    <a:pt x="64" y="4"/>
                  </a:moveTo>
                  <a:cubicBezTo>
                    <a:pt x="69" y="0"/>
                    <a:pt x="77" y="1"/>
                    <a:pt x="82" y="5"/>
                  </a:cubicBezTo>
                  <a:cubicBezTo>
                    <a:pt x="88" y="9"/>
                    <a:pt x="92" y="14"/>
                    <a:pt x="95" y="20"/>
                  </a:cubicBezTo>
                  <a:cubicBezTo>
                    <a:pt x="98" y="25"/>
                    <a:pt x="100" y="31"/>
                    <a:pt x="102" y="37"/>
                  </a:cubicBezTo>
                  <a:cubicBezTo>
                    <a:pt x="104" y="48"/>
                    <a:pt x="100" y="60"/>
                    <a:pt x="94" y="70"/>
                  </a:cubicBezTo>
                  <a:cubicBezTo>
                    <a:pt x="89" y="80"/>
                    <a:pt x="81" y="89"/>
                    <a:pt x="75" y="99"/>
                  </a:cubicBezTo>
                  <a:cubicBezTo>
                    <a:pt x="69" y="109"/>
                    <a:pt x="64" y="120"/>
                    <a:pt x="62" y="132"/>
                  </a:cubicBezTo>
                  <a:cubicBezTo>
                    <a:pt x="60" y="139"/>
                    <a:pt x="59" y="147"/>
                    <a:pt x="60" y="154"/>
                  </a:cubicBezTo>
                  <a:cubicBezTo>
                    <a:pt x="63" y="171"/>
                    <a:pt x="80" y="183"/>
                    <a:pt x="97" y="183"/>
                  </a:cubicBezTo>
                  <a:cubicBezTo>
                    <a:pt x="99" y="183"/>
                    <a:pt x="101" y="184"/>
                    <a:pt x="101" y="185"/>
                  </a:cubicBezTo>
                  <a:cubicBezTo>
                    <a:pt x="102" y="186"/>
                    <a:pt x="101" y="187"/>
                    <a:pt x="100" y="188"/>
                  </a:cubicBezTo>
                  <a:cubicBezTo>
                    <a:pt x="90" y="199"/>
                    <a:pt x="76" y="206"/>
                    <a:pt x="61" y="205"/>
                  </a:cubicBezTo>
                  <a:cubicBezTo>
                    <a:pt x="41" y="205"/>
                    <a:pt x="23" y="194"/>
                    <a:pt x="13" y="177"/>
                  </a:cubicBezTo>
                  <a:cubicBezTo>
                    <a:pt x="2" y="161"/>
                    <a:pt x="0" y="140"/>
                    <a:pt x="3" y="121"/>
                  </a:cubicBezTo>
                  <a:cubicBezTo>
                    <a:pt x="4" y="116"/>
                    <a:pt x="6" y="111"/>
                    <a:pt x="8" y="106"/>
                  </a:cubicBezTo>
                  <a:cubicBezTo>
                    <a:pt x="14" y="94"/>
                    <a:pt x="26" y="86"/>
                    <a:pt x="35" y="77"/>
                  </a:cubicBezTo>
                  <a:cubicBezTo>
                    <a:pt x="43" y="70"/>
                    <a:pt x="49" y="62"/>
                    <a:pt x="54" y="54"/>
                  </a:cubicBezTo>
                  <a:cubicBezTo>
                    <a:pt x="63" y="39"/>
                    <a:pt x="69" y="21"/>
                    <a:pt x="62" y="5"/>
                  </a:cubicBezTo>
                  <a:cubicBezTo>
                    <a:pt x="64" y="4"/>
                    <a:pt x="64" y="4"/>
                    <a:pt x="64" y="4"/>
                  </a:cubicBezTo>
                </a:path>
              </a:pathLst>
            </a:custGeom>
            <a:solidFill>
              <a:srgbClr val="DA7D5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6" name="íṥļîḓe"/>
            <p:cNvSpPr/>
            <p:nvPr/>
          </p:nvSpPr>
          <p:spPr bwMode="auto">
            <a:xfrm>
              <a:off x="6415088" y="3989388"/>
              <a:ext cx="498475" cy="692150"/>
            </a:xfrm>
            <a:custGeom>
              <a:avLst/>
              <a:gdLst>
                <a:gd name="T0" fmla="*/ 112 w 151"/>
                <a:gd name="T1" fmla="*/ 2 h 210"/>
                <a:gd name="T2" fmla="*/ 66 w 151"/>
                <a:gd name="T3" fmla="*/ 33 h 210"/>
                <a:gd name="T4" fmla="*/ 55 w 151"/>
                <a:gd name="T5" fmla="*/ 42 h 210"/>
                <a:gd name="T6" fmla="*/ 47 w 151"/>
                <a:gd name="T7" fmla="*/ 57 h 210"/>
                <a:gd name="T8" fmla="*/ 0 w 151"/>
                <a:gd name="T9" fmla="*/ 195 h 210"/>
                <a:gd name="T10" fmla="*/ 42 w 151"/>
                <a:gd name="T11" fmla="*/ 205 h 210"/>
                <a:gd name="T12" fmla="*/ 75 w 151"/>
                <a:gd name="T13" fmla="*/ 209 h 210"/>
                <a:gd name="T14" fmla="*/ 151 w 151"/>
                <a:gd name="T15" fmla="*/ 186 h 210"/>
                <a:gd name="T16" fmla="*/ 142 w 151"/>
                <a:gd name="T17" fmla="*/ 37 h 210"/>
                <a:gd name="T18" fmla="*/ 144 w 151"/>
                <a:gd name="T19" fmla="*/ 10 h 210"/>
                <a:gd name="T20" fmla="*/ 131 w 151"/>
                <a:gd name="T21" fmla="*/ 1 h 210"/>
                <a:gd name="T22" fmla="*/ 114 w 151"/>
                <a:gd name="T23" fmla="*/ 2 h 210"/>
                <a:gd name="T24" fmla="*/ 112 w 151"/>
                <a:gd name="T25" fmla="*/ 2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1" h="210">
                  <a:moveTo>
                    <a:pt x="112" y="2"/>
                  </a:moveTo>
                  <a:cubicBezTo>
                    <a:pt x="96" y="12"/>
                    <a:pt x="81" y="22"/>
                    <a:pt x="66" y="33"/>
                  </a:cubicBezTo>
                  <a:cubicBezTo>
                    <a:pt x="62" y="35"/>
                    <a:pt x="58" y="38"/>
                    <a:pt x="55" y="42"/>
                  </a:cubicBezTo>
                  <a:cubicBezTo>
                    <a:pt x="51" y="46"/>
                    <a:pt x="49" y="52"/>
                    <a:pt x="47" y="57"/>
                  </a:cubicBezTo>
                  <a:cubicBezTo>
                    <a:pt x="31" y="103"/>
                    <a:pt x="15" y="149"/>
                    <a:pt x="0" y="195"/>
                  </a:cubicBezTo>
                  <a:cubicBezTo>
                    <a:pt x="13" y="200"/>
                    <a:pt x="28" y="203"/>
                    <a:pt x="42" y="205"/>
                  </a:cubicBezTo>
                  <a:cubicBezTo>
                    <a:pt x="53" y="207"/>
                    <a:pt x="64" y="209"/>
                    <a:pt x="75" y="209"/>
                  </a:cubicBezTo>
                  <a:cubicBezTo>
                    <a:pt x="102" y="210"/>
                    <a:pt x="128" y="201"/>
                    <a:pt x="151" y="186"/>
                  </a:cubicBezTo>
                  <a:cubicBezTo>
                    <a:pt x="125" y="141"/>
                    <a:pt x="125" y="85"/>
                    <a:pt x="142" y="37"/>
                  </a:cubicBezTo>
                  <a:cubicBezTo>
                    <a:pt x="145" y="28"/>
                    <a:pt x="149" y="18"/>
                    <a:pt x="144" y="10"/>
                  </a:cubicBezTo>
                  <a:cubicBezTo>
                    <a:pt x="142" y="5"/>
                    <a:pt x="136" y="2"/>
                    <a:pt x="131" y="1"/>
                  </a:cubicBezTo>
                  <a:cubicBezTo>
                    <a:pt x="125" y="0"/>
                    <a:pt x="119" y="1"/>
                    <a:pt x="114" y="2"/>
                  </a:cubicBezTo>
                  <a:cubicBezTo>
                    <a:pt x="112" y="2"/>
                    <a:pt x="112" y="2"/>
                    <a:pt x="112" y="2"/>
                  </a:cubicBezTo>
                </a:path>
              </a:pathLst>
            </a:custGeom>
            <a:solidFill>
              <a:srgbClr val="2B128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7" name="iṡļídé"/>
            <p:cNvSpPr/>
            <p:nvPr/>
          </p:nvSpPr>
          <p:spPr bwMode="auto">
            <a:xfrm>
              <a:off x="6827838" y="3989388"/>
              <a:ext cx="65088" cy="36513"/>
            </a:xfrm>
            <a:custGeom>
              <a:avLst/>
              <a:gdLst>
                <a:gd name="T0" fmla="*/ 0 w 20"/>
                <a:gd name="T1" fmla="*/ 0 h 11"/>
                <a:gd name="T2" fmla="*/ 6 w 20"/>
                <a:gd name="T3" fmla="*/ 1 h 11"/>
                <a:gd name="T4" fmla="*/ 19 w 20"/>
                <a:gd name="T5" fmla="*/ 10 h 11"/>
                <a:gd name="T6" fmla="*/ 20 w 20"/>
                <a:gd name="T7" fmla="*/ 11 h 11"/>
                <a:gd name="T8" fmla="*/ 20 w 20"/>
                <a:gd name="T9" fmla="*/ 10 h 11"/>
                <a:gd name="T10" fmla="*/ 20 w 20"/>
                <a:gd name="T11" fmla="*/ 10 h 11"/>
                <a:gd name="T12" fmla="*/ 6 w 20"/>
                <a:gd name="T13" fmla="*/ 1 h 11"/>
                <a:gd name="T14" fmla="*/ 0 w 20"/>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1">
                  <a:moveTo>
                    <a:pt x="0" y="0"/>
                  </a:moveTo>
                  <a:cubicBezTo>
                    <a:pt x="2" y="0"/>
                    <a:pt x="4" y="1"/>
                    <a:pt x="6" y="1"/>
                  </a:cubicBezTo>
                  <a:cubicBezTo>
                    <a:pt x="11" y="2"/>
                    <a:pt x="17" y="5"/>
                    <a:pt x="19" y="10"/>
                  </a:cubicBezTo>
                  <a:cubicBezTo>
                    <a:pt x="20" y="10"/>
                    <a:pt x="20" y="10"/>
                    <a:pt x="20" y="11"/>
                  </a:cubicBezTo>
                  <a:cubicBezTo>
                    <a:pt x="20" y="11"/>
                    <a:pt x="20" y="10"/>
                    <a:pt x="20" y="10"/>
                  </a:cubicBezTo>
                  <a:cubicBezTo>
                    <a:pt x="20" y="10"/>
                    <a:pt x="20" y="10"/>
                    <a:pt x="20" y="10"/>
                  </a:cubicBezTo>
                  <a:cubicBezTo>
                    <a:pt x="17" y="5"/>
                    <a:pt x="11" y="2"/>
                    <a:pt x="6" y="1"/>
                  </a:cubicBezTo>
                  <a:cubicBezTo>
                    <a:pt x="4" y="1"/>
                    <a:pt x="2" y="0"/>
                    <a:pt x="0" y="0"/>
                  </a:cubicBezTo>
                </a:path>
              </a:pathLst>
            </a:custGeom>
            <a:solidFill>
              <a:srgbClr val="B3B2B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8" name="işļiḋè"/>
            <p:cNvSpPr/>
            <p:nvPr/>
          </p:nvSpPr>
          <p:spPr bwMode="auto">
            <a:xfrm>
              <a:off x="6827838" y="4117976"/>
              <a:ext cx="85725" cy="503238"/>
            </a:xfrm>
            <a:custGeom>
              <a:avLst/>
              <a:gdLst>
                <a:gd name="T0" fmla="*/ 17 w 26"/>
                <a:gd name="T1" fmla="*/ 0 h 153"/>
                <a:gd name="T2" fmla="*/ 26 w 26"/>
                <a:gd name="T3" fmla="*/ 147 h 153"/>
                <a:gd name="T4" fmla="*/ 16 w 26"/>
                <a:gd name="T5" fmla="*/ 153 h 153"/>
                <a:gd name="T6" fmla="*/ 16 w 26"/>
                <a:gd name="T7" fmla="*/ 153 h 153"/>
                <a:gd name="T8" fmla="*/ 26 w 26"/>
                <a:gd name="T9" fmla="*/ 147 h 153"/>
                <a:gd name="T10" fmla="*/ 17 w 26"/>
                <a:gd name="T11" fmla="*/ 0 h 153"/>
                <a:gd name="T12" fmla="*/ 17 w 26"/>
                <a:gd name="T13" fmla="*/ 0 h 153"/>
              </a:gdLst>
              <a:ahLst/>
              <a:cxnLst>
                <a:cxn ang="0">
                  <a:pos x="T0" y="T1"/>
                </a:cxn>
                <a:cxn ang="0">
                  <a:pos x="T2" y="T3"/>
                </a:cxn>
                <a:cxn ang="0">
                  <a:pos x="T4" y="T5"/>
                </a:cxn>
                <a:cxn ang="0">
                  <a:pos x="T6" y="T7"/>
                </a:cxn>
                <a:cxn ang="0">
                  <a:pos x="T8" y="T9"/>
                </a:cxn>
                <a:cxn ang="0">
                  <a:pos x="T10" y="T11"/>
                </a:cxn>
                <a:cxn ang="0">
                  <a:pos x="T12" y="T13"/>
                </a:cxn>
              </a:cxnLst>
              <a:rect l="0" t="0" r="r" b="b"/>
              <a:pathLst>
                <a:path w="26" h="153">
                  <a:moveTo>
                    <a:pt x="17" y="0"/>
                  </a:moveTo>
                  <a:cubicBezTo>
                    <a:pt x="0" y="48"/>
                    <a:pt x="0" y="103"/>
                    <a:pt x="26" y="147"/>
                  </a:cubicBezTo>
                  <a:cubicBezTo>
                    <a:pt x="22" y="149"/>
                    <a:pt x="19" y="151"/>
                    <a:pt x="16" y="153"/>
                  </a:cubicBezTo>
                  <a:cubicBezTo>
                    <a:pt x="16" y="153"/>
                    <a:pt x="16" y="153"/>
                    <a:pt x="16" y="153"/>
                  </a:cubicBezTo>
                  <a:cubicBezTo>
                    <a:pt x="19" y="151"/>
                    <a:pt x="23" y="149"/>
                    <a:pt x="26" y="147"/>
                  </a:cubicBezTo>
                  <a:cubicBezTo>
                    <a:pt x="1" y="103"/>
                    <a:pt x="0" y="48"/>
                    <a:pt x="17" y="0"/>
                  </a:cubicBezTo>
                  <a:cubicBezTo>
                    <a:pt x="17" y="0"/>
                    <a:pt x="17" y="0"/>
                    <a:pt x="17" y="0"/>
                  </a:cubicBezTo>
                </a:path>
              </a:pathLst>
            </a:custGeom>
            <a:solidFill>
              <a:srgbClr val="B3B3B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9" name="iṡḻíde"/>
            <p:cNvSpPr/>
            <p:nvPr/>
          </p:nvSpPr>
          <p:spPr bwMode="auto">
            <a:xfrm>
              <a:off x="6675438" y="4621213"/>
              <a:ext cx="204788" cy="57150"/>
            </a:xfrm>
            <a:custGeom>
              <a:avLst/>
              <a:gdLst>
                <a:gd name="T0" fmla="*/ 62 w 62"/>
                <a:gd name="T1" fmla="*/ 0 h 17"/>
                <a:gd name="T2" fmla="*/ 0 w 62"/>
                <a:gd name="T3" fmla="*/ 17 h 17"/>
                <a:gd name="T4" fmla="*/ 62 w 62"/>
                <a:gd name="T5" fmla="*/ 0 h 17"/>
                <a:gd name="T6" fmla="*/ 62 w 62"/>
                <a:gd name="T7" fmla="*/ 0 h 17"/>
              </a:gdLst>
              <a:ahLst/>
              <a:cxnLst>
                <a:cxn ang="0">
                  <a:pos x="T0" y="T1"/>
                </a:cxn>
                <a:cxn ang="0">
                  <a:pos x="T2" y="T3"/>
                </a:cxn>
                <a:cxn ang="0">
                  <a:pos x="T4" y="T5"/>
                </a:cxn>
                <a:cxn ang="0">
                  <a:pos x="T6" y="T7"/>
                </a:cxn>
              </a:cxnLst>
              <a:rect l="0" t="0" r="r" b="b"/>
              <a:pathLst>
                <a:path w="62" h="17">
                  <a:moveTo>
                    <a:pt x="62" y="0"/>
                  </a:moveTo>
                  <a:cubicBezTo>
                    <a:pt x="43" y="10"/>
                    <a:pt x="22" y="17"/>
                    <a:pt x="0" y="17"/>
                  </a:cubicBezTo>
                  <a:cubicBezTo>
                    <a:pt x="22" y="17"/>
                    <a:pt x="43" y="10"/>
                    <a:pt x="62" y="0"/>
                  </a:cubicBezTo>
                  <a:cubicBezTo>
                    <a:pt x="62" y="0"/>
                    <a:pt x="62" y="0"/>
                    <a:pt x="62" y="0"/>
                  </a:cubicBezTo>
                </a:path>
              </a:pathLst>
            </a:custGeom>
            <a:solidFill>
              <a:srgbClr val="99583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0" name="ïS1îḓé"/>
            <p:cNvSpPr/>
            <p:nvPr/>
          </p:nvSpPr>
          <p:spPr bwMode="auto">
            <a:xfrm>
              <a:off x="6883401" y="4022726"/>
              <a:ext cx="22225" cy="95250"/>
            </a:xfrm>
            <a:custGeom>
              <a:avLst/>
              <a:gdLst>
                <a:gd name="T0" fmla="*/ 3 w 7"/>
                <a:gd name="T1" fmla="*/ 0 h 29"/>
                <a:gd name="T2" fmla="*/ 3 w 7"/>
                <a:gd name="T3" fmla="*/ 1 h 29"/>
                <a:gd name="T4" fmla="*/ 0 w 7"/>
                <a:gd name="T5" fmla="*/ 27 h 29"/>
                <a:gd name="T6" fmla="*/ 0 w 7"/>
                <a:gd name="T7" fmla="*/ 29 h 29"/>
                <a:gd name="T8" fmla="*/ 0 w 7"/>
                <a:gd name="T9" fmla="*/ 29 h 29"/>
                <a:gd name="T10" fmla="*/ 1 w 7"/>
                <a:gd name="T11" fmla="*/ 27 h 29"/>
                <a:gd name="T12" fmla="*/ 3 w 7"/>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7" h="29">
                  <a:moveTo>
                    <a:pt x="3" y="0"/>
                  </a:moveTo>
                  <a:cubicBezTo>
                    <a:pt x="3" y="0"/>
                    <a:pt x="3" y="1"/>
                    <a:pt x="3" y="1"/>
                  </a:cubicBezTo>
                  <a:cubicBezTo>
                    <a:pt x="7" y="9"/>
                    <a:pt x="3" y="18"/>
                    <a:pt x="0" y="27"/>
                  </a:cubicBezTo>
                  <a:cubicBezTo>
                    <a:pt x="0" y="28"/>
                    <a:pt x="0" y="28"/>
                    <a:pt x="0" y="29"/>
                  </a:cubicBezTo>
                  <a:cubicBezTo>
                    <a:pt x="0" y="29"/>
                    <a:pt x="0" y="29"/>
                    <a:pt x="0" y="29"/>
                  </a:cubicBezTo>
                  <a:cubicBezTo>
                    <a:pt x="0" y="29"/>
                    <a:pt x="0" y="28"/>
                    <a:pt x="1" y="27"/>
                  </a:cubicBezTo>
                  <a:cubicBezTo>
                    <a:pt x="4" y="18"/>
                    <a:pt x="7" y="8"/>
                    <a:pt x="3" y="0"/>
                  </a:cubicBezTo>
                </a:path>
              </a:pathLst>
            </a:custGeom>
            <a:solidFill>
              <a:srgbClr val="99583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1" name="iṡľïdè"/>
            <p:cNvSpPr/>
            <p:nvPr/>
          </p:nvSpPr>
          <p:spPr bwMode="auto">
            <a:xfrm>
              <a:off x="6619876" y="3989388"/>
              <a:ext cx="293688" cy="688975"/>
            </a:xfrm>
            <a:custGeom>
              <a:avLst/>
              <a:gdLst>
                <a:gd name="T0" fmla="*/ 63 w 89"/>
                <a:gd name="T1" fmla="*/ 0 h 209"/>
                <a:gd name="T2" fmla="*/ 55 w 89"/>
                <a:gd name="T3" fmla="*/ 1 h 209"/>
                <a:gd name="T4" fmla="*/ 64 w 89"/>
                <a:gd name="T5" fmla="*/ 9 h 209"/>
                <a:gd name="T6" fmla="*/ 62 w 89"/>
                <a:gd name="T7" fmla="*/ 36 h 209"/>
                <a:gd name="T8" fmla="*/ 70 w 89"/>
                <a:gd name="T9" fmla="*/ 185 h 209"/>
                <a:gd name="T10" fmla="*/ 0 w 89"/>
                <a:gd name="T11" fmla="*/ 208 h 209"/>
                <a:gd name="T12" fmla="*/ 13 w 89"/>
                <a:gd name="T13" fmla="*/ 209 h 209"/>
                <a:gd name="T14" fmla="*/ 16 w 89"/>
                <a:gd name="T15" fmla="*/ 209 h 209"/>
                <a:gd name="T16" fmla="*/ 17 w 89"/>
                <a:gd name="T17" fmla="*/ 209 h 209"/>
                <a:gd name="T18" fmla="*/ 79 w 89"/>
                <a:gd name="T19" fmla="*/ 192 h 209"/>
                <a:gd name="T20" fmla="*/ 89 w 89"/>
                <a:gd name="T21" fmla="*/ 186 h 209"/>
                <a:gd name="T22" fmla="*/ 80 w 89"/>
                <a:gd name="T23" fmla="*/ 39 h 209"/>
                <a:gd name="T24" fmla="*/ 80 w 89"/>
                <a:gd name="T25" fmla="*/ 37 h 209"/>
                <a:gd name="T26" fmla="*/ 83 w 89"/>
                <a:gd name="T27" fmla="*/ 11 h 209"/>
                <a:gd name="T28" fmla="*/ 82 w 89"/>
                <a:gd name="T29" fmla="*/ 10 h 209"/>
                <a:gd name="T30" fmla="*/ 69 w 89"/>
                <a:gd name="T31" fmla="*/ 1 h 209"/>
                <a:gd name="T32" fmla="*/ 63 w 89"/>
                <a:gd name="T33" fmla="*/ 0 h 209"/>
                <a:gd name="T34" fmla="*/ 63 w 89"/>
                <a:gd name="T35" fmla="*/ 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9" h="209">
                  <a:moveTo>
                    <a:pt x="63" y="0"/>
                  </a:moveTo>
                  <a:cubicBezTo>
                    <a:pt x="60" y="0"/>
                    <a:pt x="57" y="1"/>
                    <a:pt x="55" y="1"/>
                  </a:cubicBezTo>
                  <a:cubicBezTo>
                    <a:pt x="59" y="3"/>
                    <a:pt x="62" y="5"/>
                    <a:pt x="64" y="9"/>
                  </a:cubicBezTo>
                  <a:cubicBezTo>
                    <a:pt x="69" y="17"/>
                    <a:pt x="65" y="27"/>
                    <a:pt x="62" y="36"/>
                  </a:cubicBezTo>
                  <a:cubicBezTo>
                    <a:pt x="45" y="84"/>
                    <a:pt x="45" y="140"/>
                    <a:pt x="70" y="185"/>
                  </a:cubicBezTo>
                  <a:cubicBezTo>
                    <a:pt x="49" y="199"/>
                    <a:pt x="25" y="208"/>
                    <a:pt x="0" y="208"/>
                  </a:cubicBezTo>
                  <a:cubicBezTo>
                    <a:pt x="4" y="209"/>
                    <a:pt x="9" y="209"/>
                    <a:pt x="13" y="209"/>
                  </a:cubicBezTo>
                  <a:cubicBezTo>
                    <a:pt x="14" y="209"/>
                    <a:pt x="15" y="209"/>
                    <a:pt x="16" y="209"/>
                  </a:cubicBezTo>
                  <a:cubicBezTo>
                    <a:pt x="16" y="209"/>
                    <a:pt x="16" y="209"/>
                    <a:pt x="17" y="209"/>
                  </a:cubicBezTo>
                  <a:cubicBezTo>
                    <a:pt x="39" y="209"/>
                    <a:pt x="60" y="202"/>
                    <a:pt x="79" y="192"/>
                  </a:cubicBezTo>
                  <a:cubicBezTo>
                    <a:pt x="82" y="190"/>
                    <a:pt x="85" y="188"/>
                    <a:pt x="89" y="186"/>
                  </a:cubicBezTo>
                  <a:cubicBezTo>
                    <a:pt x="63" y="142"/>
                    <a:pt x="63" y="87"/>
                    <a:pt x="80" y="39"/>
                  </a:cubicBezTo>
                  <a:cubicBezTo>
                    <a:pt x="80" y="38"/>
                    <a:pt x="80" y="38"/>
                    <a:pt x="80" y="37"/>
                  </a:cubicBezTo>
                  <a:cubicBezTo>
                    <a:pt x="83" y="28"/>
                    <a:pt x="87" y="19"/>
                    <a:pt x="83" y="11"/>
                  </a:cubicBezTo>
                  <a:cubicBezTo>
                    <a:pt x="83" y="10"/>
                    <a:pt x="83" y="10"/>
                    <a:pt x="82" y="10"/>
                  </a:cubicBezTo>
                  <a:cubicBezTo>
                    <a:pt x="80" y="5"/>
                    <a:pt x="74" y="2"/>
                    <a:pt x="69" y="1"/>
                  </a:cubicBezTo>
                  <a:cubicBezTo>
                    <a:pt x="67" y="1"/>
                    <a:pt x="65" y="0"/>
                    <a:pt x="63" y="0"/>
                  </a:cubicBezTo>
                  <a:cubicBezTo>
                    <a:pt x="63" y="0"/>
                    <a:pt x="63" y="0"/>
                    <a:pt x="63" y="0"/>
                  </a:cubicBezTo>
                </a:path>
              </a:pathLst>
            </a:custGeom>
            <a:solidFill>
              <a:srgbClr val="1E0D5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2" name="iṣ1îḋe"/>
            <p:cNvSpPr/>
            <p:nvPr/>
          </p:nvSpPr>
          <p:spPr bwMode="auto">
            <a:xfrm>
              <a:off x="5830888" y="3652838"/>
              <a:ext cx="1071563" cy="569913"/>
            </a:xfrm>
            <a:custGeom>
              <a:avLst/>
              <a:gdLst>
                <a:gd name="T0" fmla="*/ 314 w 325"/>
                <a:gd name="T1" fmla="*/ 116 h 173"/>
                <a:gd name="T2" fmla="*/ 286 w 325"/>
                <a:gd name="T3" fmla="*/ 125 h 173"/>
                <a:gd name="T4" fmla="*/ 255 w 325"/>
                <a:gd name="T5" fmla="*/ 138 h 173"/>
                <a:gd name="T6" fmla="*/ 209 w 325"/>
                <a:gd name="T7" fmla="*/ 137 h 173"/>
                <a:gd name="T8" fmla="*/ 33 w 325"/>
                <a:gd name="T9" fmla="*/ 28 h 173"/>
                <a:gd name="T10" fmla="*/ 12 w 325"/>
                <a:gd name="T11" fmla="*/ 1 h 173"/>
                <a:gd name="T12" fmla="*/ 10 w 325"/>
                <a:gd name="T13" fmla="*/ 0 h 173"/>
                <a:gd name="T14" fmla="*/ 8 w 325"/>
                <a:gd name="T15" fmla="*/ 1 h 173"/>
                <a:gd name="T16" fmla="*/ 22 w 325"/>
                <a:gd name="T17" fmla="*/ 45 h 173"/>
                <a:gd name="T18" fmla="*/ 207 w 325"/>
                <a:gd name="T19" fmla="*/ 164 h 173"/>
                <a:gd name="T20" fmla="*/ 270 w 325"/>
                <a:gd name="T21" fmla="*/ 170 h 173"/>
                <a:gd name="T22" fmla="*/ 323 w 325"/>
                <a:gd name="T23" fmla="*/ 139 h 173"/>
                <a:gd name="T24" fmla="*/ 314 w 325"/>
                <a:gd name="T25" fmla="*/ 116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5" h="173">
                  <a:moveTo>
                    <a:pt x="314" y="116"/>
                  </a:moveTo>
                  <a:cubicBezTo>
                    <a:pt x="304" y="109"/>
                    <a:pt x="294" y="120"/>
                    <a:pt x="286" y="125"/>
                  </a:cubicBezTo>
                  <a:cubicBezTo>
                    <a:pt x="276" y="131"/>
                    <a:pt x="266" y="134"/>
                    <a:pt x="255" y="138"/>
                  </a:cubicBezTo>
                  <a:cubicBezTo>
                    <a:pt x="240" y="140"/>
                    <a:pt x="225" y="140"/>
                    <a:pt x="209" y="137"/>
                  </a:cubicBezTo>
                  <a:cubicBezTo>
                    <a:pt x="140" y="125"/>
                    <a:pt x="76" y="83"/>
                    <a:pt x="33" y="28"/>
                  </a:cubicBezTo>
                  <a:cubicBezTo>
                    <a:pt x="26" y="19"/>
                    <a:pt x="19" y="10"/>
                    <a:pt x="12" y="1"/>
                  </a:cubicBezTo>
                  <a:cubicBezTo>
                    <a:pt x="11" y="1"/>
                    <a:pt x="11" y="0"/>
                    <a:pt x="10" y="0"/>
                  </a:cubicBezTo>
                  <a:cubicBezTo>
                    <a:pt x="9" y="0"/>
                    <a:pt x="9" y="1"/>
                    <a:pt x="8" y="1"/>
                  </a:cubicBezTo>
                  <a:cubicBezTo>
                    <a:pt x="0" y="10"/>
                    <a:pt x="18" y="37"/>
                    <a:pt x="22" y="45"/>
                  </a:cubicBezTo>
                  <a:cubicBezTo>
                    <a:pt x="61" y="109"/>
                    <a:pt x="135" y="148"/>
                    <a:pt x="207" y="164"/>
                  </a:cubicBezTo>
                  <a:cubicBezTo>
                    <a:pt x="227" y="169"/>
                    <a:pt x="249" y="173"/>
                    <a:pt x="270" y="170"/>
                  </a:cubicBezTo>
                  <a:cubicBezTo>
                    <a:pt x="289" y="168"/>
                    <a:pt x="319" y="160"/>
                    <a:pt x="323" y="139"/>
                  </a:cubicBezTo>
                  <a:cubicBezTo>
                    <a:pt x="325" y="131"/>
                    <a:pt x="321" y="120"/>
                    <a:pt x="314" y="116"/>
                  </a:cubicBezTo>
                  <a:close/>
                </a:path>
              </a:pathLst>
            </a:custGeom>
            <a:solidFill>
              <a:srgbClr val="FFFDF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sp>
        <p:nvSpPr>
          <p:cNvPr id="113" name="文本框 112"/>
          <p:cNvSpPr txBox="1"/>
          <p:nvPr/>
        </p:nvSpPr>
        <p:spPr>
          <a:xfrm>
            <a:off x="944245" y="133985"/>
            <a:ext cx="4035425" cy="398780"/>
          </a:xfrm>
          <a:prstGeom prst="rect">
            <a:avLst/>
          </a:prstGeom>
          <a:noFill/>
        </p:spPr>
        <p:txBody>
          <a:bodyPr wrap="square" rtlCol="0" anchor="t">
            <a:spAutoFit/>
          </a:bodyPr>
          <a:lstStyle/>
          <a:p>
            <a:r>
              <a:rPr lang="zh-CN" altLang="en-US" sz="2000" b="1" dirty="0">
                <a:solidFill>
                  <a:srgbClr val="FF0000"/>
                </a:solidFill>
                <a:latin typeface="思源宋体 CN" panose="02020400000000000000" pitchFamily="18" charset="-122"/>
                <a:ea typeface="思源宋体 CN" panose="02020400000000000000" pitchFamily="18" charset="-122"/>
              </a:rPr>
              <a:t>查人的不安全行为</a:t>
            </a:r>
            <a:endParaRPr lang="zh-CN" altLang="en-US" sz="2000" b="1" dirty="0">
              <a:solidFill>
                <a:srgbClr val="FF0000"/>
              </a:solidFill>
              <a:latin typeface="思源宋体 CN" panose="02020400000000000000" pitchFamily="18" charset="-122"/>
              <a:ea typeface="思源宋体 CN" panose="02020400000000000000" pitchFamily="18" charset="-122"/>
            </a:endParaRPr>
          </a:p>
        </p:txBody>
      </p:sp>
    </p:spTree>
  </p:cSld>
  <p:clrMapOvr>
    <a:masterClrMapping/>
  </p:clrMapOvr>
  <p:transition spd="slow" advClick="0" advTm="0">
    <p:cove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30225" y="1021080"/>
            <a:ext cx="3455035" cy="337185"/>
          </a:xfrm>
          <a:prstGeom prst="rect">
            <a:avLst/>
          </a:prstGeom>
          <a:noFill/>
        </p:spPr>
        <p:txBody>
          <a:bodyPr wrap="square" rtlCol="0" anchor="t">
            <a:spAutoFit/>
          </a:bodyPr>
          <a:lstStyle/>
          <a:p>
            <a:r>
              <a:rPr lang="zh-CN" altLang="en-US" sz="1600" b="1" dirty="0">
                <a:solidFill>
                  <a:schemeClr val="tx1">
                    <a:lumMod val="75000"/>
                    <a:lumOff val="25000"/>
                  </a:schemeClr>
                </a:solidFill>
                <a:latin typeface="思源宋体 CN" panose="02020400000000000000" pitchFamily="18" charset="-122"/>
                <a:ea typeface="思源宋体 CN" panose="02020400000000000000" pitchFamily="18" charset="-122"/>
              </a:rPr>
              <a:t>3.使用不安全设备</a:t>
            </a:r>
            <a:endParaRPr lang="zh-CN" altLang="en-US" sz="1600" b="1"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grpSp>
        <p:nvGrpSpPr>
          <p:cNvPr id="6" name="组合 5"/>
          <p:cNvGrpSpPr/>
          <p:nvPr/>
        </p:nvGrpSpPr>
        <p:grpSpPr>
          <a:xfrm>
            <a:off x="2064385" y="1863090"/>
            <a:ext cx="4939030" cy="2313305"/>
            <a:chOff x="4487" y="2421"/>
            <a:chExt cx="7778" cy="3643"/>
          </a:xfrm>
        </p:grpSpPr>
        <p:grpSp>
          <p:nvGrpSpPr>
            <p:cNvPr id="7" name="组合 6"/>
            <p:cNvGrpSpPr/>
            <p:nvPr/>
          </p:nvGrpSpPr>
          <p:grpSpPr>
            <a:xfrm>
              <a:off x="4487" y="2421"/>
              <a:ext cx="4654" cy="1540"/>
              <a:chOff x="309246" y="1376363"/>
              <a:chExt cx="4289425" cy="1419196"/>
            </a:xfrm>
          </p:grpSpPr>
          <p:sp>
            <p:nvSpPr>
              <p:cNvPr id="8" name="任意多边形 7"/>
              <p:cNvSpPr/>
              <p:nvPr/>
            </p:nvSpPr>
            <p:spPr>
              <a:xfrm>
                <a:off x="1719422" y="1376363"/>
                <a:ext cx="1469707" cy="1419196"/>
              </a:xfrm>
              <a:custGeom>
                <a:avLst/>
                <a:gdLst>
                  <a:gd name="connsiteX0" fmla="*/ 0 w 1469707"/>
                  <a:gd name="connsiteY0" fmla="*/ 1090584 h 1419196"/>
                  <a:gd name="connsiteX1" fmla="*/ 45719 w 1469707"/>
                  <a:gd name="connsiteY1" fmla="*/ 1090584 h 1419196"/>
                  <a:gd name="connsiteX2" fmla="*/ 45719 w 1469707"/>
                  <a:gd name="connsiteY2" fmla="*/ 1373477 h 1419196"/>
                  <a:gd name="connsiteX3" fmla="*/ 1423988 w 1469707"/>
                  <a:gd name="connsiteY3" fmla="*/ 1373477 h 1419196"/>
                  <a:gd name="connsiteX4" fmla="*/ 1423988 w 1469707"/>
                  <a:gd name="connsiteY4" fmla="*/ 1090584 h 1419196"/>
                  <a:gd name="connsiteX5" fmla="*/ 1469707 w 1469707"/>
                  <a:gd name="connsiteY5" fmla="*/ 1090584 h 1419196"/>
                  <a:gd name="connsiteX6" fmla="*/ 1469707 w 1469707"/>
                  <a:gd name="connsiteY6" fmla="*/ 1373477 h 1419196"/>
                  <a:gd name="connsiteX7" fmla="*/ 1469707 w 1469707"/>
                  <a:gd name="connsiteY7" fmla="*/ 1419196 h 1419196"/>
                  <a:gd name="connsiteX8" fmla="*/ 1423988 w 1469707"/>
                  <a:gd name="connsiteY8" fmla="*/ 1419196 h 1419196"/>
                  <a:gd name="connsiteX9" fmla="*/ 45719 w 1469707"/>
                  <a:gd name="connsiteY9" fmla="*/ 1419196 h 1419196"/>
                  <a:gd name="connsiteX10" fmla="*/ 0 w 1469707"/>
                  <a:gd name="connsiteY10" fmla="*/ 1419196 h 1419196"/>
                  <a:gd name="connsiteX11" fmla="*/ 0 w 1469707"/>
                  <a:gd name="connsiteY11" fmla="*/ 1373477 h 1419196"/>
                  <a:gd name="connsiteX12" fmla="*/ 0 w 1469707"/>
                  <a:gd name="connsiteY12" fmla="*/ 0 h 1419196"/>
                  <a:gd name="connsiteX13" fmla="*/ 45719 w 1469707"/>
                  <a:gd name="connsiteY13" fmla="*/ 0 h 1419196"/>
                  <a:gd name="connsiteX14" fmla="*/ 1423988 w 1469707"/>
                  <a:gd name="connsiteY14" fmla="*/ 0 h 1419196"/>
                  <a:gd name="connsiteX15" fmla="*/ 1469707 w 1469707"/>
                  <a:gd name="connsiteY15" fmla="*/ 0 h 1419196"/>
                  <a:gd name="connsiteX16" fmla="*/ 1469707 w 1469707"/>
                  <a:gd name="connsiteY16" fmla="*/ 45719 h 1419196"/>
                  <a:gd name="connsiteX17" fmla="*/ 1469707 w 1469707"/>
                  <a:gd name="connsiteY17" fmla="*/ 328612 h 1419196"/>
                  <a:gd name="connsiteX18" fmla="*/ 1423988 w 1469707"/>
                  <a:gd name="connsiteY18" fmla="*/ 328612 h 1419196"/>
                  <a:gd name="connsiteX19" fmla="*/ 1423988 w 1469707"/>
                  <a:gd name="connsiteY19" fmla="*/ 45719 h 1419196"/>
                  <a:gd name="connsiteX20" fmla="*/ 45719 w 1469707"/>
                  <a:gd name="connsiteY20" fmla="*/ 45719 h 1419196"/>
                  <a:gd name="connsiteX21" fmla="*/ 45719 w 1469707"/>
                  <a:gd name="connsiteY21" fmla="*/ 328612 h 1419196"/>
                  <a:gd name="connsiteX22" fmla="*/ 0 w 1469707"/>
                  <a:gd name="connsiteY22" fmla="*/ 328612 h 1419196"/>
                  <a:gd name="connsiteX23" fmla="*/ 0 w 1469707"/>
                  <a:gd name="connsiteY23" fmla="*/ 45719 h 1419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69707" h="1419196">
                    <a:moveTo>
                      <a:pt x="0" y="1090584"/>
                    </a:moveTo>
                    <a:lnTo>
                      <a:pt x="45719" y="1090584"/>
                    </a:lnTo>
                    <a:lnTo>
                      <a:pt x="45719" y="1373477"/>
                    </a:lnTo>
                    <a:lnTo>
                      <a:pt x="1423988" y="1373477"/>
                    </a:lnTo>
                    <a:lnTo>
                      <a:pt x="1423988" y="1090584"/>
                    </a:lnTo>
                    <a:lnTo>
                      <a:pt x="1469707" y="1090584"/>
                    </a:lnTo>
                    <a:lnTo>
                      <a:pt x="1469707" y="1373477"/>
                    </a:lnTo>
                    <a:lnTo>
                      <a:pt x="1469707" y="1419196"/>
                    </a:lnTo>
                    <a:lnTo>
                      <a:pt x="1423988" y="1419196"/>
                    </a:lnTo>
                    <a:lnTo>
                      <a:pt x="45719" y="1419196"/>
                    </a:lnTo>
                    <a:lnTo>
                      <a:pt x="0" y="1419196"/>
                    </a:lnTo>
                    <a:lnTo>
                      <a:pt x="0" y="1373477"/>
                    </a:lnTo>
                    <a:close/>
                    <a:moveTo>
                      <a:pt x="0" y="0"/>
                    </a:moveTo>
                    <a:lnTo>
                      <a:pt x="45719" y="0"/>
                    </a:lnTo>
                    <a:lnTo>
                      <a:pt x="1423988" y="0"/>
                    </a:lnTo>
                    <a:lnTo>
                      <a:pt x="1469707" y="0"/>
                    </a:lnTo>
                    <a:lnTo>
                      <a:pt x="1469707" y="45719"/>
                    </a:lnTo>
                    <a:lnTo>
                      <a:pt x="1469707" y="328612"/>
                    </a:lnTo>
                    <a:lnTo>
                      <a:pt x="1423988" y="328612"/>
                    </a:lnTo>
                    <a:lnTo>
                      <a:pt x="1423988" y="45719"/>
                    </a:lnTo>
                    <a:lnTo>
                      <a:pt x="45719" y="45719"/>
                    </a:lnTo>
                    <a:lnTo>
                      <a:pt x="45719" y="328612"/>
                    </a:lnTo>
                    <a:lnTo>
                      <a:pt x="0" y="328612"/>
                    </a:lnTo>
                    <a:lnTo>
                      <a:pt x="0" y="45719"/>
                    </a:lnTo>
                    <a:close/>
                  </a:path>
                </a:pathLst>
              </a:custGeom>
              <a:solidFill>
                <a:schemeClr val="accent1"/>
              </a:solidFill>
            </p:spPr>
          </p:sp>
          <p:sp>
            <p:nvSpPr>
              <p:cNvPr id="9" name="矩形 8"/>
              <p:cNvSpPr/>
              <p:nvPr/>
            </p:nvSpPr>
            <p:spPr>
              <a:xfrm>
                <a:off x="476886" y="1901295"/>
                <a:ext cx="3954779" cy="369332"/>
              </a:xfrm>
              <a:prstGeom prst="rect">
                <a:avLst/>
              </a:prstGeom>
            </p:spPr>
            <p:txBody>
              <a:bodyPr wrap="square" anchor="ctr" anchorCtr="0"/>
              <a:lstStyle/>
              <a:p>
                <a:pPr marL="0" algn="ctr" eaLnBrk="1"/>
                <a:r>
                  <a:rPr lang="en-US" altLang="zh-CN" sz="1400" b="1" kern="0" dirty="0" err="1">
                    <a:solidFill>
                      <a:schemeClr val="tx1">
                        <a:lumMod val="75000"/>
                        <a:lumOff val="25000"/>
                      </a:schemeClr>
                    </a:solidFill>
                    <a:latin typeface="思源宋体 CN" panose="02020400000000000000" pitchFamily="18" charset="-122"/>
                    <a:ea typeface="思源宋体 CN" panose="02020400000000000000" pitchFamily="18" charset="-122"/>
                    <a:cs typeface="Times New Roman" panose="02020603050405020304"/>
                    <a:sym typeface="Times New Roman" panose="02020603050405020304"/>
                  </a:rPr>
                  <a:t>临时使用不牢固的设施</a:t>
                </a:r>
                <a:endParaRPr lang="en-US" altLang="zh-CN" sz="1400" b="1" kern="0" dirty="0">
                  <a:solidFill>
                    <a:schemeClr val="tx1">
                      <a:lumMod val="75000"/>
                      <a:lumOff val="25000"/>
                    </a:schemeClr>
                  </a:solidFill>
                  <a:latin typeface="思源宋体 CN" panose="02020400000000000000" pitchFamily="18" charset="-122"/>
                  <a:ea typeface="思源宋体 CN" panose="02020400000000000000" pitchFamily="18" charset="-122"/>
                  <a:cs typeface="Times New Roman" panose="02020603050405020304"/>
                  <a:sym typeface="Times New Roman" panose="02020603050405020304"/>
                </a:endParaRPr>
              </a:p>
            </p:txBody>
          </p:sp>
          <p:sp>
            <p:nvSpPr>
              <p:cNvPr id="10" name="任意多边形 9"/>
              <p:cNvSpPr/>
              <p:nvPr/>
            </p:nvSpPr>
            <p:spPr>
              <a:xfrm>
                <a:off x="363221" y="1614839"/>
                <a:ext cx="1847850" cy="652225"/>
              </a:xfrm>
              <a:custGeom>
                <a:avLst/>
                <a:gdLst>
                  <a:gd name="connsiteX0" fmla="*/ 101600 w 1847850"/>
                  <a:gd name="connsiteY0" fmla="*/ 0 h 652225"/>
                  <a:gd name="connsiteX1" fmla="*/ 112400 w 1847850"/>
                  <a:gd name="connsiteY1" fmla="*/ 0 h 652225"/>
                  <a:gd name="connsiteX2" fmla="*/ 112400 w 1847850"/>
                  <a:gd name="connsiteY2" fmla="*/ 213573 h 652225"/>
                  <a:gd name="connsiteX3" fmla="*/ 1847850 w 1847850"/>
                  <a:gd name="connsiteY3" fmla="*/ 213573 h 652225"/>
                  <a:gd name="connsiteX4" fmla="*/ 1847850 w 1847850"/>
                  <a:gd name="connsiteY4" fmla="*/ 224373 h 652225"/>
                  <a:gd name="connsiteX5" fmla="*/ 112400 w 1847850"/>
                  <a:gd name="connsiteY5" fmla="*/ 224373 h 652225"/>
                  <a:gd name="connsiteX6" fmla="*/ 112400 w 1847850"/>
                  <a:gd name="connsiteY6" fmla="*/ 652225 h 652225"/>
                  <a:gd name="connsiteX7" fmla="*/ 101600 w 1847850"/>
                  <a:gd name="connsiteY7" fmla="*/ 652225 h 652225"/>
                  <a:gd name="connsiteX8" fmla="*/ 101600 w 1847850"/>
                  <a:gd name="connsiteY8" fmla="*/ 224373 h 652225"/>
                  <a:gd name="connsiteX9" fmla="*/ 0 w 1847850"/>
                  <a:gd name="connsiteY9" fmla="*/ 224373 h 652225"/>
                  <a:gd name="connsiteX10" fmla="*/ 0 w 1847850"/>
                  <a:gd name="connsiteY10" fmla="*/ 213573 h 652225"/>
                  <a:gd name="connsiteX11" fmla="*/ 101600 w 1847850"/>
                  <a:gd name="connsiteY11" fmla="*/ 213573 h 65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7850" h="652225">
                    <a:moveTo>
                      <a:pt x="101600" y="0"/>
                    </a:moveTo>
                    <a:lnTo>
                      <a:pt x="112400" y="0"/>
                    </a:lnTo>
                    <a:lnTo>
                      <a:pt x="112400" y="213573"/>
                    </a:lnTo>
                    <a:lnTo>
                      <a:pt x="1847850" y="213573"/>
                    </a:lnTo>
                    <a:lnTo>
                      <a:pt x="1847850" y="224373"/>
                    </a:lnTo>
                    <a:lnTo>
                      <a:pt x="112400" y="224373"/>
                    </a:lnTo>
                    <a:lnTo>
                      <a:pt x="112400" y="652225"/>
                    </a:lnTo>
                    <a:lnTo>
                      <a:pt x="101600" y="652225"/>
                    </a:lnTo>
                    <a:lnTo>
                      <a:pt x="101600" y="224373"/>
                    </a:lnTo>
                    <a:lnTo>
                      <a:pt x="0" y="224373"/>
                    </a:lnTo>
                    <a:lnTo>
                      <a:pt x="0" y="213573"/>
                    </a:lnTo>
                    <a:lnTo>
                      <a:pt x="101600" y="213573"/>
                    </a:lnTo>
                    <a:close/>
                  </a:path>
                </a:pathLst>
              </a:custGeom>
              <a:solidFill>
                <a:schemeClr val="accent1">
                  <a:alpha val="40000"/>
                </a:schemeClr>
              </a:solidFill>
            </p:spPr>
          </p:sp>
          <p:sp>
            <p:nvSpPr>
              <p:cNvPr id="11" name="任意多边形 10"/>
              <p:cNvSpPr/>
              <p:nvPr/>
            </p:nvSpPr>
            <p:spPr>
              <a:xfrm>
                <a:off x="309246" y="1567092"/>
                <a:ext cx="1847850" cy="652225"/>
              </a:xfrm>
              <a:custGeom>
                <a:avLst/>
                <a:gdLst>
                  <a:gd name="connsiteX0" fmla="*/ 101600 w 1847850"/>
                  <a:gd name="connsiteY0" fmla="*/ 0 h 652225"/>
                  <a:gd name="connsiteX1" fmla="*/ 112400 w 1847850"/>
                  <a:gd name="connsiteY1" fmla="*/ 0 h 652225"/>
                  <a:gd name="connsiteX2" fmla="*/ 112400 w 1847850"/>
                  <a:gd name="connsiteY2" fmla="*/ 213573 h 652225"/>
                  <a:gd name="connsiteX3" fmla="*/ 1847850 w 1847850"/>
                  <a:gd name="connsiteY3" fmla="*/ 213573 h 652225"/>
                  <a:gd name="connsiteX4" fmla="*/ 1847850 w 1847850"/>
                  <a:gd name="connsiteY4" fmla="*/ 224373 h 652225"/>
                  <a:gd name="connsiteX5" fmla="*/ 112400 w 1847850"/>
                  <a:gd name="connsiteY5" fmla="*/ 224373 h 652225"/>
                  <a:gd name="connsiteX6" fmla="*/ 112400 w 1847850"/>
                  <a:gd name="connsiteY6" fmla="*/ 652225 h 652225"/>
                  <a:gd name="connsiteX7" fmla="*/ 101600 w 1847850"/>
                  <a:gd name="connsiteY7" fmla="*/ 652225 h 652225"/>
                  <a:gd name="connsiteX8" fmla="*/ 101600 w 1847850"/>
                  <a:gd name="connsiteY8" fmla="*/ 224373 h 652225"/>
                  <a:gd name="connsiteX9" fmla="*/ 0 w 1847850"/>
                  <a:gd name="connsiteY9" fmla="*/ 224373 h 652225"/>
                  <a:gd name="connsiteX10" fmla="*/ 0 w 1847850"/>
                  <a:gd name="connsiteY10" fmla="*/ 213573 h 652225"/>
                  <a:gd name="connsiteX11" fmla="*/ 101600 w 1847850"/>
                  <a:gd name="connsiteY11" fmla="*/ 213573 h 65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7850" h="652225">
                    <a:moveTo>
                      <a:pt x="101600" y="0"/>
                    </a:moveTo>
                    <a:lnTo>
                      <a:pt x="112400" y="0"/>
                    </a:lnTo>
                    <a:lnTo>
                      <a:pt x="112400" y="213573"/>
                    </a:lnTo>
                    <a:lnTo>
                      <a:pt x="1847850" y="213573"/>
                    </a:lnTo>
                    <a:lnTo>
                      <a:pt x="1847850" y="224373"/>
                    </a:lnTo>
                    <a:lnTo>
                      <a:pt x="112400" y="224373"/>
                    </a:lnTo>
                    <a:lnTo>
                      <a:pt x="112400" y="652225"/>
                    </a:lnTo>
                    <a:lnTo>
                      <a:pt x="101600" y="652225"/>
                    </a:lnTo>
                    <a:lnTo>
                      <a:pt x="101600" y="224373"/>
                    </a:lnTo>
                    <a:lnTo>
                      <a:pt x="0" y="224373"/>
                    </a:lnTo>
                    <a:lnTo>
                      <a:pt x="0" y="213573"/>
                    </a:lnTo>
                    <a:lnTo>
                      <a:pt x="101600" y="213573"/>
                    </a:lnTo>
                    <a:close/>
                  </a:path>
                </a:pathLst>
              </a:custGeom>
              <a:solidFill>
                <a:schemeClr val="accent1">
                  <a:alpha val="20000"/>
                </a:schemeClr>
              </a:solidFill>
            </p:spPr>
          </p:sp>
          <p:sp>
            <p:nvSpPr>
              <p:cNvPr id="13" name="任意多边形 12"/>
              <p:cNvSpPr/>
              <p:nvPr/>
            </p:nvSpPr>
            <p:spPr>
              <a:xfrm>
                <a:off x="2700021" y="1904082"/>
                <a:ext cx="1847850" cy="652225"/>
              </a:xfrm>
              <a:custGeom>
                <a:avLst/>
                <a:gdLst>
                  <a:gd name="connsiteX0" fmla="*/ 1735450 w 1847850"/>
                  <a:gd name="connsiteY0" fmla="*/ 0 h 652225"/>
                  <a:gd name="connsiteX1" fmla="*/ 1746250 w 1847850"/>
                  <a:gd name="connsiteY1" fmla="*/ 0 h 652225"/>
                  <a:gd name="connsiteX2" fmla="*/ 1746250 w 1847850"/>
                  <a:gd name="connsiteY2" fmla="*/ 427852 h 652225"/>
                  <a:gd name="connsiteX3" fmla="*/ 1847850 w 1847850"/>
                  <a:gd name="connsiteY3" fmla="*/ 427852 h 652225"/>
                  <a:gd name="connsiteX4" fmla="*/ 1847850 w 1847850"/>
                  <a:gd name="connsiteY4" fmla="*/ 438652 h 652225"/>
                  <a:gd name="connsiteX5" fmla="*/ 1746250 w 1847850"/>
                  <a:gd name="connsiteY5" fmla="*/ 438652 h 652225"/>
                  <a:gd name="connsiteX6" fmla="*/ 1746250 w 1847850"/>
                  <a:gd name="connsiteY6" fmla="*/ 652225 h 652225"/>
                  <a:gd name="connsiteX7" fmla="*/ 1735450 w 1847850"/>
                  <a:gd name="connsiteY7" fmla="*/ 652225 h 652225"/>
                  <a:gd name="connsiteX8" fmla="*/ 1735450 w 1847850"/>
                  <a:gd name="connsiteY8" fmla="*/ 438652 h 652225"/>
                  <a:gd name="connsiteX9" fmla="*/ 0 w 1847850"/>
                  <a:gd name="connsiteY9" fmla="*/ 438652 h 652225"/>
                  <a:gd name="connsiteX10" fmla="*/ 0 w 1847850"/>
                  <a:gd name="connsiteY10" fmla="*/ 427852 h 652225"/>
                  <a:gd name="connsiteX11" fmla="*/ 1735450 w 1847850"/>
                  <a:gd name="connsiteY11" fmla="*/ 427852 h 65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7850" h="652225">
                    <a:moveTo>
                      <a:pt x="1735450" y="0"/>
                    </a:moveTo>
                    <a:lnTo>
                      <a:pt x="1746250" y="0"/>
                    </a:lnTo>
                    <a:lnTo>
                      <a:pt x="1746250" y="427852"/>
                    </a:lnTo>
                    <a:lnTo>
                      <a:pt x="1847850" y="427852"/>
                    </a:lnTo>
                    <a:lnTo>
                      <a:pt x="1847850" y="438652"/>
                    </a:lnTo>
                    <a:lnTo>
                      <a:pt x="1746250" y="438652"/>
                    </a:lnTo>
                    <a:lnTo>
                      <a:pt x="1746250" y="652225"/>
                    </a:lnTo>
                    <a:lnTo>
                      <a:pt x="1735450" y="652225"/>
                    </a:lnTo>
                    <a:lnTo>
                      <a:pt x="1735450" y="438652"/>
                    </a:lnTo>
                    <a:lnTo>
                      <a:pt x="0" y="438652"/>
                    </a:lnTo>
                    <a:lnTo>
                      <a:pt x="0" y="427852"/>
                    </a:lnTo>
                    <a:lnTo>
                      <a:pt x="1735450" y="427852"/>
                    </a:lnTo>
                    <a:close/>
                  </a:path>
                </a:pathLst>
              </a:custGeom>
              <a:solidFill>
                <a:schemeClr val="accent1">
                  <a:alpha val="40000"/>
                </a:schemeClr>
              </a:solidFill>
            </p:spPr>
          </p:sp>
          <p:sp>
            <p:nvSpPr>
              <p:cNvPr id="14" name="任意多边形 13"/>
              <p:cNvSpPr/>
              <p:nvPr/>
            </p:nvSpPr>
            <p:spPr>
              <a:xfrm>
                <a:off x="2750821" y="1952605"/>
                <a:ext cx="1847850" cy="652225"/>
              </a:xfrm>
              <a:custGeom>
                <a:avLst/>
                <a:gdLst>
                  <a:gd name="connsiteX0" fmla="*/ 1735450 w 1847850"/>
                  <a:gd name="connsiteY0" fmla="*/ 0 h 652225"/>
                  <a:gd name="connsiteX1" fmla="*/ 1746250 w 1847850"/>
                  <a:gd name="connsiteY1" fmla="*/ 0 h 652225"/>
                  <a:gd name="connsiteX2" fmla="*/ 1746250 w 1847850"/>
                  <a:gd name="connsiteY2" fmla="*/ 427852 h 652225"/>
                  <a:gd name="connsiteX3" fmla="*/ 1847850 w 1847850"/>
                  <a:gd name="connsiteY3" fmla="*/ 427852 h 652225"/>
                  <a:gd name="connsiteX4" fmla="*/ 1847850 w 1847850"/>
                  <a:gd name="connsiteY4" fmla="*/ 438652 h 652225"/>
                  <a:gd name="connsiteX5" fmla="*/ 1746250 w 1847850"/>
                  <a:gd name="connsiteY5" fmla="*/ 438652 h 652225"/>
                  <a:gd name="connsiteX6" fmla="*/ 1746250 w 1847850"/>
                  <a:gd name="connsiteY6" fmla="*/ 652225 h 652225"/>
                  <a:gd name="connsiteX7" fmla="*/ 1735450 w 1847850"/>
                  <a:gd name="connsiteY7" fmla="*/ 652225 h 652225"/>
                  <a:gd name="connsiteX8" fmla="*/ 1735450 w 1847850"/>
                  <a:gd name="connsiteY8" fmla="*/ 438652 h 652225"/>
                  <a:gd name="connsiteX9" fmla="*/ 0 w 1847850"/>
                  <a:gd name="connsiteY9" fmla="*/ 438652 h 652225"/>
                  <a:gd name="connsiteX10" fmla="*/ 0 w 1847850"/>
                  <a:gd name="connsiteY10" fmla="*/ 427852 h 652225"/>
                  <a:gd name="connsiteX11" fmla="*/ 1735450 w 1847850"/>
                  <a:gd name="connsiteY11" fmla="*/ 427852 h 65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7850" h="652225">
                    <a:moveTo>
                      <a:pt x="1735450" y="0"/>
                    </a:moveTo>
                    <a:lnTo>
                      <a:pt x="1746250" y="0"/>
                    </a:lnTo>
                    <a:lnTo>
                      <a:pt x="1746250" y="427852"/>
                    </a:lnTo>
                    <a:lnTo>
                      <a:pt x="1847850" y="427852"/>
                    </a:lnTo>
                    <a:lnTo>
                      <a:pt x="1847850" y="438652"/>
                    </a:lnTo>
                    <a:lnTo>
                      <a:pt x="1746250" y="438652"/>
                    </a:lnTo>
                    <a:lnTo>
                      <a:pt x="1746250" y="652225"/>
                    </a:lnTo>
                    <a:lnTo>
                      <a:pt x="1735450" y="652225"/>
                    </a:lnTo>
                    <a:lnTo>
                      <a:pt x="1735450" y="438652"/>
                    </a:lnTo>
                    <a:lnTo>
                      <a:pt x="0" y="438652"/>
                    </a:lnTo>
                    <a:lnTo>
                      <a:pt x="0" y="427852"/>
                    </a:lnTo>
                    <a:lnTo>
                      <a:pt x="1735450" y="427852"/>
                    </a:lnTo>
                    <a:close/>
                  </a:path>
                </a:pathLst>
              </a:custGeom>
              <a:solidFill>
                <a:schemeClr val="accent1">
                  <a:alpha val="20000"/>
                </a:schemeClr>
              </a:solidFill>
            </p:spPr>
          </p:sp>
        </p:grpSp>
        <p:grpSp>
          <p:nvGrpSpPr>
            <p:cNvPr id="15" name="组合 14"/>
            <p:cNvGrpSpPr/>
            <p:nvPr/>
          </p:nvGrpSpPr>
          <p:grpSpPr>
            <a:xfrm>
              <a:off x="7611" y="4524"/>
              <a:ext cx="4654" cy="1540"/>
              <a:chOff x="4545330" y="1376363"/>
              <a:chExt cx="4289425" cy="1419196"/>
            </a:xfrm>
          </p:grpSpPr>
          <p:sp>
            <p:nvSpPr>
              <p:cNvPr id="16" name="任意多边形 15"/>
              <p:cNvSpPr/>
              <p:nvPr/>
            </p:nvSpPr>
            <p:spPr>
              <a:xfrm>
                <a:off x="5955506" y="1376363"/>
                <a:ext cx="1469707" cy="1419196"/>
              </a:xfrm>
              <a:custGeom>
                <a:avLst/>
                <a:gdLst>
                  <a:gd name="connsiteX0" fmla="*/ 0 w 1469707"/>
                  <a:gd name="connsiteY0" fmla="*/ 1090584 h 1419196"/>
                  <a:gd name="connsiteX1" fmla="*/ 45719 w 1469707"/>
                  <a:gd name="connsiteY1" fmla="*/ 1090584 h 1419196"/>
                  <a:gd name="connsiteX2" fmla="*/ 45719 w 1469707"/>
                  <a:gd name="connsiteY2" fmla="*/ 1373477 h 1419196"/>
                  <a:gd name="connsiteX3" fmla="*/ 1423988 w 1469707"/>
                  <a:gd name="connsiteY3" fmla="*/ 1373477 h 1419196"/>
                  <a:gd name="connsiteX4" fmla="*/ 1423988 w 1469707"/>
                  <a:gd name="connsiteY4" fmla="*/ 1090584 h 1419196"/>
                  <a:gd name="connsiteX5" fmla="*/ 1469707 w 1469707"/>
                  <a:gd name="connsiteY5" fmla="*/ 1090584 h 1419196"/>
                  <a:gd name="connsiteX6" fmla="*/ 1469707 w 1469707"/>
                  <a:gd name="connsiteY6" fmla="*/ 1373477 h 1419196"/>
                  <a:gd name="connsiteX7" fmla="*/ 1469707 w 1469707"/>
                  <a:gd name="connsiteY7" fmla="*/ 1419196 h 1419196"/>
                  <a:gd name="connsiteX8" fmla="*/ 1423988 w 1469707"/>
                  <a:gd name="connsiteY8" fmla="*/ 1419196 h 1419196"/>
                  <a:gd name="connsiteX9" fmla="*/ 45719 w 1469707"/>
                  <a:gd name="connsiteY9" fmla="*/ 1419196 h 1419196"/>
                  <a:gd name="connsiteX10" fmla="*/ 0 w 1469707"/>
                  <a:gd name="connsiteY10" fmla="*/ 1419196 h 1419196"/>
                  <a:gd name="connsiteX11" fmla="*/ 0 w 1469707"/>
                  <a:gd name="connsiteY11" fmla="*/ 1373477 h 1419196"/>
                  <a:gd name="connsiteX12" fmla="*/ 0 w 1469707"/>
                  <a:gd name="connsiteY12" fmla="*/ 0 h 1419196"/>
                  <a:gd name="connsiteX13" fmla="*/ 45719 w 1469707"/>
                  <a:gd name="connsiteY13" fmla="*/ 0 h 1419196"/>
                  <a:gd name="connsiteX14" fmla="*/ 1423988 w 1469707"/>
                  <a:gd name="connsiteY14" fmla="*/ 0 h 1419196"/>
                  <a:gd name="connsiteX15" fmla="*/ 1469707 w 1469707"/>
                  <a:gd name="connsiteY15" fmla="*/ 0 h 1419196"/>
                  <a:gd name="connsiteX16" fmla="*/ 1469707 w 1469707"/>
                  <a:gd name="connsiteY16" fmla="*/ 45719 h 1419196"/>
                  <a:gd name="connsiteX17" fmla="*/ 1469707 w 1469707"/>
                  <a:gd name="connsiteY17" fmla="*/ 328612 h 1419196"/>
                  <a:gd name="connsiteX18" fmla="*/ 1423988 w 1469707"/>
                  <a:gd name="connsiteY18" fmla="*/ 328612 h 1419196"/>
                  <a:gd name="connsiteX19" fmla="*/ 1423988 w 1469707"/>
                  <a:gd name="connsiteY19" fmla="*/ 45719 h 1419196"/>
                  <a:gd name="connsiteX20" fmla="*/ 45719 w 1469707"/>
                  <a:gd name="connsiteY20" fmla="*/ 45719 h 1419196"/>
                  <a:gd name="connsiteX21" fmla="*/ 45719 w 1469707"/>
                  <a:gd name="connsiteY21" fmla="*/ 328612 h 1419196"/>
                  <a:gd name="connsiteX22" fmla="*/ 0 w 1469707"/>
                  <a:gd name="connsiteY22" fmla="*/ 328612 h 1419196"/>
                  <a:gd name="connsiteX23" fmla="*/ 0 w 1469707"/>
                  <a:gd name="connsiteY23" fmla="*/ 45719 h 1419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69707" h="1419196">
                    <a:moveTo>
                      <a:pt x="0" y="1090584"/>
                    </a:moveTo>
                    <a:lnTo>
                      <a:pt x="45719" y="1090584"/>
                    </a:lnTo>
                    <a:lnTo>
                      <a:pt x="45719" y="1373477"/>
                    </a:lnTo>
                    <a:lnTo>
                      <a:pt x="1423988" y="1373477"/>
                    </a:lnTo>
                    <a:lnTo>
                      <a:pt x="1423988" y="1090584"/>
                    </a:lnTo>
                    <a:lnTo>
                      <a:pt x="1469707" y="1090584"/>
                    </a:lnTo>
                    <a:lnTo>
                      <a:pt x="1469707" y="1373477"/>
                    </a:lnTo>
                    <a:lnTo>
                      <a:pt x="1469707" y="1419196"/>
                    </a:lnTo>
                    <a:lnTo>
                      <a:pt x="1423988" y="1419196"/>
                    </a:lnTo>
                    <a:lnTo>
                      <a:pt x="45719" y="1419196"/>
                    </a:lnTo>
                    <a:lnTo>
                      <a:pt x="0" y="1419196"/>
                    </a:lnTo>
                    <a:lnTo>
                      <a:pt x="0" y="1373477"/>
                    </a:lnTo>
                    <a:close/>
                    <a:moveTo>
                      <a:pt x="0" y="0"/>
                    </a:moveTo>
                    <a:lnTo>
                      <a:pt x="45719" y="0"/>
                    </a:lnTo>
                    <a:lnTo>
                      <a:pt x="1423988" y="0"/>
                    </a:lnTo>
                    <a:lnTo>
                      <a:pt x="1469707" y="0"/>
                    </a:lnTo>
                    <a:lnTo>
                      <a:pt x="1469707" y="45719"/>
                    </a:lnTo>
                    <a:lnTo>
                      <a:pt x="1469707" y="328612"/>
                    </a:lnTo>
                    <a:lnTo>
                      <a:pt x="1423988" y="328612"/>
                    </a:lnTo>
                    <a:lnTo>
                      <a:pt x="1423988" y="45719"/>
                    </a:lnTo>
                    <a:lnTo>
                      <a:pt x="45719" y="45719"/>
                    </a:lnTo>
                    <a:lnTo>
                      <a:pt x="45719" y="328612"/>
                    </a:lnTo>
                    <a:lnTo>
                      <a:pt x="0" y="328612"/>
                    </a:lnTo>
                    <a:lnTo>
                      <a:pt x="0" y="45719"/>
                    </a:lnTo>
                    <a:close/>
                  </a:path>
                </a:pathLst>
              </a:custGeom>
              <a:solidFill>
                <a:schemeClr val="accent2"/>
              </a:solidFill>
            </p:spPr>
          </p:sp>
          <p:sp>
            <p:nvSpPr>
              <p:cNvPr id="17" name="矩形 16"/>
              <p:cNvSpPr/>
              <p:nvPr/>
            </p:nvSpPr>
            <p:spPr>
              <a:xfrm>
                <a:off x="4712970" y="1901295"/>
                <a:ext cx="3954779" cy="369332"/>
              </a:xfrm>
              <a:prstGeom prst="rect">
                <a:avLst/>
              </a:prstGeom>
            </p:spPr>
            <p:txBody>
              <a:bodyPr wrap="square" anchor="ctr" anchorCtr="0"/>
              <a:lstStyle/>
              <a:p>
                <a:pPr marL="0" algn="ctr" eaLnBrk="1"/>
                <a:r>
                  <a:rPr lang="en-US" altLang="zh-CN" sz="1400" b="1" kern="0" dirty="0" err="1">
                    <a:solidFill>
                      <a:schemeClr val="tx1">
                        <a:lumMod val="75000"/>
                        <a:lumOff val="25000"/>
                      </a:schemeClr>
                    </a:solidFill>
                    <a:latin typeface="思源宋体 CN" panose="02020400000000000000" pitchFamily="18" charset="-122"/>
                    <a:ea typeface="思源宋体 CN" panose="02020400000000000000" pitchFamily="18" charset="-122"/>
                    <a:cs typeface="Times New Roman" panose="02020603050405020304"/>
                    <a:sym typeface="Times New Roman" panose="02020603050405020304"/>
                  </a:rPr>
                  <a:t>使用无安全装置的设备</a:t>
                </a:r>
                <a:endParaRPr lang="en-US" altLang="zh-CN" sz="1400" b="1" kern="0" dirty="0">
                  <a:solidFill>
                    <a:schemeClr val="tx1">
                      <a:lumMod val="75000"/>
                      <a:lumOff val="25000"/>
                    </a:schemeClr>
                  </a:solidFill>
                  <a:latin typeface="思源宋体 CN" panose="02020400000000000000" pitchFamily="18" charset="-122"/>
                  <a:ea typeface="思源宋体 CN" panose="02020400000000000000" pitchFamily="18" charset="-122"/>
                  <a:cs typeface="Times New Roman" panose="02020603050405020304"/>
                  <a:sym typeface="Times New Roman" panose="02020603050405020304"/>
                </a:endParaRPr>
              </a:p>
            </p:txBody>
          </p:sp>
          <p:sp>
            <p:nvSpPr>
              <p:cNvPr id="18" name="任意多边形 17"/>
              <p:cNvSpPr/>
              <p:nvPr/>
            </p:nvSpPr>
            <p:spPr>
              <a:xfrm>
                <a:off x="4599305" y="1614839"/>
                <a:ext cx="1847850" cy="652225"/>
              </a:xfrm>
              <a:custGeom>
                <a:avLst/>
                <a:gdLst>
                  <a:gd name="connsiteX0" fmla="*/ 101600 w 1847850"/>
                  <a:gd name="connsiteY0" fmla="*/ 0 h 652225"/>
                  <a:gd name="connsiteX1" fmla="*/ 112400 w 1847850"/>
                  <a:gd name="connsiteY1" fmla="*/ 0 h 652225"/>
                  <a:gd name="connsiteX2" fmla="*/ 112400 w 1847850"/>
                  <a:gd name="connsiteY2" fmla="*/ 213573 h 652225"/>
                  <a:gd name="connsiteX3" fmla="*/ 1847850 w 1847850"/>
                  <a:gd name="connsiteY3" fmla="*/ 213573 h 652225"/>
                  <a:gd name="connsiteX4" fmla="*/ 1847850 w 1847850"/>
                  <a:gd name="connsiteY4" fmla="*/ 224373 h 652225"/>
                  <a:gd name="connsiteX5" fmla="*/ 112400 w 1847850"/>
                  <a:gd name="connsiteY5" fmla="*/ 224373 h 652225"/>
                  <a:gd name="connsiteX6" fmla="*/ 112400 w 1847850"/>
                  <a:gd name="connsiteY6" fmla="*/ 652225 h 652225"/>
                  <a:gd name="connsiteX7" fmla="*/ 101600 w 1847850"/>
                  <a:gd name="connsiteY7" fmla="*/ 652225 h 652225"/>
                  <a:gd name="connsiteX8" fmla="*/ 101600 w 1847850"/>
                  <a:gd name="connsiteY8" fmla="*/ 224373 h 652225"/>
                  <a:gd name="connsiteX9" fmla="*/ 0 w 1847850"/>
                  <a:gd name="connsiteY9" fmla="*/ 224373 h 652225"/>
                  <a:gd name="connsiteX10" fmla="*/ 0 w 1847850"/>
                  <a:gd name="connsiteY10" fmla="*/ 213573 h 652225"/>
                  <a:gd name="connsiteX11" fmla="*/ 101600 w 1847850"/>
                  <a:gd name="connsiteY11" fmla="*/ 213573 h 65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7850" h="652225">
                    <a:moveTo>
                      <a:pt x="101600" y="0"/>
                    </a:moveTo>
                    <a:lnTo>
                      <a:pt x="112400" y="0"/>
                    </a:lnTo>
                    <a:lnTo>
                      <a:pt x="112400" y="213573"/>
                    </a:lnTo>
                    <a:lnTo>
                      <a:pt x="1847850" y="213573"/>
                    </a:lnTo>
                    <a:lnTo>
                      <a:pt x="1847850" y="224373"/>
                    </a:lnTo>
                    <a:lnTo>
                      <a:pt x="112400" y="224373"/>
                    </a:lnTo>
                    <a:lnTo>
                      <a:pt x="112400" y="652225"/>
                    </a:lnTo>
                    <a:lnTo>
                      <a:pt x="101600" y="652225"/>
                    </a:lnTo>
                    <a:lnTo>
                      <a:pt x="101600" y="224373"/>
                    </a:lnTo>
                    <a:lnTo>
                      <a:pt x="0" y="224373"/>
                    </a:lnTo>
                    <a:lnTo>
                      <a:pt x="0" y="213573"/>
                    </a:lnTo>
                    <a:lnTo>
                      <a:pt x="101600" y="213573"/>
                    </a:lnTo>
                    <a:close/>
                  </a:path>
                </a:pathLst>
              </a:custGeom>
              <a:solidFill>
                <a:schemeClr val="accent2">
                  <a:alpha val="40000"/>
                </a:schemeClr>
              </a:solidFill>
            </p:spPr>
          </p:sp>
          <p:sp>
            <p:nvSpPr>
              <p:cNvPr id="19" name="任意多边形 18"/>
              <p:cNvSpPr/>
              <p:nvPr/>
            </p:nvSpPr>
            <p:spPr>
              <a:xfrm>
                <a:off x="4545330" y="1567092"/>
                <a:ext cx="1847850" cy="652225"/>
              </a:xfrm>
              <a:custGeom>
                <a:avLst/>
                <a:gdLst>
                  <a:gd name="connsiteX0" fmla="*/ 101600 w 1847850"/>
                  <a:gd name="connsiteY0" fmla="*/ 0 h 652225"/>
                  <a:gd name="connsiteX1" fmla="*/ 112400 w 1847850"/>
                  <a:gd name="connsiteY1" fmla="*/ 0 h 652225"/>
                  <a:gd name="connsiteX2" fmla="*/ 112400 w 1847850"/>
                  <a:gd name="connsiteY2" fmla="*/ 213573 h 652225"/>
                  <a:gd name="connsiteX3" fmla="*/ 1847850 w 1847850"/>
                  <a:gd name="connsiteY3" fmla="*/ 213573 h 652225"/>
                  <a:gd name="connsiteX4" fmla="*/ 1847850 w 1847850"/>
                  <a:gd name="connsiteY4" fmla="*/ 224373 h 652225"/>
                  <a:gd name="connsiteX5" fmla="*/ 112400 w 1847850"/>
                  <a:gd name="connsiteY5" fmla="*/ 224373 h 652225"/>
                  <a:gd name="connsiteX6" fmla="*/ 112400 w 1847850"/>
                  <a:gd name="connsiteY6" fmla="*/ 652225 h 652225"/>
                  <a:gd name="connsiteX7" fmla="*/ 101600 w 1847850"/>
                  <a:gd name="connsiteY7" fmla="*/ 652225 h 652225"/>
                  <a:gd name="connsiteX8" fmla="*/ 101600 w 1847850"/>
                  <a:gd name="connsiteY8" fmla="*/ 224373 h 652225"/>
                  <a:gd name="connsiteX9" fmla="*/ 0 w 1847850"/>
                  <a:gd name="connsiteY9" fmla="*/ 224373 h 652225"/>
                  <a:gd name="connsiteX10" fmla="*/ 0 w 1847850"/>
                  <a:gd name="connsiteY10" fmla="*/ 213573 h 652225"/>
                  <a:gd name="connsiteX11" fmla="*/ 101600 w 1847850"/>
                  <a:gd name="connsiteY11" fmla="*/ 213573 h 65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7850" h="652225">
                    <a:moveTo>
                      <a:pt x="101600" y="0"/>
                    </a:moveTo>
                    <a:lnTo>
                      <a:pt x="112400" y="0"/>
                    </a:lnTo>
                    <a:lnTo>
                      <a:pt x="112400" y="213573"/>
                    </a:lnTo>
                    <a:lnTo>
                      <a:pt x="1847850" y="213573"/>
                    </a:lnTo>
                    <a:lnTo>
                      <a:pt x="1847850" y="224373"/>
                    </a:lnTo>
                    <a:lnTo>
                      <a:pt x="112400" y="224373"/>
                    </a:lnTo>
                    <a:lnTo>
                      <a:pt x="112400" y="652225"/>
                    </a:lnTo>
                    <a:lnTo>
                      <a:pt x="101600" y="652225"/>
                    </a:lnTo>
                    <a:lnTo>
                      <a:pt x="101600" y="224373"/>
                    </a:lnTo>
                    <a:lnTo>
                      <a:pt x="0" y="224373"/>
                    </a:lnTo>
                    <a:lnTo>
                      <a:pt x="0" y="213573"/>
                    </a:lnTo>
                    <a:lnTo>
                      <a:pt x="101600" y="213573"/>
                    </a:lnTo>
                    <a:close/>
                  </a:path>
                </a:pathLst>
              </a:custGeom>
              <a:solidFill>
                <a:schemeClr val="accent2">
                  <a:alpha val="20000"/>
                </a:schemeClr>
              </a:solidFill>
            </p:spPr>
          </p:sp>
          <p:sp>
            <p:nvSpPr>
              <p:cNvPr id="20" name="任意多边形 19"/>
              <p:cNvSpPr/>
              <p:nvPr/>
            </p:nvSpPr>
            <p:spPr>
              <a:xfrm>
                <a:off x="6936105" y="1904082"/>
                <a:ext cx="1847850" cy="652225"/>
              </a:xfrm>
              <a:custGeom>
                <a:avLst/>
                <a:gdLst>
                  <a:gd name="connsiteX0" fmla="*/ 1735450 w 1847850"/>
                  <a:gd name="connsiteY0" fmla="*/ 0 h 652225"/>
                  <a:gd name="connsiteX1" fmla="*/ 1746250 w 1847850"/>
                  <a:gd name="connsiteY1" fmla="*/ 0 h 652225"/>
                  <a:gd name="connsiteX2" fmla="*/ 1746250 w 1847850"/>
                  <a:gd name="connsiteY2" fmla="*/ 427852 h 652225"/>
                  <a:gd name="connsiteX3" fmla="*/ 1847850 w 1847850"/>
                  <a:gd name="connsiteY3" fmla="*/ 427852 h 652225"/>
                  <a:gd name="connsiteX4" fmla="*/ 1847850 w 1847850"/>
                  <a:gd name="connsiteY4" fmla="*/ 438652 h 652225"/>
                  <a:gd name="connsiteX5" fmla="*/ 1746250 w 1847850"/>
                  <a:gd name="connsiteY5" fmla="*/ 438652 h 652225"/>
                  <a:gd name="connsiteX6" fmla="*/ 1746250 w 1847850"/>
                  <a:gd name="connsiteY6" fmla="*/ 652225 h 652225"/>
                  <a:gd name="connsiteX7" fmla="*/ 1735450 w 1847850"/>
                  <a:gd name="connsiteY7" fmla="*/ 652225 h 652225"/>
                  <a:gd name="connsiteX8" fmla="*/ 1735450 w 1847850"/>
                  <a:gd name="connsiteY8" fmla="*/ 438652 h 652225"/>
                  <a:gd name="connsiteX9" fmla="*/ 0 w 1847850"/>
                  <a:gd name="connsiteY9" fmla="*/ 438652 h 652225"/>
                  <a:gd name="connsiteX10" fmla="*/ 0 w 1847850"/>
                  <a:gd name="connsiteY10" fmla="*/ 427852 h 652225"/>
                  <a:gd name="connsiteX11" fmla="*/ 1735450 w 1847850"/>
                  <a:gd name="connsiteY11" fmla="*/ 427852 h 65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7850" h="652225">
                    <a:moveTo>
                      <a:pt x="1735450" y="0"/>
                    </a:moveTo>
                    <a:lnTo>
                      <a:pt x="1746250" y="0"/>
                    </a:lnTo>
                    <a:lnTo>
                      <a:pt x="1746250" y="427852"/>
                    </a:lnTo>
                    <a:lnTo>
                      <a:pt x="1847850" y="427852"/>
                    </a:lnTo>
                    <a:lnTo>
                      <a:pt x="1847850" y="438652"/>
                    </a:lnTo>
                    <a:lnTo>
                      <a:pt x="1746250" y="438652"/>
                    </a:lnTo>
                    <a:lnTo>
                      <a:pt x="1746250" y="652225"/>
                    </a:lnTo>
                    <a:lnTo>
                      <a:pt x="1735450" y="652225"/>
                    </a:lnTo>
                    <a:lnTo>
                      <a:pt x="1735450" y="438652"/>
                    </a:lnTo>
                    <a:lnTo>
                      <a:pt x="0" y="438652"/>
                    </a:lnTo>
                    <a:lnTo>
                      <a:pt x="0" y="427852"/>
                    </a:lnTo>
                    <a:lnTo>
                      <a:pt x="1735450" y="427852"/>
                    </a:lnTo>
                    <a:close/>
                  </a:path>
                </a:pathLst>
              </a:custGeom>
              <a:solidFill>
                <a:schemeClr val="accent2">
                  <a:alpha val="40000"/>
                </a:schemeClr>
              </a:solidFill>
            </p:spPr>
          </p:sp>
          <p:sp>
            <p:nvSpPr>
              <p:cNvPr id="21" name="任意多边形 20"/>
              <p:cNvSpPr/>
              <p:nvPr/>
            </p:nvSpPr>
            <p:spPr>
              <a:xfrm>
                <a:off x="6986905" y="1952605"/>
                <a:ext cx="1847850" cy="652225"/>
              </a:xfrm>
              <a:custGeom>
                <a:avLst/>
                <a:gdLst>
                  <a:gd name="connsiteX0" fmla="*/ 1735450 w 1847850"/>
                  <a:gd name="connsiteY0" fmla="*/ 0 h 652225"/>
                  <a:gd name="connsiteX1" fmla="*/ 1746250 w 1847850"/>
                  <a:gd name="connsiteY1" fmla="*/ 0 h 652225"/>
                  <a:gd name="connsiteX2" fmla="*/ 1746250 w 1847850"/>
                  <a:gd name="connsiteY2" fmla="*/ 427852 h 652225"/>
                  <a:gd name="connsiteX3" fmla="*/ 1847850 w 1847850"/>
                  <a:gd name="connsiteY3" fmla="*/ 427852 h 652225"/>
                  <a:gd name="connsiteX4" fmla="*/ 1847850 w 1847850"/>
                  <a:gd name="connsiteY4" fmla="*/ 438652 h 652225"/>
                  <a:gd name="connsiteX5" fmla="*/ 1746250 w 1847850"/>
                  <a:gd name="connsiteY5" fmla="*/ 438652 h 652225"/>
                  <a:gd name="connsiteX6" fmla="*/ 1746250 w 1847850"/>
                  <a:gd name="connsiteY6" fmla="*/ 652225 h 652225"/>
                  <a:gd name="connsiteX7" fmla="*/ 1735450 w 1847850"/>
                  <a:gd name="connsiteY7" fmla="*/ 652225 h 652225"/>
                  <a:gd name="connsiteX8" fmla="*/ 1735450 w 1847850"/>
                  <a:gd name="connsiteY8" fmla="*/ 438652 h 652225"/>
                  <a:gd name="connsiteX9" fmla="*/ 0 w 1847850"/>
                  <a:gd name="connsiteY9" fmla="*/ 438652 h 652225"/>
                  <a:gd name="connsiteX10" fmla="*/ 0 w 1847850"/>
                  <a:gd name="connsiteY10" fmla="*/ 427852 h 652225"/>
                  <a:gd name="connsiteX11" fmla="*/ 1735450 w 1847850"/>
                  <a:gd name="connsiteY11" fmla="*/ 427852 h 65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7850" h="652225">
                    <a:moveTo>
                      <a:pt x="1735450" y="0"/>
                    </a:moveTo>
                    <a:lnTo>
                      <a:pt x="1746250" y="0"/>
                    </a:lnTo>
                    <a:lnTo>
                      <a:pt x="1746250" y="427852"/>
                    </a:lnTo>
                    <a:lnTo>
                      <a:pt x="1847850" y="427852"/>
                    </a:lnTo>
                    <a:lnTo>
                      <a:pt x="1847850" y="438652"/>
                    </a:lnTo>
                    <a:lnTo>
                      <a:pt x="1746250" y="438652"/>
                    </a:lnTo>
                    <a:lnTo>
                      <a:pt x="1746250" y="652225"/>
                    </a:lnTo>
                    <a:lnTo>
                      <a:pt x="1735450" y="652225"/>
                    </a:lnTo>
                    <a:lnTo>
                      <a:pt x="1735450" y="438652"/>
                    </a:lnTo>
                    <a:lnTo>
                      <a:pt x="0" y="438652"/>
                    </a:lnTo>
                    <a:lnTo>
                      <a:pt x="0" y="427852"/>
                    </a:lnTo>
                    <a:lnTo>
                      <a:pt x="1735450" y="427852"/>
                    </a:lnTo>
                    <a:close/>
                  </a:path>
                </a:pathLst>
              </a:custGeom>
              <a:solidFill>
                <a:schemeClr val="accent2">
                  <a:alpha val="20000"/>
                </a:schemeClr>
              </a:solidFill>
            </p:spPr>
          </p:sp>
        </p:grpSp>
      </p:grpSp>
      <p:sp>
        <p:nvSpPr>
          <p:cNvPr id="22" name="文本框 21"/>
          <p:cNvSpPr txBox="1"/>
          <p:nvPr/>
        </p:nvSpPr>
        <p:spPr>
          <a:xfrm>
            <a:off x="944245" y="133985"/>
            <a:ext cx="4035425" cy="398780"/>
          </a:xfrm>
          <a:prstGeom prst="rect">
            <a:avLst/>
          </a:prstGeom>
          <a:noFill/>
        </p:spPr>
        <p:txBody>
          <a:bodyPr wrap="square" rtlCol="0" anchor="t">
            <a:spAutoFit/>
          </a:bodyPr>
          <a:lstStyle/>
          <a:p>
            <a:r>
              <a:rPr lang="zh-CN" altLang="en-US" sz="2000" b="1" dirty="0">
                <a:solidFill>
                  <a:srgbClr val="FF0000"/>
                </a:solidFill>
                <a:latin typeface="思源宋体 CN" panose="02020400000000000000" pitchFamily="18" charset="-122"/>
                <a:ea typeface="思源宋体 CN" panose="02020400000000000000" pitchFamily="18" charset="-122"/>
              </a:rPr>
              <a:t>查人的不安全行为</a:t>
            </a:r>
            <a:endParaRPr lang="zh-CN" altLang="en-US" sz="2000" b="1" dirty="0">
              <a:solidFill>
                <a:srgbClr val="FF0000"/>
              </a:solidFill>
              <a:latin typeface="思源宋体 CN" panose="02020400000000000000" pitchFamily="18" charset="-122"/>
              <a:ea typeface="思源宋体 CN" panose="02020400000000000000" pitchFamily="18" charset="-122"/>
            </a:endParaRPr>
          </a:p>
        </p:txBody>
      </p:sp>
    </p:spTree>
    <p:custDataLst>
      <p:tags r:id="rId1"/>
    </p:custDataLst>
  </p:cSld>
  <p:clrMapOvr>
    <a:masterClrMapping/>
  </p:clrMapOvr>
  <p:transition spd="slow" advClick="0" advTm="0">
    <p:cove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64820" y="949960"/>
            <a:ext cx="1950720" cy="337185"/>
          </a:xfrm>
          <a:prstGeom prst="rect">
            <a:avLst/>
          </a:prstGeom>
          <a:noFill/>
        </p:spPr>
        <p:txBody>
          <a:bodyPr wrap="square" rtlCol="0" anchor="t">
            <a:spAutoFit/>
          </a:bodyPr>
          <a:lstStyle/>
          <a:p>
            <a:r>
              <a:rPr lang="zh-CN" altLang="en-US" sz="1600" b="1" dirty="0">
                <a:solidFill>
                  <a:schemeClr val="tx1">
                    <a:lumMod val="75000"/>
                    <a:lumOff val="25000"/>
                  </a:schemeClr>
                </a:solidFill>
                <a:latin typeface="思源宋体 CN" panose="02020400000000000000" pitchFamily="18" charset="-122"/>
                <a:ea typeface="思源宋体 CN" panose="02020400000000000000" pitchFamily="18" charset="-122"/>
              </a:rPr>
              <a:t>4.手代替工具操作</a:t>
            </a:r>
            <a:endParaRPr lang="zh-CN" altLang="en-US" sz="1600" b="1"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grpSp>
        <p:nvGrpSpPr>
          <p:cNvPr id="22" name="组合 21"/>
          <p:cNvGrpSpPr/>
          <p:nvPr/>
        </p:nvGrpSpPr>
        <p:grpSpPr>
          <a:xfrm>
            <a:off x="1300798" y="1826577"/>
            <a:ext cx="6570345" cy="2379345"/>
            <a:chOff x="210" y="1409"/>
            <a:chExt cx="10347" cy="3747"/>
          </a:xfrm>
        </p:grpSpPr>
        <p:sp>
          <p:nvSpPr>
            <p:cNvPr id="28" name="矩形 2"/>
            <p:cNvSpPr/>
            <p:nvPr/>
          </p:nvSpPr>
          <p:spPr bwMode="auto">
            <a:xfrm>
              <a:off x="3135" y="1409"/>
              <a:ext cx="43" cy="1349"/>
            </a:xfrm>
            <a:prstGeom prst="rect">
              <a:avLst/>
            </a:prstGeom>
            <a:solidFill>
              <a:schemeClr val="accent1"/>
            </a:solidFill>
            <a:ln w="9525">
              <a:noFill/>
              <a:round/>
            </a:ln>
          </p:spPr>
        </p:sp>
        <p:sp>
          <p:nvSpPr>
            <p:cNvPr id="29" name="矩形 28"/>
            <p:cNvSpPr/>
            <p:nvPr/>
          </p:nvSpPr>
          <p:spPr bwMode="auto">
            <a:xfrm>
              <a:off x="6150" y="1767"/>
              <a:ext cx="43" cy="1349"/>
            </a:xfrm>
            <a:prstGeom prst="rect">
              <a:avLst/>
            </a:prstGeom>
            <a:solidFill>
              <a:schemeClr val="accent2"/>
            </a:solidFill>
            <a:ln w="9525">
              <a:noFill/>
              <a:round/>
            </a:ln>
          </p:spPr>
        </p:sp>
        <p:grpSp>
          <p:nvGrpSpPr>
            <p:cNvPr id="30" name="组合 29"/>
            <p:cNvGrpSpPr/>
            <p:nvPr/>
          </p:nvGrpSpPr>
          <p:grpSpPr>
            <a:xfrm>
              <a:off x="5366" y="2963"/>
              <a:ext cx="376" cy="414"/>
              <a:chOff x="7016751" y="4257673"/>
              <a:chExt cx="447675" cy="492127"/>
            </a:xfrm>
            <a:solidFill>
              <a:schemeClr val="accent2">
                <a:lumMod val="60000"/>
                <a:lumOff val="40000"/>
              </a:schemeClr>
            </a:solidFill>
          </p:grpSpPr>
          <p:sp>
            <p:nvSpPr>
              <p:cNvPr id="31" name="Oval 116"/>
              <p:cNvSpPr>
                <a:spLocks noChangeArrowheads="1"/>
              </p:cNvSpPr>
              <p:nvPr/>
            </p:nvSpPr>
            <p:spPr bwMode="auto">
              <a:xfrm>
                <a:off x="7070726" y="4257677"/>
                <a:ext cx="106363" cy="106363"/>
              </a:xfrm>
              <a:prstGeom prst="ellipse">
                <a:avLst/>
              </a:prstGeom>
              <a:grpFill/>
              <a:ln>
                <a:noFill/>
              </a:ln>
            </p:spPr>
          </p:sp>
          <p:sp>
            <p:nvSpPr>
              <p:cNvPr id="32" name="Oval 117"/>
              <p:cNvSpPr>
                <a:spLocks noChangeArrowheads="1"/>
              </p:cNvSpPr>
              <p:nvPr/>
            </p:nvSpPr>
            <p:spPr bwMode="auto">
              <a:xfrm>
                <a:off x="7245351" y="4257673"/>
                <a:ext cx="104775" cy="106363"/>
              </a:xfrm>
              <a:prstGeom prst="ellipse">
                <a:avLst/>
              </a:prstGeom>
              <a:grpFill/>
              <a:ln>
                <a:noFill/>
              </a:ln>
            </p:spPr>
          </p:sp>
          <p:sp>
            <p:nvSpPr>
              <p:cNvPr id="33" name="Freeform 118"/>
              <p:cNvSpPr/>
              <p:nvPr/>
            </p:nvSpPr>
            <p:spPr bwMode="auto">
              <a:xfrm>
                <a:off x="7331076" y="4683124"/>
                <a:ext cx="55563" cy="66675"/>
              </a:xfrm>
              <a:custGeom>
                <a:avLst/>
                <a:gdLst>
                  <a:gd name="T0" fmla="*/ 0 w 26"/>
                  <a:gd name="T1" fmla="*/ 0 h 31"/>
                  <a:gd name="T2" fmla="*/ 0 w 26"/>
                  <a:gd name="T3" fmla="*/ 18 h 31"/>
                  <a:gd name="T4" fmla="*/ 13 w 26"/>
                  <a:gd name="T5" fmla="*/ 31 h 31"/>
                  <a:gd name="T6" fmla="*/ 13 w 26"/>
                  <a:gd name="T7" fmla="*/ 31 h 31"/>
                  <a:gd name="T8" fmla="*/ 26 w 26"/>
                  <a:gd name="T9" fmla="*/ 18 h 31"/>
                  <a:gd name="T10" fmla="*/ 26 w 26"/>
                  <a:gd name="T11" fmla="*/ 0 h 31"/>
                  <a:gd name="T12" fmla="*/ 0 w 26"/>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26" h="31">
                    <a:moveTo>
                      <a:pt x="0" y="0"/>
                    </a:moveTo>
                    <a:cubicBezTo>
                      <a:pt x="0" y="18"/>
                      <a:pt x="0" y="18"/>
                      <a:pt x="0" y="18"/>
                    </a:cubicBezTo>
                    <a:cubicBezTo>
                      <a:pt x="0" y="25"/>
                      <a:pt x="6" y="31"/>
                      <a:pt x="13" y="31"/>
                    </a:cubicBezTo>
                    <a:cubicBezTo>
                      <a:pt x="13" y="31"/>
                      <a:pt x="13" y="31"/>
                      <a:pt x="13" y="31"/>
                    </a:cubicBezTo>
                    <a:cubicBezTo>
                      <a:pt x="21" y="31"/>
                      <a:pt x="26" y="25"/>
                      <a:pt x="26" y="18"/>
                    </a:cubicBezTo>
                    <a:cubicBezTo>
                      <a:pt x="26" y="0"/>
                      <a:pt x="26" y="0"/>
                      <a:pt x="26" y="0"/>
                    </a:cubicBezTo>
                    <a:lnTo>
                      <a:pt x="0" y="0"/>
                    </a:lnTo>
                    <a:close/>
                  </a:path>
                </a:pathLst>
              </a:custGeom>
              <a:grpFill/>
              <a:ln>
                <a:noFill/>
              </a:ln>
            </p:spPr>
          </p:sp>
          <p:sp>
            <p:nvSpPr>
              <p:cNvPr id="34" name="Freeform 119"/>
              <p:cNvSpPr>
                <a:spLocks noEditPoints="1"/>
              </p:cNvSpPr>
              <p:nvPr/>
            </p:nvSpPr>
            <p:spPr bwMode="auto">
              <a:xfrm>
                <a:off x="7016751" y="4360862"/>
                <a:ext cx="447675" cy="388938"/>
              </a:xfrm>
              <a:custGeom>
                <a:avLst/>
                <a:gdLst>
                  <a:gd name="T0" fmla="*/ 191 w 209"/>
                  <a:gd name="T1" fmla="*/ 93 h 182"/>
                  <a:gd name="T2" fmla="*/ 182 w 209"/>
                  <a:gd name="T3" fmla="*/ 83 h 182"/>
                  <a:gd name="T4" fmla="*/ 182 w 209"/>
                  <a:gd name="T5" fmla="*/ 80 h 182"/>
                  <a:gd name="T6" fmla="*/ 166 w 209"/>
                  <a:gd name="T7" fmla="*/ 15 h 182"/>
                  <a:gd name="T8" fmla="*/ 148 w 209"/>
                  <a:gd name="T9" fmla="*/ 0 h 182"/>
                  <a:gd name="T10" fmla="*/ 148 w 209"/>
                  <a:gd name="T11" fmla="*/ 0 h 182"/>
                  <a:gd name="T12" fmla="*/ 142 w 209"/>
                  <a:gd name="T13" fmla="*/ 1 h 182"/>
                  <a:gd name="T14" fmla="*/ 137 w 209"/>
                  <a:gd name="T15" fmla="*/ 3 h 182"/>
                  <a:gd name="T16" fmla="*/ 124 w 209"/>
                  <a:gd name="T17" fmla="*/ 20 h 182"/>
                  <a:gd name="T18" fmla="*/ 124 w 209"/>
                  <a:gd name="T19" fmla="*/ 21 h 182"/>
                  <a:gd name="T20" fmla="*/ 117 w 209"/>
                  <a:gd name="T21" fmla="*/ 43 h 182"/>
                  <a:gd name="T22" fmla="*/ 90 w 209"/>
                  <a:gd name="T23" fmla="*/ 48 h 182"/>
                  <a:gd name="T24" fmla="*/ 82 w 209"/>
                  <a:gd name="T25" fmla="*/ 53 h 182"/>
                  <a:gd name="T26" fmla="*/ 65 w 209"/>
                  <a:gd name="T27" fmla="*/ 45 h 182"/>
                  <a:gd name="T28" fmla="*/ 58 w 209"/>
                  <a:gd name="T29" fmla="*/ 21 h 182"/>
                  <a:gd name="T30" fmla="*/ 58 w 209"/>
                  <a:gd name="T31" fmla="*/ 20 h 182"/>
                  <a:gd name="T32" fmla="*/ 44 w 209"/>
                  <a:gd name="T33" fmla="*/ 3 h 182"/>
                  <a:gd name="T34" fmla="*/ 39 w 209"/>
                  <a:gd name="T35" fmla="*/ 1 h 182"/>
                  <a:gd name="T36" fmla="*/ 34 w 209"/>
                  <a:gd name="T37" fmla="*/ 0 h 182"/>
                  <a:gd name="T38" fmla="*/ 34 w 209"/>
                  <a:gd name="T39" fmla="*/ 0 h 182"/>
                  <a:gd name="T40" fmla="*/ 13 w 209"/>
                  <a:gd name="T41" fmla="*/ 15 h 182"/>
                  <a:gd name="T42" fmla="*/ 1 w 209"/>
                  <a:gd name="T43" fmla="*/ 69 h 182"/>
                  <a:gd name="T44" fmla="*/ 8 w 209"/>
                  <a:gd name="T45" fmla="*/ 86 h 182"/>
                  <a:gd name="T46" fmla="*/ 8 w 209"/>
                  <a:gd name="T47" fmla="*/ 169 h 182"/>
                  <a:gd name="T48" fmla="*/ 21 w 209"/>
                  <a:gd name="T49" fmla="*/ 182 h 182"/>
                  <a:gd name="T50" fmla="*/ 34 w 209"/>
                  <a:gd name="T51" fmla="*/ 169 h 182"/>
                  <a:gd name="T52" fmla="*/ 34 w 209"/>
                  <a:gd name="T53" fmla="*/ 91 h 182"/>
                  <a:gd name="T54" fmla="*/ 46 w 209"/>
                  <a:gd name="T55" fmla="*/ 78 h 182"/>
                  <a:gd name="T56" fmla="*/ 50 w 209"/>
                  <a:gd name="T57" fmla="*/ 58 h 182"/>
                  <a:gd name="T58" fmla="*/ 89 w 209"/>
                  <a:gd name="T59" fmla="*/ 73 h 182"/>
                  <a:gd name="T60" fmla="*/ 90 w 209"/>
                  <a:gd name="T61" fmla="*/ 73 h 182"/>
                  <a:gd name="T62" fmla="*/ 99 w 209"/>
                  <a:gd name="T63" fmla="*/ 67 h 182"/>
                  <a:gd name="T64" fmla="*/ 131 w 209"/>
                  <a:gd name="T65" fmla="*/ 56 h 182"/>
                  <a:gd name="T66" fmla="*/ 136 w 209"/>
                  <a:gd name="T67" fmla="*/ 78 h 182"/>
                  <a:gd name="T68" fmla="*/ 145 w 209"/>
                  <a:gd name="T69" fmla="*/ 90 h 182"/>
                  <a:gd name="T70" fmla="*/ 151 w 209"/>
                  <a:gd name="T71" fmla="*/ 90 h 182"/>
                  <a:gd name="T72" fmla="*/ 159 w 209"/>
                  <a:gd name="T73" fmla="*/ 81 h 182"/>
                  <a:gd name="T74" fmla="*/ 147 w 209"/>
                  <a:gd name="T75" fmla="*/ 41 h 182"/>
                  <a:gd name="T76" fmla="*/ 150 w 209"/>
                  <a:gd name="T77" fmla="*/ 40 h 182"/>
                  <a:gd name="T78" fmla="*/ 163 w 209"/>
                  <a:gd name="T79" fmla="*/ 83 h 182"/>
                  <a:gd name="T80" fmla="*/ 154 w 209"/>
                  <a:gd name="T81" fmla="*/ 93 h 182"/>
                  <a:gd name="T82" fmla="*/ 135 w 209"/>
                  <a:gd name="T83" fmla="*/ 93 h 182"/>
                  <a:gd name="T84" fmla="*/ 135 w 209"/>
                  <a:gd name="T85" fmla="*/ 147 h 182"/>
                  <a:gd name="T86" fmla="*/ 209 w 209"/>
                  <a:gd name="T87" fmla="*/ 147 h 182"/>
                  <a:gd name="T88" fmla="*/ 209 w 209"/>
                  <a:gd name="T89" fmla="*/ 93 h 182"/>
                  <a:gd name="T90" fmla="*/ 191 w 209"/>
                  <a:gd name="T91" fmla="*/ 93 h 182"/>
                  <a:gd name="T92" fmla="*/ 160 w 209"/>
                  <a:gd name="T93" fmla="*/ 93 h 182"/>
                  <a:gd name="T94" fmla="*/ 165 w 209"/>
                  <a:gd name="T95" fmla="*/ 89 h 182"/>
                  <a:gd name="T96" fmla="*/ 172 w 209"/>
                  <a:gd name="T97" fmla="*/ 92 h 182"/>
                  <a:gd name="T98" fmla="*/ 174 w 209"/>
                  <a:gd name="T99" fmla="*/ 92 h 182"/>
                  <a:gd name="T100" fmla="*/ 179 w 209"/>
                  <a:gd name="T101" fmla="*/ 89 h 182"/>
                  <a:gd name="T102" fmla="*/ 184 w 209"/>
                  <a:gd name="T103" fmla="*/ 93 h 182"/>
                  <a:gd name="T104" fmla="*/ 160 w 209"/>
                  <a:gd name="T105" fmla="*/ 93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9" h="182">
                    <a:moveTo>
                      <a:pt x="191" y="93"/>
                    </a:moveTo>
                    <a:cubicBezTo>
                      <a:pt x="190" y="88"/>
                      <a:pt x="186" y="84"/>
                      <a:pt x="182" y="83"/>
                    </a:cubicBezTo>
                    <a:cubicBezTo>
                      <a:pt x="182" y="82"/>
                      <a:pt x="182" y="81"/>
                      <a:pt x="182" y="80"/>
                    </a:cubicBezTo>
                    <a:cubicBezTo>
                      <a:pt x="181" y="74"/>
                      <a:pt x="166" y="15"/>
                      <a:pt x="166" y="15"/>
                    </a:cubicBezTo>
                    <a:cubicBezTo>
                      <a:pt x="163" y="5"/>
                      <a:pt x="157" y="0"/>
                      <a:pt x="148" y="0"/>
                    </a:cubicBezTo>
                    <a:cubicBezTo>
                      <a:pt x="148" y="0"/>
                      <a:pt x="148" y="0"/>
                      <a:pt x="148" y="0"/>
                    </a:cubicBezTo>
                    <a:cubicBezTo>
                      <a:pt x="148" y="0"/>
                      <a:pt x="145" y="0"/>
                      <a:pt x="142" y="1"/>
                    </a:cubicBezTo>
                    <a:cubicBezTo>
                      <a:pt x="140" y="1"/>
                      <a:pt x="137" y="3"/>
                      <a:pt x="137" y="3"/>
                    </a:cubicBezTo>
                    <a:cubicBezTo>
                      <a:pt x="131" y="6"/>
                      <a:pt x="125" y="12"/>
                      <a:pt x="124" y="20"/>
                    </a:cubicBezTo>
                    <a:cubicBezTo>
                      <a:pt x="124" y="20"/>
                      <a:pt x="124" y="20"/>
                      <a:pt x="124" y="21"/>
                    </a:cubicBezTo>
                    <a:cubicBezTo>
                      <a:pt x="122" y="32"/>
                      <a:pt x="120" y="40"/>
                      <a:pt x="117" y="43"/>
                    </a:cubicBezTo>
                    <a:cubicBezTo>
                      <a:pt x="113" y="47"/>
                      <a:pt x="105" y="48"/>
                      <a:pt x="90" y="48"/>
                    </a:cubicBezTo>
                    <a:cubicBezTo>
                      <a:pt x="86" y="48"/>
                      <a:pt x="83" y="50"/>
                      <a:pt x="82" y="53"/>
                    </a:cubicBezTo>
                    <a:cubicBezTo>
                      <a:pt x="73" y="51"/>
                      <a:pt x="67" y="48"/>
                      <a:pt x="65" y="45"/>
                    </a:cubicBezTo>
                    <a:cubicBezTo>
                      <a:pt x="61" y="41"/>
                      <a:pt x="60" y="33"/>
                      <a:pt x="58" y="21"/>
                    </a:cubicBezTo>
                    <a:cubicBezTo>
                      <a:pt x="58" y="20"/>
                      <a:pt x="58" y="20"/>
                      <a:pt x="58" y="20"/>
                    </a:cubicBezTo>
                    <a:cubicBezTo>
                      <a:pt x="57" y="12"/>
                      <a:pt x="51" y="6"/>
                      <a:pt x="44" y="3"/>
                    </a:cubicBezTo>
                    <a:cubicBezTo>
                      <a:pt x="44" y="3"/>
                      <a:pt x="42" y="1"/>
                      <a:pt x="39" y="1"/>
                    </a:cubicBezTo>
                    <a:cubicBezTo>
                      <a:pt x="37" y="0"/>
                      <a:pt x="34" y="0"/>
                      <a:pt x="34" y="0"/>
                    </a:cubicBezTo>
                    <a:cubicBezTo>
                      <a:pt x="34" y="0"/>
                      <a:pt x="34" y="0"/>
                      <a:pt x="34" y="0"/>
                    </a:cubicBezTo>
                    <a:cubicBezTo>
                      <a:pt x="25" y="0"/>
                      <a:pt x="15" y="5"/>
                      <a:pt x="13" y="15"/>
                    </a:cubicBezTo>
                    <a:cubicBezTo>
                      <a:pt x="1" y="69"/>
                      <a:pt x="1" y="69"/>
                      <a:pt x="1" y="69"/>
                    </a:cubicBezTo>
                    <a:cubicBezTo>
                      <a:pt x="0" y="76"/>
                      <a:pt x="3" y="82"/>
                      <a:pt x="8" y="86"/>
                    </a:cubicBezTo>
                    <a:cubicBezTo>
                      <a:pt x="8" y="169"/>
                      <a:pt x="8" y="169"/>
                      <a:pt x="8" y="169"/>
                    </a:cubicBezTo>
                    <a:cubicBezTo>
                      <a:pt x="8" y="176"/>
                      <a:pt x="14" y="182"/>
                      <a:pt x="21" y="182"/>
                    </a:cubicBezTo>
                    <a:cubicBezTo>
                      <a:pt x="29" y="182"/>
                      <a:pt x="34" y="176"/>
                      <a:pt x="34" y="169"/>
                    </a:cubicBezTo>
                    <a:cubicBezTo>
                      <a:pt x="34" y="91"/>
                      <a:pt x="34" y="91"/>
                      <a:pt x="34" y="91"/>
                    </a:cubicBezTo>
                    <a:cubicBezTo>
                      <a:pt x="40" y="89"/>
                      <a:pt x="44" y="85"/>
                      <a:pt x="46" y="78"/>
                    </a:cubicBezTo>
                    <a:cubicBezTo>
                      <a:pt x="50" y="58"/>
                      <a:pt x="50" y="58"/>
                      <a:pt x="50" y="58"/>
                    </a:cubicBezTo>
                    <a:cubicBezTo>
                      <a:pt x="57" y="66"/>
                      <a:pt x="68" y="70"/>
                      <a:pt x="89" y="73"/>
                    </a:cubicBezTo>
                    <a:cubicBezTo>
                      <a:pt x="89" y="73"/>
                      <a:pt x="90" y="73"/>
                      <a:pt x="90" y="73"/>
                    </a:cubicBezTo>
                    <a:cubicBezTo>
                      <a:pt x="94" y="73"/>
                      <a:pt x="98" y="71"/>
                      <a:pt x="99" y="67"/>
                    </a:cubicBezTo>
                    <a:cubicBezTo>
                      <a:pt x="115" y="66"/>
                      <a:pt x="125" y="63"/>
                      <a:pt x="131" y="56"/>
                    </a:cubicBezTo>
                    <a:cubicBezTo>
                      <a:pt x="136" y="78"/>
                      <a:pt x="136" y="78"/>
                      <a:pt x="136" y="78"/>
                    </a:cubicBezTo>
                    <a:cubicBezTo>
                      <a:pt x="137" y="84"/>
                      <a:pt x="141" y="88"/>
                      <a:pt x="145" y="90"/>
                    </a:cubicBezTo>
                    <a:cubicBezTo>
                      <a:pt x="151" y="90"/>
                      <a:pt x="151" y="90"/>
                      <a:pt x="151" y="90"/>
                    </a:cubicBezTo>
                    <a:cubicBezTo>
                      <a:pt x="153" y="86"/>
                      <a:pt x="155" y="83"/>
                      <a:pt x="159" y="81"/>
                    </a:cubicBezTo>
                    <a:cubicBezTo>
                      <a:pt x="156" y="66"/>
                      <a:pt x="151" y="50"/>
                      <a:pt x="147" y="41"/>
                    </a:cubicBezTo>
                    <a:cubicBezTo>
                      <a:pt x="145" y="36"/>
                      <a:pt x="148" y="35"/>
                      <a:pt x="150" y="40"/>
                    </a:cubicBezTo>
                    <a:cubicBezTo>
                      <a:pt x="152" y="45"/>
                      <a:pt x="160" y="68"/>
                      <a:pt x="163" y="83"/>
                    </a:cubicBezTo>
                    <a:cubicBezTo>
                      <a:pt x="158" y="84"/>
                      <a:pt x="155" y="88"/>
                      <a:pt x="154" y="93"/>
                    </a:cubicBezTo>
                    <a:cubicBezTo>
                      <a:pt x="135" y="93"/>
                      <a:pt x="135" y="93"/>
                      <a:pt x="135" y="93"/>
                    </a:cubicBezTo>
                    <a:cubicBezTo>
                      <a:pt x="135" y="147"/>
                      <a:pt x="135" y="147"/>
                      <a:pt x="135" y="147"/>
                    </a:cubicBezTo>
                    <a:cubicBezTo>
                      <a:pt x="209" y="147"/>
                      <a:pt x="209" y="147"/>
                      <a:pt x="209" y="147"/>
                    </a:cubicBezTo>
                    <a:cubicBezTo>
                      <a:pt x="209" y="93"/>
                      <a:pt x="209" y="93"/>
                      <a:pt x="209" y="93"/>
                    </a:cubicBezTo>
                    <a:lnTo>
                      <a:pt x="191" y="93"/>
                    </a:lnTo>
                    <a:close/>
                    <a:moveTo>
                      <a:pt x="160" y="93"/>
                    </a:moveTo>
                    <a:cubicBezTo>
                      <a:pt x="161" y="91"/>
                      <a:pt x="163" y="89"/>
                      <a:pt x="165" y="89"/>
                    </a:cubicBezTo>
                    <a:cubicBezTo>
                      <a:pt x="167" y="91"/>
                      <a:pt x="170" y="92"/>
                      <a:pt x="172" y="92"/>
                    </a:cubicBezTo>
                    <a:cubicBezTo>
                      <a:pt x="173" y="92"/>
                      <a:pt x="174" y="92"/>
                      <a:pt x="174" y="92"/>
                    </a:cubicBezTo>
                    <a:cubicBezTo>
                      <a:pt x="176" y="91"/>
                      <a:pt x="178" y="90"/>
                      <a:pt x="179" y="89"/>
                    </a:cubicBezTo>
                    <a:cubicBezTo>
                      <a:pt x="182" y="89"/>
                      <a:pt x="183" y="91"/>
                      <a:pt x="184" y="93"/>
                    </a:cubicBezTo>
                    <a:lnTo>
                      <a:pt x="160" y="93"/>
                    </a:lnTo>
                    <a:close/>
                  </a:path>
                </a:pathLst>
              </a:custGeom>
              <a:grpFill/>
              <a:ln>
                <a:noFill/>
              </a:ln>
            </p:spPr>
          </p:sp>
        </p:grpSp>
        <p:sp>
          <p:nvSpPr>
            <p:cNvPr id="35" name="Freeform 77"/>
            <p:cNvSpPr>
              <a:spLocks noEditPoints="1"/>
            </p:cNvSpPr>
            <p:nvPr/>
          </p:nvSpPr>
          <p:spPr bwMode="auto">
            <a:xfrm>
              <a:off x="4365" y="4159"/>
              <a:ext cx="451" cy="436"/>
            </a:xfrm>
            <a:custGeom>
              <a:avLst/>
              <a:gdLst>
                <a:gd name="T0" fmla="*/ 169 w 268"/>
                <a:gd name="T1" fmla="*/ 102 h 258"/>
                <a:gd name="T2" fmla="*/ 176 w 268"/>
                <a:gd name="T3" fmla="*/ 30 h 258"/>
                <a:gd name="T4" fmla="*/ 170 w 268"/>
                <a:gd name="T5" fmla="*/ 33 h 258"/>
                <a:gd name="T6" fmla="*/ 143 w 268"/>
                <a:gd name="T7" fmla="*/ 111 h 258"/>
                <a:gd name="T8" fmla="*/ 162 w 268"/>
                <a:gd name="T9" fmla="*/ 125 h 258"/>
                <a:gd name="T10" fmla="*/ 209 w 268"/>
                <a:gd name="T11" fmla="*/ 144 h 258"/>
                <a:gd name="T12" fmla="*/ 208 w 268"/>
                <a:gd name="T13" fmla="*/ 137 h 258"/>
                <a:gd name="T14" fmla="*/ 150 w 268"/>
                <a:gd name="T15" fmla="*/ 111 h 258"/>
                <a:gd name="T16" fmla="*/ 165 w 268"/>
                <a:gd name="T17" fmla="*/ 111 h 258"/>
                <a:gd name="T18" fmla="*/ 150 w 268"/>
                <a:gd name="T19" fmla="*/ 111 h 258"/>
                <a:gd name="T20" fmla="*/ 191 w 268"/>
                <a:gd name="T21" fmla="*/ 216 h 258"/>
                <a:gd name="T22" fmla="*/ 253 w 268"/>
                <a:gd name="T23" fmla="*/ 111 h 258"/>
                <a:gd name="T24" fmla="*/ 61 w 268"/>
                <a:gd name="T25" fmla="*/ 111 h 258"/>
                <a:gd name="T26" fmla="*/ 47 w 268"/>
                <a:gd name="T27" fmla="*/ 126 h 258"/>
                <a:gd name="T28" fmla="*/ 157 w 268"/>
                <a:gd name="T29" fmla="*/ 0 h 258"/>
                <a:gd name="T30" fmla="*/ 177 w 268"/>
                <a:gd name="T31" fmla="*/ 190 h 258"/>
                <a:gd name="T32" fmla="*/ 134 w 268"/>
                <a:gd name="T33" fmla="*/ 152 h 258"/>
                <a:gd name="T34" fmla="*/ 117 w 268"/>
                <a:gd name="T35" fmla="*/ 146 h 258"/>
                <a:gd name="T36" fmla="*/ 9 w 268"/>
                <a:gd name="T37" fmla="*/ 137 h 258"/>
                <a:gd name="T38" fmla="*/ 0 w 268"/>
                <a:gd name="T39" fmla="*/ 204 h 258"/>
                <a:gd name="T40" fmla="*/ 180 w 268"/>
                <a:gd name="T41" fmla="*/ 198 h 258"/>
                <a:gd name="T42" fmla="*/ 162 w 268"/>
                <a:gd name="T43" fmla="*/ 191 h 258"/>
                <a:gd name="T44" fmla="*/ 127 w 268"/>
                <a:gd name="T45" fmla="*/ 189 h 258"/>
                <a:gd name="T46" fmla="*/ 129 w 268"/>
                <a:gd name="T47" fmla="*/ 162 h 258"/>
                <a:gd name="T48" fmla="*/ 136 w 268"/>
                <a:gd name="T49" fmla="*/ 163 h 258"/>
                <a:gd name="T50" fmla="*/ 162 w 268"/>
                <a:gd name="T51" fmla="*/ 191 h 258"/>
                <a:gd name="T52" fmla="*/ 180 w 268"/>
                <a:gd name="T53" fmla="*/ 228 h 258"/>
                <a:gd name="T54" fmla="*/ 162 w 268"/>
                <a:gd name="T55" fmla="*/ 237 h 258"/>
                <a:gd name="T56" fmla="*/ 115 w 268"/>
                <a:gd name="T57" fmla="*/ 237 h 258"/>
                <a:gd name="T58" fmla="*/ 44 w 268"/>
                <a:gd name="T59" fmla="*/ 216 h 258"/>
                <a:gd name="T60" fmla="*/ 9 w 268"/>
                <a:gd name="T61" fmla="*/ 237 h 258"/>
                <a:gd name="T62" fmla="*/ 0 w 268"/>
                <a:gd name="T63" fmla="*/ 209 h 258"/>
                <a:gd name="T64" fmla="*/ 138 w 268"/>
                <a:gd name="T65" fmla="*/ 222 h 258"/>
                <a:gd name="T66" fmla="*/ 138 w 268"/>
                <a:gd name="T67" fmla="*/ 258 h 258"/>
                <a:gd name="T68" fmla="*/ 138 w 268"/>
                <a:gd name="T69" fmla="*/ 222 h 258"/>
                <a:gd name="T70" fmla="*/ 129 w 268"/>
                <a:gd name="T71" fmla="*/ 240 h 258"/>
                <a:gd name="T72" fmla="*/ 147 w 268"/>
                <a:gd name="T73" fmla="*/ 240 h 258"/>
                <a:gd name="T74" fmla="*/ 44 w 268"/>
                <a:gd name="T75" fmla="*/ 222 h 258"/>
                <a:gd name="T76" fmla="*/ 44 w 268"/>
                <a:gd name="T77" fmla="*/ 258 h 258"/>
                <a:gd name="T78" fmla="*/ 44 w 268"/>
                <a:gd name="T79" fmla="*/ 222 h 258"/>
                <a:gd name="T80" fmla="*/ 35 w 268"/>
                <a:gd name="T81" fmla="*/ 240 h 258"/>
                <a:gd name="T82" fmla="*/ 53 w 268"/>
                <a:gd name="T83" fmla="*/ 240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8" h="258">
                  <a:moveTo>
                    <a:pt x="172" y="109"/>
                  </a:moveTo>
                  <a:cubicBezTo>
                    <a:pt x="171" y="106"/>
                    <a:pt x="170" y="104"/>
                    <a:pt x="169" y="102"/>
                  </a:cubicBezTo>
                  <a:cubicBezTo>
                    <a:pt x="180" y="35"/>
                    <a:pt x="180" y="35"/>
                    <a:pt x="180" y="35"/>
                  </a:cubicBezTo>
                  <a:cubicBezTo>
                    <a:pt x="180" y="33"/>
                    <a:pt x="178" y="30"/>
                    <a:pt x="176" y="30"/>
                  </a:cubicBezTo>
                  <a:cubicBezTo>
                    <a:pt x="176" y="30"/>
                    <a:pt x="176" y="30"/>
                    <a:pt x="176" y="30"/>
                  </a:cubicBezTo>
                  <a:cubicBezTo>
                    <a:pt x="173" y="29"/>
                    <a:pt x="171" y="30"/>
                    <a:pt x="170" y="33"/>
                  </a:cubicBezTo>
                  <a:cubicBezTo>
                    <a:pt x="151" y="97"/>
                    <a:pt x="151" y="97"/>
                    <a:pt x="151" y="97"/>
                  </a:cubicBezTo>
                  <a:cubicBezTo>
                    <a:pt x="146" y="100"/>
                    <a:pt x="143" y="105"/>
                    <a:pt x="143" y="111"/>
                  </a:cubicBezTo>
                  <a:cubicBezTo>
                    <a:pt x="143" y="119"/>
                    <a:pt x="149" y="125"/>
                    <a:pt x="157" y="125"/>
                  </a:cubicBezTo>
                  <a:cubicBezTo>
                    <a:pt x="159" y="125"/>
                    <a:pt x="160" y="125"/>
                    <a:pt x="162" y="125"/>
                  </a:cubicBezTo>
                  <a:cubicBezTo>
                    <a:pt x="202" y="146"/>
                    <a:pt x="202" y="146"/>
                    <a:pt x="202" y="146"/>
                  </a:cubicBezTo>
                  <a:cubicBezTo>
                    <a:pt x="205" y="147"/>
                    <a:pt x="207" y="146"/>
                    <a:pt x="209" y="144"/>
                  </a:cubicBezTo>
                  <a:cubicBezTo>
                    <a:pt x="209" y="144"/>
                    <a:pt x="209" y="144"/>
                    <a:pt x="209" y="144"/>
                  </a:cubicBezTo>
                  <a:cubicBezTo>
                    <a:pt x="210" y="142"/>
                    <a:pt x="210" y="139"/>
                    <a:pt x="208" y="137"/>
                  </a:cubicBezTo>
                  <a:cubicBezTo>
                    <a:pt x="172" y="109"/>
                    <a:pt x="172" y="109"/>
                    <a:pt x="172" y="109"/>
                  </a:cubicBezTo>
                  <a:moveTo>
                    <a:pt x="150" y="111"/>
                  </a:moveTo>
                  <a:cubicBezTo>
                    <a:pt x="150" y="107"/>
                    <a:pt x="153" y="103"/>
                    <a:pt x="157" y="103"/>
                  </a:cubicBezTo>
                  <a:cubicBezTo>
                    <a:pt x="161" y="103"/>
                    <a:pt x="165" y="107"/>
                    <a:pt x="165" y="111"/>
                  </a:cubicBezTo>
                  <a:cubicBezTo>
                    <a:pt x="165" y="115"/>
                    <a:pt x="161" y="118"/>
                    <a:pt x="157" y="118"/>
                  </a:cubicBezTo>
                  <a:cubicBezTo>
                    <a:pt x="153" y="118"/>
                    <a:pt x="150" y="115"/>
                    <a:pt x="150" y="111"/>
                  </a:cubicBezTo>
                  <a:moveTo>
                    <a:pt x="268" y="111"/>
                  </a:moveTo>
                  <a:cubicBezTo>
                    <a:pt x="268" y="160"/>
                    <a:pt x="236" y="202"/>
                    <a:pt x="191" y="216"/>
                  </a:cubicBezTo>
                  <a:cubicBezTo>
                    <a:pt x="191" y="200"/>
                    <a:pt x="191" y="200"/>
                    <a:pt x="191" y="200"/>
                  </a:cubicBezTo>
                  <a:cubicBezTo>
                    <a:pt x="227" y="187"/>
                    <a:pt x="253" y="151"/>
                    <a:pt x="253" y="111"/>
                  </a:cubicBezTo>
                  <a:cubicBezTo>
                    <a:pt x="253" y="58"/>
                    <a:pt x="210" y="15"/>
                    <a:pt x="157" y="15"/>
                  </a:cubicBezTo>
                  <a:cubicBezTo>
                    <a:pt x="104" y="15"/>
                    <a:pt x="61" y="58"/>
                    <a:pt x="61" y="111"/>
                  </a:cubicBezTo>
                  <a:cubicBezTo>
                    <a:pt x="61" y="116"/>
                    <a:pt x="62" y="121"/>
                    <a:pt x="63" y="126"/>
                  </a:cubicBezTo>
                  <a:cubicBezTo>
                    <a:pt x="47" y="126"/>
                    <a:pt x="47" y="126"/>
                    <a:pt x="47" y="126"/>
                  </a:cubicBezTo>
                  <a:cubicBezTo>
                    <a:pt x="47" y="121"/>
                    <a:pt x="46" y="116"/>
                    <a:pt x="46" y="111"/>
                  </a:cubicBezTo>
                  <a:cubicBezTo>
                    <a:pt x="46" y="49"/>
                    <a:pt x="96" y="0"/>
                    <a:pt x="157" y="0"/>
                  </a:cubicBezTo>
                  <a:cubicBezTo>
                    <a:pt x="218" y="0"/>
                    <a:pt x="268" y="49"/>
                    <a:pt x="268" y="111"/>
                  </a:cubicBezTo>
                  <a:moveTo>
                    <a:pt x="177" y="190"/>
                  </a:moveTo>
                  <a:cubicBezTo>
                    <a:pt x="142" y="156"/>
                    <a:pt x="142" y="156"/>
                    <a:pt x="142" y="156"/>
                  </a:cubicBezTo>
                  <a:cubicBezTo>
                    <a:pt x="140" y="154"/>
                    <a:pt x="137" y="152"/>
                    <a:pt x="134" y="152"/>
                  </a:cubicBezTo>
                  <a:cubicBezTo>
                    <a:pt x="117" y="152"/>
                    <a:pt x="117" y="152"/>
                    <a:pt x="117" y="152"/>
                  </a:cubicBezTo>
                  <a:cubicBezTo>
                    <a:pt x="117" y="146"/>
                    <a:pt x="117" y="146"/>
                    <a:pt x="117" y="146"/>
                  </a:cubicBezTo>
                  <a:cubicBezTo>
                    <a:pt x="117" y="141"/>
                    <a:pt x="113" y="137"/>
                    <a:pt x="108" y="137"/>
                  </a:cubicBezTo>
                  <a:cubicBezTo>
                    <a:pt x="9" y="137"/>
                    <a:pt x="9" y="137"/>
                    <a:pt x="9" y="137"/>
                  </a:cubicBezTo>
                  <a:cubicBezTo>
                    <a:pt x="4" y="137"/>
                    <a:pt x="0" y="141"/>
                    <a:pt x="0" y="146"/>
                  </a:cubicBezTo>
                  <a:cubicBezTo>
                    <a:pt x="0" y="204"/>
                    <a:pt x="0" y="204"/>
                    <a:pt x="0" y="204"/>
                  </a:cubicBezTo>
                  <a:cubicBezTo>
                    <a:pt x="180" y="204"/>
                    <a:pt x="180" y="204"/>
                    <a:pt x="180" y="204"/>
                  </a:cubicBezTo>
                  <a:cubicBezTo>
                    <a:pt x="180" y="198"/>
                    <a:pt x="180" y="198"/>
                    <a:pt x="180" y="198"/>
                  </a:cubicBezTo>
                  <a:cubicBezTo>
                    <a:pt x="180" y="195"/>
                    <a:pt x="179" y="192"/>
                    <a:pt x="177" y="190"/>
                  </a:cubicBezTo>
                  <a:moveTo>
                    <a:pt x="162" y="191"/>
                  </a:moveTo>
                  <a:cubicBezTo>
                    <a:pt x="129" y="191"/>
                    <a:pt x="129" y="191"/>
                    <a:pt x="129" y="191"/>
                  </a:cubicBezTo>
                  <a:cubicBezTo>
                    <a:pt x="128" y="191"/>
                    <a:pt x="127" y="190"/>
                    <a:pt x="127" y="189"/>
                  </a:cubicBezTo>
                  <a:cubicBezTo>
                    <a:pt x="127" y="164"/>
                    <a:pt x="127" y="164"/>
                    <a:pt x="127" y="164"/>
                  </a:cubicBezTo>
                  <a:cubicBezTo>
                    <a:pt x="127" y="163"/>
                    <a:pt x="128" y="162"/>
                    <a:pt x="129" y="162"/>
                  </a:cubicBezTo>
                  <a:cubicBezTo>
                    <a:pt x="135" y="162"/>
                    <a:pt x="135" y="162"/>
                    <a:pt x="135" y="162"/>
                  </a:cubicBezTo>
                  <a:cubicBezTo>
                    <a:pt x="136" y="163"/>
                    <a:pt x="136" y="163"/>
                    <a:pt x="136" y="163"/>
                  </a:cubicBezTo>
                  <a:cubicBezTo>
                    <a:pt x="163" y="188"/>
                    <a:pt x="163" y="188"/>
                    <a:pt x="163" y="188"/>
                  </a:cubicBezTo>
                  <a:cubicBezTo>
                    <a:pt x="164" y="189"/>
                    <a:pt x="163" y="191"/>
                    <a:pt x="162" y="191"/>
                  </a:cubicBezTo>
                  <a:moveTo>
                    <a:pt x="180" y="209"/>
                  </a:moveTo>
                  <a:cubicBezTo>
                    <a:pt x="180" y="228"/>
                    <a:pt x="180" y="228"/>
                    <a:pt x="180" y="228"/>
                  </a:cubicBezTo>
                  <a:cubicBezTo>
                    <a:pt x="180" y="233"/>
                    <a:pt x="176" y="237"/>
                    <a:pt x="171" y="237"/>
                  </a:cubicBezTo>
                  <a:cubicBezTo>
                    <a:pt x="162" y="237"/>
                    <a:pt x="162" y="237"/>
                    <a:pt x="162" y="237"/>
                  </a:cubicBezTo>
                  <a:cubicBezTo>
                    <a:pt x="160" y="225"/>
                    <a:pt x="150" y="216"/>
                    <a:pt x="138" y="216"/>
                  </a:cubicBezTo>
                  <a:cubicBezTo>
                    <a:pt x="126" y="216"/>
                    <a:pt x="117" y="225"/>
                    <a:pt x="115" y="237"/>
                  </a:cubicBezTo>
                  <a:cubicBezTo>
                    <a:pt x="68" y="237"/>
                    <a:pt x="68" y="237"/>
                    <a:pt x="68" y="237"/>
                  </a:cubicBezTo>
                  <a:cubicBezTo>
                    <a:pt x="66" y="225"/>
                    <a:pt x="56" y="216"/>
                    <a:pt x="44" y="216"/>
                  </a:cubicBezTo>
                  <a:cubicBezTo>
                    <a:pt x="32" y="216"/>
                    <a:pt x="22" y="225"/>
                    <a:pt x="21" y="237"/>
                  </a:cubicBezTo>
                  <a:cubicBezTo>
                    <a:pt x="9" y="237"/>
                    <a:pt x="9" y="237"/>
                    <a:pt x="9" y="237"/>
                  </a:cubicBezTo>
                  <a:cubicBezTo>
                    <a:pt x="4" y="237"/>
                    <a:pt x="0" y="233"/>
                    <a:pt x="0" y="228"/>
                  </a:cubicBezTo>
                  <a:cubicBezTo>
                    <a:pt x="0" y="209"/>
                    <a:pt x="0" y="209"/>
                    <a:pt x="0" y="209"/>
                  </a:cubicBezTo>
                  <a:cubicBezTo>
                    <a:pt x="180" y="209"/>
                    <a:pt x="180" y="209"/>
                    <a:pt x="180" y="209"/>
                  </a:cubicBezTo>
                  <a:moveTo>
                    <a:pt x="138" y="222"/>
                  </a:moveTo>
                  <a:cubicBezTo>
                    <a:pt x="129" y="222"/>
                    <a:pt x="120" y="230"/>
                    <a:pt x="120" y="240"/>
                  </a:cubicBezTo>
                  <a:cubicBezTo>
                    <a:pt x="120" y="250"/>
                    <a:pt x="129" y="258"/>
                    <a:pt x="138" y="258"/>
                  </a:cubicBezTo>
                  <a:cubicBezTo>
                    <a:pt x="148" y="258"/>
                    <a:pt x="156" y="250"/>
                    <a:pt x="156" y="240"/>
                  </a:cubicBezTo>
                  <a:cubicBezTo>
                    <a:pt x="156" y="230"/>
                    <a:pt x="148" y="222"/>
                    <a:pt x="138" y="222"/>
                  </a:cubicBezTo>
                  <a:moveTo>
                    <a:pt x="138" y="249"/>
                  </a:moveTo>
                  <a:cubicBezTo>
                    <a:pt x="133" y="249"/>
                    <a:pt x="129" y="245"/>
                    <a:pt x="129" y="240"/>
                  </a:cubicBezTo>
                  <a:cubicBezTo>
                    <a:pt x="129" y="235"/>
                    <a:pt x="133" y="231"/>
                    <a:pt x="138" y="231"/>
                  </a:cubicBezTo>
                  <a:cubicBezTo>
                    <a:pt x="143" y="231"/>
                    <a:pt x="147" y="235"/>
                    <a:pt x="147" y="240"/>
                  </a:cubicBezTo>
                  <a:cubicBezTo>
                    <a:pt x="147" y="245"/>
                    <a:pt x="143" y="249"/>
                    <a:pt x="138" y="249"/>
                  </a:cubicBezTo>
                  <a:moveTo>
                    <a:pt x="44" y="222"/>
                  </a:moveTo>
                  <a:cubicBezTo>
                    <a:pt x="34" y="222"/>
                    <a:pt x="26" y="230"/>
                    <a:pt x="26" y="240"/>
                  </a:cubicBezTo>
                  <a:cubicBezTo>
                    <a:pt x="26" y="250"/>
                    <a:pt x="34" y="258"/>
                    <a:pt x="44" y="258"/>
                  </a:cubicBezTo>
                  <a:cubicBezTo>
                    <a:pt x="54" y="258"/>
                    <a:pt x="62" y="250"/>
                    <a:pt x="62" y="240"/>
                  </a:cubicBezTo>
                  <a:cubicBezTo>
                    <a:pt x="62" y="230"/>
                    <a:pt x="54" y="222"/>
                    <a:pt x="44" y="222"/>
                  </a:cubicBezTo>
                  <a:moveTo>
                    <a:pt x="44" y="249"/>
                  </a:moveTo>
                  <a:cubicBezTo>
                    <a:pt x="39" y="249"/>
                    <a:pt x="35" y="245"/>
                    <a:pt x="35" y="240"/>
                  </a:cubicBezTo>
                  <a:cubicBezTo>
                    <a:pt x="35" y="235"/>
                    <a:pt x="39" y="231"/>
                    <a:pt x="44" y="231"/>
                  </a:cubicBezTo>
                  <a:cubicBezTo>
                    <a:pt x="49" y="231"/>
                    <a:pt x="53" y="235"/>
                    <a:pt x="53" y="240"/>
                  </a:cubicBezTo>
                  <a:cubicBezTo>
                    <a:pt x="53" y="245"/>
                    <a:pt x="49" y="249"/>
                    <a:pt x="44" y="249"/>
                  </a:cubicBezTo>
                </a:path>
              </a:pathLst>
            </a:custGeom>
            <a:solidFill>
              <a:schemeClr val="accent3">
                <a:lumMod val="60000"/>
                <a:lumOff val="40000"/>
              </a:schemeClr>
            </a:solidFill>
            <a:ln>
              <a:noFill/>
            </a:ln>
          </p:spPr>
        </p:sp>
        <p:grpSp>
          <p:nvGrpSpPr>
            <p:cNvPr id="36" name="Group 46"/>
            <p:cNvGrpSpPr/>
            <p:nvPr/>
          </p:nvGrpSpPr>
          <p:grpSpPr bwMode="auto">
            <a:xfrm>
              <a:off x="3706" y="2593"/>
              <a:ext cx="439" cy="499"/>
              <a:chOff x="0" y="0"/>
              <a:chExt cx="361887" cy="411805"/>
            </a:xfrm>
            <a:solidFill>
              <a:schemeClr val="accent1">
                <a:lumMod val="60000"/>
                <a:lumOff val="40000"/>
              </a:schemeClr>
            </a:solidFill>
          </p:grpSpPr>
          <p:sp>
            <p:nvSpPr>
              <p:cNvPr id="37" name="Freeform 68"/>
              <p:cNvSpPr>
                <a:spLocks noEditPoints="1" noChangeArrowheads="1"/>
              </p:cNvSpPr>
              <p:nvPr/>
            </p:nvSpPr>
            <p:spPr bwMode="auto">
              <a:xfrm>
                <a:off x="0" y="0"/>
                <a:ext cx="164722" cy="299495"/>
              </a:xfrm>
              <a:custGeom>
                <a:avLst/>
                <a:gdLst>
                  <a:gd name="T0" fmla="*/ 164722 w 50"/>
                  <a:gd name="T1" fmla="*/ 276200 h 90"/>
                  <a:gd name="T2" fmla="*/ 164722 w 50"/>
                  <a:gd name="T3" fmla="*/ 23294 h 90"/>
                  <a:gd name="T4" fmla="*/ 144955 w 50"/>
                  <a:gd name="T5" fmla="*/ 0 h 90"/>
                  <a:gd name="T6" fmla="*/ 19767 w 50"/>
                  <a:gd name="T7" fmla="*/ 0 h 90"/>
                  <a:gd name="T8" fmla="*/ 0 w 50"/>
                  <a:gd name="T9" fmla="*/ 23294 h 90"/>
                  <a:gd name="T10" fmla="*/ 0 w 50"/>
                  <a:gd name="T11" fmla="*/ 276200 h 90"/>
                  <a:gd name="T12" fmla="*/ 19767 w 50"/>
                  <a:gd name="T13" fmla="*/ 299494 h 90"/>
                  <a:gd name="T14" fmla="*/ 144955 w 50"/>
                  <a:gd name="T15" fmla="*/ 299494 h 90"/>
                  <a:gd name="T16" fmla="*/ 164722 w 50"/>
                  <a:gd name="T17" fmla="*/ 276200 h 90"/>
                  <a:gd name="T18" fmla="*/ 128483 w 50"/>
                  <a:gd name="T19" fmla="*/ 16639 h 90"/>
                  <a:gd name="T20" fmla="*/ 135072 w 50"/>
                  <a:gd name="T21" fmla="*/ 19966 h 90"/>
                  <a:gd name="T22" fmla="*/ 128483 w 50"/>
                  <a:gd name="T23" fmla="*/ 26622 h 90"/>
                  <a:gd name="T24" fmla="*/ 125189 w 50"/>
                  <a:gd name="T25" fmla="*/ 19966 h 90"/>
                  <a:gd name="T26" fmla="*/ 128483 w 50"/>
                  <a:gd name="T27" fmla="*/ 16639 h 90"/>
                  <a:gd name="T28" fmla="*/ 52711 w 50"/>
                  <a:gd name="T29" fmla="*/ 16639 h 90"/>
                  <a:gd name="T30" fmla="*/ 112011 w 50"/>
                  <a:gd name="T31" fmla="*/ 16639 h 90"/>
                  <a:gd name="T32" fmla="*/ 112011 w 50"/>
                  <a:gd name="T33" fmla="*/ 23294 h 90"/>
                  <a:gd name="T34" fmla="*/ 52711 w 50"/>
                  <a:gd name="T35" fmla="*/ 23294 h 90"/>
                  <a:gd name="T36" fmla="*/ 52711 w 50"/>
                  <a:gd name="T37" fmla="*/ 16639 h 90"/>
                  <a:gd name="T38" fmla="*/ 16472 w 50"/>
                  <a:gd name="T39" fmla="*/ 229612 h 90"/>
                  <a:gd name="T40" fmla="*/ 16472 w 50"/>
                  <a:gd name="T41" fmla="*/ 36605 h 90"/>
                  <a:gd name="T42" fmla="*/ 148250 w 50"/>
                  <a:gd name="T43" fmla="*/ 36605 h 90"/>
                  <a:gd name="T44" fmla="*/ 148250 w 50"/>
                  <a:gd name="T45" fmla="*/ 229612 h 90"/>
                  <a:gd name="T46" fmla="*/ 16472 w 50"/>
                  <a:gd name="T47" fmla="*/ 229612 h 90"/>
                  <a:gd name="T48" fmla="*/ 82361 w 50"/>
                  <a:gd name="T49" fmla="*/ 276200 h 90"/>
                  <a:gd name="T50" fmla="*/ 69183 w 50"/>
                  <a:gd name="T51" fmla="*/ 262889 h 90"/>
                  <a:gd name="T52" fmla="*/ 82361 w 50"/>
                  <a:gd name="T53" fmla="*/ 249578 h 90"/>
                  <a:gd name="T54" fmla="*/ 95539 w 50"/>
                  <a:gd name="T55" fmla="*/ 262889 h 90"/>
                  <a:gd name="T56" fmla="*/ 82361 w 50"/>
                  <a:gd name="T57" fmla="*/ 276200 h 9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0"/>
                  <a:gd name="T88" fmla="*/ 0 h 90"/>
                  <a:gd name="T89" fmla="*/ 50 w 50"/>
                  <a:gd name="T90" fmla="*/ 90 h 9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0" h="90">
                    <a:moveTo>
                      <a:pt x="50" y="83"/>
                    </a:moveTo>
                    <a:cubicBezTo>
                      <a:pt x="50" y="7"/>
                      <a:pt x="50" y="7"/>
                      <a:pt x="50" y="7"/>
                    </a:cubicBezTo>
                    <a:cubicBezTo>
                      <a:pt x="50" y="3"/>
                      <a:pt x="47" y="0"/>
                      <a:pt x="44" y="0"/>
                    </a:cubicBezTo>
                    <a:cubicBezTo>
                      <a:pt x="6" y="0"/>
                      <a:pt x="6" y="0"/>
                      <a:pt x="6" y="0"/>
                    </a:cubicBezTo>
                    <a:cubicBezTo>
                      <a:pt x="3" y="0"/>
                      <a:pt x="0" y="3"/>
                      <a:pt x="0" y="7"/>
                    </a:cubicBezTo>
                    <a:cubicBezTo>
                      <a:pt x="0" y="83"/>
                      <a:pt x="0" y="83"/>
                      <a:pt x="0" y="83"/>
                    </a:cubicBezTo>
                    <a:cubicBezTo>
                      <a:pt x="0" y="87"/>
                      <a:pt x="3" y="90"/>
                      <a:pt x="6" y="90"/>
                    </a:cubicBezTo>
                    <a:cubicBezTo>
                      <a:pt x="44" y="90"/>
                      <a:pt x="44" y="90"/>
                      <a:pt x="44" y="90"/>
                    </a:cubicBezTo>
                    <a:cubicBezTo>
                      <a:pt x="47" y="90"/>
                      <a:pt x="50" y="87"/>
                      <a:pt x="50" y="83"/>
                    </a:cubicBezTo>
                    <a:close/>
                    <a:moveTo>
                      <a:pt x="39" y="5"/>
                    </a:moveTo>
                    <a:cubicBezTo>
                      <a:pt x="40" y="5"/>
                      <a:pt x="41" y="5"/>
                      <a:pt x="41" y="6"/>
                    </a:cubicBezTo>
                    <a:cubicBezTo>
                      <a:pt x="41" y="7"/>
                      <a:pt x="40" y="8"/>
                      <a:pt x="39" y="8"/>
                    </a:cubicBezTo>
                    <a:cubicBezTo>
                      <a:pt x="38" y="8"/>
                      <a:pt x="38" y="7"/>
                      <a:pt x="38" y="6"/>
                    </a:cubicBezTo>
                    <a:cubicBezTo>
                      <a:pt x="38" y="5"/>
                      <a:pt x="38" y="5"/>
                      <a:pt x="39" y="5"/>
                    </a:cubicBezTo>
                    <a:close/>
                    <a:moveTo>
                      <a:pt x="16" y="5"/>
                    </a:moveTo>
                    <a:cubicBezTo>
                      <a:pt x="34" y="5"/>
                      <a:pt x="34" y="5"/>
                      <a:pt x="34" y="5"/>
                    </a:cubicBezTo>
                    <a:cubicBezTo>
                      <a:pt x="34" y="7"/>
                      <a:pt x="34" y="7"/>
                      <a:pt x="34" y="7"/>
                    </a:cubicBezTo>
                    <a:cubicBezTo>
                      <a:pt x="16" y="7"/>
                      <a:pt x="16" y="7"/>
                      <a:pt x="16" y="7"/>
                    </a:cubicBezTo>
                    <a:lnTo>
                      <a:pt x="16" y="5"/>
                    </a:lnTo>
                    <a:close/>
                    <a:moveTo>
                      <a:pt x="5" y="69"/>
                    </a:moveTo>
                    <a:cubicBezTo>
                      <a:pt x="5" y="11"/>
                      <a:pt x="5" y="11"/>
                      <a:pt x="5" y="11"/>
                    </a:cubicBezTo>
                    <a:cubicBezTo>
                      <a:pt x="45" y="11"/>
                      <a:pt x="45" y="11"/>
                      <a:pt x="45" y="11"/>
                    </a:cubicBezTo>
                    <a:cubicBezTo>
                      <a:pt x="45" y="69"/>
                      <a:pt x="45" y="69"/>
                      <a:pt x="45" y="69"/>
                    </a:cubicBezTo>
                    <a:lnTo>
                      <a:pt x="5" y="69"/>
                    </a:lnTo>
                    <a:close/>
                    <a:moveTo>
                      <a:pt x="25" y="83"/>
                    </a:moveTo>
                    <a:cubicBezTo>
                      <a:pt x="23" y="83"/>
                      <a:pt x="21" y="81"/>
                      <a:pt x="21" y="79"/>
                    </a:cubicBezTo>
                    <a:cubicBezTo>
                      <a:pt x="21" y="77"/>
                      <a:pt x="23" y="75"/>
                      <a:pt x="25" y="75"/>
                    </a:cubicBezTo>
                    <a:cubicBezTo>
                      <a:pt x="27" y="75"/>
                      <a:pt x="29" y="77"/>
                      <a:pt x="29" y="79"/>
                    </a:cubicBezTo>
                    <a:cubicBezTo>
                      <a:pt x="29" y="81"/>
                      <a:pt x="27" y="83"/>
                      <a:pt x="25" y="83"/>
                    </a:cubicBezTo>
                    <a:close/>
                  </a:path>
                </a:pathLst>
              </a:custGeom>
              <a:grpFill/>
              <a:ln w="9525" cmpd="sng">
                <a:noFill/>
                <a:bevel/>
              </a:ln>
            </p:spPr>
          </p:sp>
          <p:sp>
            <p:nvSpPr>
              <p:cNvPr id="38" name="Freeform 69"/>
              <p:cNvSpPr>
                <a:spLocks noEditPoints="1" noChangeArrowheads="1"/>
              </p:cNvSpPr>
              <p:nvPr/>
            </p:nvSpPr>
            <p:spPr bwMode="auto">
              <a:xfrm>
                <a:off x="192174" y="112310"/>
                <a:ext cx="169713" cy="299495"/>
              </a:xfrm>
              <a:custGeom>
                <a:avLst/>
                <a:gdLst>
                  <a:gd name="T0" fmla="*/ 146419 w 51"/>
                  <a:gd name="T1" fmla="*/ 0 h 90"/>
                  <a:gd name="T2" fmla="*/ 23294 w 51"/>
                  <a:gd name="T3" fmla="*/ 0 h 90"/>
                  <a:gd name="T4" fmla="*/ 0 w 51"/>
                  <a:gd name="T5" fmla="*/ 23294 h 90"/>
                  <a:gd name="T6" fmla="*/ 0 w 51"/>
                  <a:gd name="T7" fmla="*/ 276200 h 90"/>
                  <a:gd name="T8" fmla="*/ 23294 w 51"/>
                  <a:gd name="T9" fmla="*/ 299494 h 90"/>
                  <a:gd name="T10" fmla="*/ 146419 w 51"/>
                  <a:gd name="T11" fmla="*/ 299494 h 90"/>
                  <a:gd name="T12" fmla="*/ 169713 w 51"/>
                  <a:gd name="T13" fmla="*/ 276200 h 90"/>
                  <a:gd name="T14" fmla="*/ 169713 w 51"/>
                  <a:gd name="T15" fmla="*/ 23294 h 90"/>
                  <a:gd name="T16" fmla="*/ 146419 w 51"/>
                  <a:gd name="T17" fmla="*/ 0 h 90"/>
                  <a:gd name="T18" fmla="*/ 133108 w 51"/>
                  <a:gd name="T19" fmla="*/ 16639 h 90"/>
                  <a:gd name="T20" fmla="*/ 139764 w 51"/>
                  <a:gd name="T21" fmla="*/ 19966 h 90"/>
                  <a:gd name="T22" fmla="*/ 133108 w 51"/>
                  <a:gd name="T23" fmla="*/ 26622 h 90"/>
                  <a:gd name="T24" fmla="*/ 126453 w 51"/>
                  <a:gd name="T25" fmla="*/ 19966 h 90"/>
                  <a:gd name="T26" fmla="*/ 133108 w 51"/>
                  <a:gd name="T27" fmla="*/ 16639 h 90"/>
                  <a:gd name="T28" fmla="*/ 56571 w 51"/>
                  <a:gd name="T29" fmla="*/ 16639 h 90"/>
                  <a:gd name="T30" fmla="*/ 113142 w 51"/>
                  <a:gd name="T31" fmla="*/ 16639 h 90"/>
                  <a:gd name="T32" fmla="*/ 113142 w 51"/>
                  <a:gd name="T33" fmla="*/ 23294 h 90"/>
                  <a:gd name="T34" fmla="*/ 56571 w 51"/>
                  <a:gd name="T35" fmla="*/ 23294 h 90"/>
                  <a:gd name="T36" fmla="*/ 56571 w 51"/>
                  <a:gd name="T37" fmla="*/ 16639 h 90"/>
                  <a:gd name="T38" fmla="*/ 86520 w 51"/>
                  <a:gd name="T39" fmla="*/ 276200 h 90"/>
                  <a:gd name="T40" fmla="*/ 69882 w 51"/>
                  <a:gd name="T41" fmla="*/ 262889 h 90"/>
                  <a:gd name="T42" fmla="*/ 86520 w 51"/>
                  <a:gd name="T43" fmla="*/ 249578 h 90"/>
                  <a:gd name="T44" fmla="*/ 99831 w 51"/>
                  <a:gd name="T45" fmla="*/ 262889 h 90"/>
                  <a:gd name="T46" fmla="*/ 86520 w 51"/>
                  <a:gd name="T47" fmla="*/ 276200 h 90"/>
                  <a:gd name="T48" fmla="*/ 153074 w 51"/>
                  <a:gd name="T49" fmla="*/ 229612 h 90"/>
                  <a:gd name="T50" fmla="*/ 16639 w 51"/>
                  <a:gd name="T51" fmla="*/ 229612 h 90"/>
                  <a:gd name="T52" fmla="*/ 16639 w 51"/>
                  <a:gd name="T53" fmla="*/ 36605 h 90"/>
                  <a:gd name="T54" fmla="*/ 153074 w 51"/>
                  <a:gd name="T55" fmla="*/ 36605 h 90"/>
                  <a:gd name="T56" fmla="*/ 153074 w 51"/>
                  <a:gd name="T57" fmla="*/ 229612 h 9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1"/>
                  <a:gd name="T88" fmla="*/ 0 h 90"/>
                  <a:gd name="T89" fmla="*/ 51 w 51"/>
                  <a:gd name="T90" fmla="*/ 90 h 9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1" h="90">
                    <a:moveTo>
                      <a:pt x="44" y="0"/>
                    </a:moveTo>
                    <a:cubicBezTo>
                      <a:pt x="7" y="0"/>
                      <a:pt x="7" y="0"/>
                      <a:pt x="7" y="0"/>
                    </a:cubicBezTo>
                    <a:cubicBezTo>
                      <a:pt x="3" y="0"/>
                      <a:pt x="0" y="3"/>
                      <a:pt x="0" y="7"/>
                    </a:cubicBezTo>
                    <a:cubicBezTo>
                      <a:pt x="0" y="83"/>
                      <a:pt x="0" y="83"/>
                      <a:pt x="0" y="83"/>
                    </a:cubicBezTo>
                    <a:cubicBezTo>
                      <a:pt x="0" y="87"/>
                      <a:pt x="3" y="90"/>
                      <a:pt x="7" y="90"/>
                    </a:cubicBezTo>
                    <a:cubicBezTo>
                      <a:pt x="44" y="90"/>
                      <a:pt x="44" y="90"/>
                      <a:pt x="44" y="90"/>
                    </a:cubicBezTo>
                    <a:cubicBezTo>
                      <a:pt x="48" y="90"/>
                      <a:pt x="51" y="87"/>
                      <a:pt x="51" y="83"/>
                    </a:cubicBezTo>
                    <a:cubicBezTo>
                      <a:pt x="51" y="7"/>
                      <a:pt x="51" y="7"/>
                      <a:pt x="51" y="7"/>
                    </a:cubicBezTo>
                    <a:cubicBezTo>
                      <a:pt x="51" y="3"/>
                      <a:pt x="48" y="0"/>
                      <a:pt x="44" y="0"/>
                    </a:cubicBezTo>
                    <a:close/>
                    <a:moveTo>
                      <a:pt x="40" y="5"/>
                    </a:moveTo>
                    <a:cubicBezTo>
                      <a:pt x="41" y="5"/>
                      <a:pt x="42" y="5"/>
                      <a:pt x="42" y="6"/>
                    </a:cubicBezTo>
                    <a:cubicBezTo>
                      <a:pt x="42" y="7"/>
                      <a:pt x="41" y="8"/>
                      <a:pt x="40" y="8"/>
                    </a:cubicBezTo>
                    <a:cubicBezTo>
                      <a:pt x="39" y="8"/>
                      <a:pt x="38" y="7"/>
                      <a:pt x="38" y="6"/>
                    </a:cubicBezTo>
                    <a:cubicBezTo>
                      <a:pt x="38" y="5"/>
                      <a:pt x="39" y="5"/>
                      <a:pt x="40" y="5"/>
                    </a:cubicBezTo>
                    <a:close/>
                    <a:moveTo>
                      <a:pt x="17" y="5"/>
                    </a:moveTo>
                    <a:cubicBezTo>
                      <a:pt x="34" y="5"/>
                      <a:pt x="34" y="5"/>
                      <a:pt x="34" y="5"/>
                    </a:cubicBezTo>
                    <a:cubicBezTo>
                      <a:pt x="34" y="7"/>
                      <a:pt x="34" y="7"/>
                      <a:pt x="34" y="7"/>
                    </a:cubicBezTo>
                    <a:cubicBezTo>
                      <a:pt x="17" y="7"/>
                      <a:pt x="17" y="7"/>
                      <a:pt x="17" y="7"/>
                    </a:cubicBezTo>
                    <a:lnTo>
                      <a:pt x="17" y="5"/>
                    </a:lnTo>
                    <a:close/>
                    <a:moveTo>
                      <a:pt x="26" y="83"/>
                    </a:moveTo>
                    <a:cubicBezTo>
                      <a:pt x="23" y="83"/>
                      <a:pt x="21" y="81"/>
                      <a:pt x="21" y="79"/>
                    </a:cubicBezTo>
                    <a:cubicBezTo>
                      <a:pt x="21" y="77"/>
                      <a:pt x="23" y="75"/>
                      <a:pt x="26" y="75"/>
                    </a:cubicBezTo>
                    <a:cubicBezTo>
                      <a:pt x="28" y="75"/>
                      <a:pt x="30" y="77"/>
                      <a:pt x="30" y="79"/>
                    </a:cubicBezTo>
                    <a:cubicBezTo>
                      <a:pt x="30" y="81"/>
                      <a:pt x="28" y="83"/>
                      <a:pt x="26" y="83"/>
                    </a:cubicBezTo>
                    <a:close/>
                    <a:moveTo>
                      <a:pt x="46" y="69"/>
                    </a:moveTo>
                    <a:cubicBezTo>
                      <a:pt x="5" y="69"/>
                      <a:pt x="5" y="69"/>
                      <a:pt x="5" y="69"/>
                    </a:cubicBezTo>
                    <a:cubicBezTo>
                      <a:pt x="5" y="11"/>
                      <a:pt x="5" y="11"/>
                      <a:pt x="5" y="11"/>
                    </a:cubicBezTo>
                    <a:cubicBezTo>
                      <a:pt x="46" y="11"/>
                      <a:pt x="46" y="11"/>
                      <a:pt x="46" y="11"/>
                    </a:cubicBezTo>
                    <a:lnTo>
                      <a:pt x="46" y="69"/>
                    </a:lnTo>
                    <a:close/>
                  </a:path>
                </a:pathLst>
              </a:custGeom>
              <a:grpFill/>
              <a:ln w="9525" cmpd="sng">
                <a:noFill/>
                <a:bevel/>
              </a:ln>
            </p:spPr>
          </p:sp>
          <p:sp>
            <p:nvSpPr>
              <p:cNvPr id="39" name="Freeform 70"/>
              <p:cNvSpPr>
                <a:spLocks noChangeArrowheads="1"/>
              </p:cNvSpPr>
              <p:nvPr/>
            </p:nvSpPr>
            <p:spPr bwMode="auto">
              <a:xfrm>
                <a:off x="179696" y="17470"/>
                <a:ext cx="99831" cy="82362"/>
              </a:xfrm>
              <a:custGeom>
                <a:avLst/>
                <a:gdLst>
                  <a:gd name="T0" fmla="*/ 79865 w 40"/>
                  <a:gd name="T1" fmla="*/ 82362 h 33"/>
                  <a:gd name="T2" fmla="*/ 99831 w 40"/>
                  <a:gd name="T3" fmla="*/ 82362 h 33"/>
                  <a:gd name="T4" fmla="*/ 99831 w 40"/>
                  <a:gd name="T5" fmla="*/ 19967 h 33"/>
                  <a:gd name="T6" fmla="*/ 99831 w 40"/>
                  <a:gd name="T7" fmla="*/ 0 h 33"/>
                  <a:gd name="T8" fmla="*/ 79865 w 40"/>
                  <a:gd name="T9" fmla="*/ 0 h 33"/>
                  <a:gd name="T10" fmla="*/ 0 w 40"/>
                  <a:gd name="T11" fmla="*/ 0 h 33"/>
                  <a:gd name="T12" fmla="*/ 0 w 40"/>
                  <a:gd name="T13" fmla="*/ 19967 h 33"/>
                  <a:gd name="T14" fmla="*/ 79865 w 40"/>
                  <a:gd name="T15" fmla="*/ 19967 h 33"/>
                  <a:gd name="T16" fmla="*/ 79865 w 40"/>
                  <a:gd name="T17" fmla="*/ 82362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
                  <a:gd name="T28" fmla="*/ 0 h 33"/>
                  <a:gd name="T29" fmla="*/ 40 w 40"/>
                  <a:gd name="T30" fmla="*/ 33 h 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 h="33">
                    <a:moveTo>
                      <a:pt x="32" y="33"/>
                    </a:moveTo>
                    <a:lnTo>
                      <a:pt x="40" y="33"/>
                    </a:lnTo>
                    <a:lnTo>
                      <a:pt x="40" y="8"/>
                    </a:lnTo>
                    <a:lnTo>
                      <a:pt x="40" y="0"/>
                    </a:lnTo>
                    <a:lnTo>
                      <a:pt x="32" y="0"/>
                    </a:lnTo>
                    <a:lnTo>
                      <a:pt x="0" y="0"/>
                    </a:lnTo>
                    <a:lnTo>
                      <a:pt x="0" y="8"/>
                    </a:lnTo>
                    <a:lnTo>
                      <a:pt x="32" y="8"/>
                    </a:lnTo>
                    <a:lnTo>
                      <a:pt x="32" y="33"/>
                    </a:lnTo>
                    <a:close/>
                  </a:path>
                </a:pathLst>
              </a:custGeom>
              <a:grpFill/>
              <a:ln w="9525" cmpd="sng">
                <a:noFill/>
                <a:bevel/>
              </a:ln>
            </p:spPr>
          </p:sp>
          <p:sp>
            <p:nvSpPr>
              <p:cNvPr id="40" name="Freeform 71"/>
              <p:cNvSpPr>
                <a:spLocks noChangeArrowheads="1"/>
              </p:cNvSpPr>
              <p:nvPr/>
            </p:nvSpPr>
            <p:spPr bwMode="auto">
              <a:xfrm>
                <a:off x="89848" y="316964"/>
                <a:ext cx="82362" cy="82362"/>
              </a:xfrm>
              <a:custGeom>
                <a:avLst/>
                <a:gdLst>
                  <a:gd name="T0" fmla="*/ 19967 w 33"/>
                  <a:gd name="T1" fmla="*/ 0 h 33"/>
                  <a:gd name="T2" fmla="*/ 0 w 33"/>
                  <a:gd name="T3" fmla="*/ 0 h 33"/>
                  <a:gd name="T4" fmla="*/ 0 w 33"/>
                  <a:gd name="T5" fmla="*/ 62395 h 33"/>
                  <a:gd name="T6" fmla="*/ 0 w 33"/>
                  <a:gd name="T7" fmla="*/ 82362 h 33"/>
                  <a:gd name="T8" fmla="*/ 19967 w 33"/>
                  <a:gd name="T9" fmla="*/ 82362 h 33"/>
                  <a:gd name="T10" fmla="*/ 82362 w 33"/>
                  <a:gd name="T11" fmla="*/ 82362 h 33"/>
                  <a:gd name="T12" fmla="*/ 82362 w 33"/>
                  <a:gd name="T13" fmla="*/ 62395 h 33"/>
                  <a:gd name="T14" fmla="*/ 19967 w 33"/>
                  <a:gd name="T15" fmla="*/ 62395 h 33"/>
                  <a:gd name="T16" fmla="*/ 19967 w 33"/>
                  <a:gd name="T17" fmla="*/ 0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33"/>
                  <a:gd name="T29" fmla="*/ 33 w 33"/>
                  <a:gd name="T30" fmla="*/ 33 h 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33">
                    <a:moveTo>
                      <a:pt x="8" y="0"/>
                    </a:moveTo>
                    <a:lnTo>
                      <a:pt x="0" y="0"/>
                    </a:lnTo>
                    <a:lnTo>
                      <a:pt x="0" y="25"/>
                    </a:lnTo>
                    <a:lnTo>
                      <a:pt x="0" y="33"/>
                    </a:lnTo>
                    <a:lnTo>
                      <a:pt x="8" y="33"/>
                    </a:lnTo>
                    <a:lnTo>
                      <a:pt x="33" y="33"/>
                    </a:lnTo>
                    <a:lnTo>
                      <a:pt x="33" y="25"/>
                    </a:lnTo>
                    <a:lnTo>
                      <a:pt x="8" y="25"/>
                    </a:lnTo>
                    <a:lnTo>
                      <a:pt x="8" y="0"/>
                    </a:lnTo>
                    <a:close/>
                  </a:path>
                </a:pathLst>
              </a:custGeom>
              <a:grpFill/>
              <a:ln w="9525" cmpd="sng">
                <a:noFill/>
                <a:bevel/>
              </a:ln>
            </p:spPr>
          </p:sp>
        </p:grpSp>
        <p:sp>
          <p:nvSpPr>
            <p:cNvPr id="41" name="矩形 40"/>
            <p:cNvSpPr/>
            <p:nvPr/>
          </p:nvSpPr>
          <p:spPr bwMode="auto">
            <a:xfrm>
              <a:off x="4811" y="5113"/>
              <a:ext cx="2575" cy="43"/>
            </a:xfrm>
            <a:prstGeom prst="rect">
              <a:avLst/>
            </a:prstGeom>
            <a:solidFill>
              <a:schemeClr val="accent3"/>
            </a:solidFill>
            <a:ln w="9525">
              <a:noFill/>
              <a:round/>
            </a:ln>
          </p:spPr>
        </p:sp>
        <p:sp>
          <p:nvSpPr>
            <p:cNvPr id="42" name="KSO_Shape"/>
            <p:cNvSpPr/>
            <p:nvPr/>
          </p:nvSpPr>
          <p:spPr bwMode="auto">
            <a:xfrm>
              <a:off x="3135" y="2065"/>
              <a:ext cx="1579" cy="1556"/>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solidFill>
              <a:schemeClr val="accent1"/>
            </a:solidFill>
            <a:ln>
              <a:noFill/>
            </a:ln>
          </p:spPr>
        </p:sp>
        <p:sp>
          <p:nvSpPr>
            <p:cNvPr id="43" name="KSO_Shape"/>
            <p:cNvSpPr/>
            <p:nvPr/>
          </p:nvSpPr>
          <p:spPr bwMode="auto">
            <a:xfrm>
              <a:off x="4765" y="2392"/>
              <a:ext cx="1579" cy="1556"/>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solidFill>
              <a:schemeClr val="accent2"/>
            </a:solidFill>
            <a:ln>
              <a:noFill/>
            </a:ln>
          </p:spPr>
        </p:sp>
        <p:sp>
          <p:nvSpPr>
            <p:cNvPr id="44" name="KSO_Shape"/>
            <p:cNvSpPr/>
            <p:nvPr/>
          </p:nvSpPr>
          <p:spPr bwMode="auto">
            <a:xfrm>
              <a:off x="3801" y="3599"/>
              <a:ext cx="1579" cy="1556"/>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solidFill>
              <a:schemeClr val="accent3"/>
            </a:solidFill>
            <a:ln>
              <a:noFill/>
            </a:ln>
          </p:spPr>
        </p:sp>
        <p:sp>
          <p:nvSpPr>
            <p:cNvPr id="45" name="矩形 44"/>
            <p:cNvSpPr/>
            <p:nvPr/>
          </p:nvSpPr>
          <p:spPr>
            <a:xfrm>
              <a:off x="210" y="1546"/>
              <a:ext cx="2925" cy="903"/>
            </a:xfrm>
            <a:prstGeom prst="rect">
              <a:avLst/>
            </a:prstGeom>
          </p:spPr>
          <p:txBody>
            <a:bodyPr wrap="square">
              <a:normAutofit/>
            </a:bodyPr>
            <a:lstStyle/>
            <a:p>
              <a:pPr marL="0" algn="r" eaLnBrk="1">
                <a:lnSpc>
                  <a:spcPct val="120000"/>
                </a:lnSpc>
              </a:pPr>
              <a:r>
                <a:rPr lang="en-US" altLang="zh-CN" sz="1400" b="1" kern="1200" dirty="0" err="1">
                  <a:solidFill>
                    <a:schemeClr val="tx1">
                      <a:lumMod val="75000"/>
                      <a:lumOff val="25000"/>
                    </a:schemeClr>
                  </a:solidFill>
                  <a:latin typeface="思源宋体 CN" panose="02020400000000000000" pitchFamily="18" charset="-122"/>
                  <a:ea typeface="思源宋体 CN" panose="02020400000000000000" pitchFamily="18" charset="-122"/>
                  <a:cs typeface="Times New Roman" panose="02020603050405020304"/>
                  <a:sym typeface="Times New Roman" panose="02020603050405020304"/>
                </a:rPr>
                <a:t>用手代替手动工具</a:t>
              </a:r>
              <a:endParaRPr lang="en-US" altLang="zh-CN" sz="1400" b="1" kern="1200" dirty="0">
                <a:solidFill>
                  <a:schemeClr val="tx1">
                    <a:lumMod val="75000"/>
                    <a:lumOff val="25000"/>
                  </a:schemeClr>
                </a:solidFill>
                <a:latin typeface="思源宋体 CN" panose="02020400000000000000" pitchFamily="18" charset="-122"/>
                <a:ea typeface="思源宋体 CN" panose="02020400000000000000" pitchFamily="18" charset="-122"/>
                <a:cs typeface="Times New Roman" panose="02020603050405020304"/>
                <a:sym typeface="Times New Roman" panose="02020603050405020304"/>
              </a:endParaRPr>
            </a:p>
          </p:txBody>
        </p:sp>
        <p:sp>
          <p:nvSpPr>
            <p:cNvPr id="46" name="矩形 45"/>
            <p:cNvSpPr/>
            <p:nvPr/>
          </p:nvSpPr>
          <p:spPr>
            <a:xfrm>
              <a:off x="6193" y="1882"/>
              <a:ext cx="2071" cy="903"/>
            </a:xfrm>
            <a:prstGeom prst="rect">
              <a:avLst/>
            </a:prstGeom>
          </p:spPr>
          <p:txBody>
            <a:bodyPr wrap="square">
              <a:normAutofit/>
            </a:bodyPr>
            <a:lstStyle/>
            <a:p>
              <a:pPr marL="0" algn="l" eaLnBrk="1">
                <a:lnSpc>
                  <a:spcPct val="120000"/>
                </a:lnSpc>
              </a:pPr>
              <a:r>
                <a:rPr lang="en-US" altLang="zh-CN" sz="1400" b="1" kern="1200" dirty="0" err="1">
                  <a:solidFill>
                    <a:schemeClr val="tx1">
                      <a:lumMod val="75000"/>
                      <a:lumOff val="25000"/>
                    </a:schemeClr>
                  </a:solidFill>
                  <a:latin typeface="思源宋体 CN" panose="02020400000000000000" pitchFamily="18" charset="-122"/>
                  <a:ea typeface="思源宋体 CN" panose="02020400000000000000" pitchFamily="18" charset="-122"/>
                  <a:cs typeface="Times New Roman" panose="02020603050405020304"/>
                  <a:sym typeface="Times New Roman" panose="02020603050405020304"/>
                </a:rPr>
                <a:t>用手清除切屑</a:t>
              </a:r>
              <a:endParaRPr lang="en-US" altLang="zh-CN" sz="1400" b="1" kern="1200" dirty="0">
                <a:solidFill>
                  <a:schemeClr val="tx1">
                    <a:lumMod val="75000"/>
                    <a:lumOff val="25000"/>
                  </a:schemeClr>
                </a:solidFill>
                <a:latin typeface="思源宋体 CN" panose="02020400000000000000" pitchFamily="18" charset="-122"/>
                <a:ea typeface="思源宋体 CN" panose="02020400000000000000" pitchFamily="18" charset="-122"/>
                <a:cs typeface="Times New Roman" panose="02020603050405020304"/>
                <a:sym typeface="Times New Roman" panose="02020603050405020304"/>
              </a:endParaRPr>
            </a:p>
          </p:txBody>
        </p:sp>
        <p:sp>
          <p:nvSpPr>
            <p:cNvPr id="47" name="矩形 46"/>
            <p:cNvSpPr/>
            <p:nvPr/>
          </p:nvSpPr>
          <p:spPr>
            <a:xfrm>
              <a:off x="5366" y="4312"/>
              <a:ext cx="5191" cy="662"/>
            </a:xfrm>
            <a:prstGeom prst="rect">
              <a:avLst/>
            </a:prstGeom>
          </p:spPr>
          <p:txBody>
            <a:bodyPr wrap="square">
              <a:noAutofit/>
            </a:bodyPr>
            <a:lstStyle/>
            <a:p>
              <a:pPr marL="0" algn="l" eaLnBrk="1">
                <a:lnSpc>
                  <a:spcPct val="120000"/>
                </a:lnSpc>
              </a:pPr>
              <a:r>
                <a:rPr lang="en-US" altLang="zh-CN" sz="1400" b="1" kern="1200" dirty="0" err="1">
                  <a:solidFill>
                    <a:schemeClr val="tx1">
                      <a:lumMod val="75000"/>
                      <a:lumOff val="25000"/>
                    </a:schemeClr>
                  </a:solidFill>
                  <a:latin typeface="思源宋体 CN" panose="02020400000000000000" pitchFamily="18" charset="-122"/>
                  <a:ea typeface="思源宋体 CN" panose="02020400000000000000" pitchFamily="18" charset="-122"/>
                  <a:cs typeface="Times New Roman" panose="02020603050405020304"/>
                  <a:sym typeface="Times New Roman" panose="02020603050405020304"/>
                </a:rPr>
                <a:t>不用夹具固定、用手拿工件进行机加工</a:t>
              </a:r>
              <a:endParaRPr lang="en-US" altLang="zh-CN" sz="1400" b="1" kern="1200" dirty="0">
                <a:solidFill>
                  <a:schemeClr val="tx1">
                    <a:lumMod val="75000"/>
                    <a:lumOff val="25000"/>
                  </a:schemeClr>
                </a:solidFill>
                <a:latin typeface="思源宋体 CN" panose="02020400000000000000" pitchFamily="18" charset="-122"/>
                <a:ea typeface="思源宋体 CN" panose="02020400000000000000" pitchFamily="18" charset="-122"/>
                <a:cs typeface="Times New Roman" panose="02020603050405020304"/>
                <a:sym typeface="Times New Roman" panose="02020603050405020304"/>
              </a:endParaRPr>
            </a:p>
          </p:txBody>
        </p:sp>
      </p:grpSp>
      <p:sp>
        <p:nvSpPr>
          <p:cNvPr id="25" name="文本框 24"/>
          <p:cNvSpPr txBox="1"/>
          <p:nvPr/>
        </p:nvSpPr>
        <p:spPr>
          <a:xfrm>
            <a:off x="944245" y="133985"/>
            <a:ext cx="4035425" cy="398780"/>
          </a:xfrm>
          <a:prstGeom prst="rect">
            <a:avLst/>
          </a:prstGeom>
          <a:noFill/>
        </p:spPr>
        <p:txBody>
          <a:bodyPr wrap="square" rtlCol="0" anchor="t">
            <a:spAutoFit/>
          </a:bodyPr>
          <a:lstStyle/>
          <a:p>
            <a:r>
              <a:rPr lang="zh-CN" altLang="en-US" sz="2000" b="1" dirty="0">
                <a:solidFill>
                  <a:srgbClr val="FF0000"/>
                </a:solidFill>
                <a:latin typeface="思源宋体 CN" panose="02020400000000000000" pitchFamily="18" charset="-122"/>
                <a:ea typeface="思源宋体 CN" panose="02020400000000000000" pitchFamily="18" charset="-122"/>
              </a:rPr>
              <a:t>查人的不安全行为</a:t>
            </a:r>
            <a:endParaRPr lang="zh-CN" altLang="en-US" sz="2000" b="1" dirty="0">
              <a:solidFill>
                <a:srgbClr val="FF0000"/>
              </a:solidFill>
              <a:latin typeface="思源宋体 CN" panose="02020400000000000000" pitchFamily="18" charset="-122"/>
              <a:ea typeface="思源宋体 CN" panose="02020400000000000000" pitchFamily="18" charset="-122"/>
            </a:endParaRPr>
          </a:p>
        </p:txBody>
      </p:sp>
    </p:spTree>
    <p:custDataLst>
      <p:tags r:id="rId1"/>
    </p:custDataLst>
  </p:cSld>
  <p:clrMapOvr>
    <a:masterClrMapping/>
  </p:clrMapOvr>
  <p:transition spd="slow" advClick="0" advTm="0">
    <p:cove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30225" y="1021080"/>
            <a:ext cx="3455035" cy="337185"/>
          </a:xfrm>
          <a:prstGeom prst="rect">
            <a:avLst/>
          </a:prstGeom>
          <a:noFill/>
        </p:spPr>
        <p:txBody>
          <a:bodyPr wrap="square" rtlCol="0" anchor="t">
            <a:spAutoFit/>
          </a:bodyPr>
          <a:lstStyle/>
          <a:p>
            <a:r>
              <a:rPr lang="zh-CN" altLang="en-US" sz="1600" b="1" dirty="0">
                <a:solidFill>
                  <a:schemeClr val="tx1">
                    <a:lumMod val="75000"/>
                    <a:lumOff val="25000"/>
                  </a:schemeClr>
                </a:solidFill>
                <a:latin typeface="思源宋体 CN" panose="02020400000000000000" pitchFamily="18" charset="-122"/>
                <a:ea typeface="思源宋体 CN" panose="02020400000000000000" pitchFamily="18" charset="-122"/>
              </a:rPr>
              <a:t>5.物体存放不当</a:t>
            </a:r>
            <a:endParaRPr lang="zh-CN" altLang="en-US" sz="1600" b="1"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sp>
        <p:nvSpPr>
          <p:cNvPr id="5" name="文本框 4"/>
          <p:cNvSpPr txBox="1"/>
          <p:nvPr/>
        </p:nvSpPr>
        <p:spPr>
          <a:xfrm>
            <a:off x="875665" y="1430020"/>
            <a:ext cx="6620510" cy="306705"/>
          </a:xfrm>
          <a:prstGeom prst="rect">
            <a:avLst/>
          </a:prstGeom>
          <a:noFill/>
        </p:spPr>
        <p:txBody>
          <a:bodyPr wrap="square" rtlCol="0" anchor="t">
            <a:spAutoFit/>
          </a:bodyPr>
          <a:lstStyle/>
          <a:p>
            <a:pPr indent="0">
              <a:lnSpc>
                <a:spcPct val="100000"/>
              </a:lnSpc>
              <a:buNone/>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指成品、半成品、材料、工具、切屑和生产用品等存放位置不当或清理不及时。</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pic>
        <p:nvPicPr>
          <p:cNvPr id="6" name="Picture 8" descr="c:\users\lzl\appdata\roaming\360se6\User Data\temp\t011d071fa78aa012fa.jpg"/>
          <p:cNvPicPr>
            <a:picLocks noChangeAspect="1" noChangeArrowheads="1"/>
          </p:cNvPicPr>
          <p:nvPr/>
        </p:nvPicPr>
        <p:blipFill>
          <a:blip r:embed="rId1"/>
          <a:srcRect/>
          <a:stretch>
            <a:fillRect/>
          </a:stretch>
        </p:blipFill>
        <p:spPr bwMode="auto">
          <a:xfrm>
            <a:off x="3322320" y="2199640"/>
            <a:ext cx="2643505" cy="1967230"/>
          </a:xfrm>
          <a:prstGeom prst="rect">
            <a:avLst/>
          </a:prstGeom>
          <a:noFill/>
        </p:spPr>
      </p:pic>
      <p:sp>
        <p:nvSpPr>
          <p:cNvPr id="7" name="TextBox 5"/>
          <p:cNvSpPr txBox="1"/>
          <p:nvPr/>
        </p:nvSpPr>
        <p:spPr>
          <a:xfrm>
            <a:off x="3703320" y="4206875"/>
            <a:ext cx="1668780" cy="291465"/>
          </a:xfrm>
          <a:prstGeom prst="rect">
            <a:avLst/>
          </a:prstGeom>
          <a:noFill/>
        </p:spPr>
        <p:txBody>
          <a:bodyPr wrap="none" rtlCol="0">
            <a:spAutoFit/>
          </a:bodyPr>
          <a:lstStyle/>
          <a:p>
            <a:r>
              <a:rPr lang="zh-CN" altLang="en-US" sz="1300" b="1" dirty="0">
                <a:latin typeface="思源宋体 CN" panose="02020400000000000000" pitchFamily="18" charset="-122"/>
                <a:ea typeface="思源宋体 CN" panose="02020400000000000000" pitchFamily="18" charset="-122"/>
              </a:rPr>
              <a:t>不及时清理加工垃圾</a:t>
            </a:r>
            <a:endParaRPr lang="zh-CN" altLang="en-US" sz="1300" b="1" dirty="0">
              <a:latin typeface="思源宋体 CN" panose="02020400000000000000" pitchFamily="18" charset="-122"/>
              <a:ea typeface="思源宋体 CN" panose="02020400000000000000" pitchFamily="18" charset="-122"/>
            </a:endParaRPr>
          </a:p>
        </p:txBody>
      </p:sp>
      <p:pic>
        <p:nvPicPr>
          <p:cNvPr id="3075" name="Picture 3"/>
          <p:cNvPicPr>
            <a:picLocks noChangeAspect="1" noChangeArrowheads="1"/>
          </p:cNvPicPr>
          <p:nvPr/>
        </p:nvPicPr>
        <p:blipFill>
          <a:blip r:embed="rId2"/>
          <a:srcRect/>
          <a:stretch>
            <a:fillRect/>
          </a:stretch>
        </p:blipFill>
        <p:spPr bwMode="auto">
          <a:xfrm>
            <a:off x="571500" y="2199640"/>
            <a:ext cx="2643505" cy="1931670"/>
          </a:xfrm>
          <a:prstGeom prst="rect">
            <a:avLst/>
          </a:prstGeom>
          <a:noFill/>
          <a:ln w="9525">
            <a:noFill/>
            <a:miter lim="800000"/>
            <a:headEnd/>
            <a:tailEnd/>
          </a:ln>
          <a:effectLst/>
        </p:spPr>
      </p:pic>
      <p:sp>
        <p:nvSpPr>
          <p:cNvPr id="9" name="TextBox 8"/>
          <p:cNvSpPr txBox="1"/>
          <p:nvPr/>
        </p:nvSpPr>
        <p:spPr>
          <a:xfrm>
            <a:off x="1217295" y="4206875"/>
            <a:ext cx="1173480" cy="291465"/>
          </a:xfrm>
          <a:prstGeom prst="rect">
            <a:avLst/>
          </a:prstGeom>
          <a:noFill/>
        </p:spPr>
        <p:txBody>
          <a:bodyPr wrap="none" rtlCol="0">
            <a:spAutoFit/>
          </a:bodyPr>
          <a:lstStyle/>
          <a:p>
            <a:r>
              <a:rPr lang="zh-CN" altLang="en-US" sz="1300" b="1" dirty="0">
                <a:latin typeface="思源宋体 CN" panose="02020400000000000000" pitchFamily="18" charset="-122"/>
                <a:ea typeface="思源宋体 CN" panose="02020400000000000000" pitchFamily="18" charset="-122"/>
              </a:rPr>
              <a:t>工具凌乱摆放</a:t>
            </a:r>
            <a:endParaRPr lang="zh-CN" altLang="en-US" sz="1300" b="1" dirty="0">
              <a:latin typeface="思源宋体 CN" panose="02020400000000000000" pitchFamily="18" charset="-122"/>
              <a:ea typeface="思源宋体 CN" panose="02020400000000000000" pitchFamily="18" charset="-122"/>
            </a:endParaRPr>
          </a:p>
        </p:txBody>
      </p:sp>
      <p:pic>
        <p:nvPicPr>
          <p:cNvPr id="3077" name="Picture 5"/>
          <p:cNvPicPr>
            <a:picLocks noChangeAspect="1" noChangeArrowheads="1"/>
          </p:cNvPicPr>
          <p:nvPr/>
        </p:nvPicPr>
        <p:blipFill>
          <a:blip r:embed="rId3"/>
          <a:srcRect/>
          <a:stretch>
            <a:fillRect/>
          </a:stretch>
        </p:blipFill>
        <p:spPr bwMode="auto">
          <a:xfrm>
            <a:off x="6091555" y="2237740"/>
            <a:ext cx="2643505" cy="1929130"/>
          </a:xfrm>
          <a:prstGeom prst="rect">
            <a:avLst/>
          </a:prstGeom>
          <a:noFill/>
          <a:ln w="9525">
            <a:noFill/>
            <a:miter lim="800000"/>
            <a:headEnd/>
            <a:tailEnd/>
          </a:ln>
          <a:effectLst/>
        </p:spPr>
      </p:pic>
      <p:sp>
        <p:nvSpPr>
          <p:cNvPr id="13" name="TextBox 12"/>
          <p:cNvSpPr txBox="1"/>
          <p:nvPr/>
        </p:nvSpPr>
        <p:spPr>
          <a:xfrm>
            <a:off x="6658610" y="4206875"/>
            <a:ext cx="1338580" cy="291465"/>
          </a:xfrm>
          <a:prstGeom prst="rect">
            <a:avLst/>
          </a:prstGeom>
          <a:noFill/>
        </p:spPr>
        <p:txBody>
          <a:bodyPr wrap="none" rtlCol="0">
            <a:spAutoFit/>
          </a:bodyPr>
          <a:lstStyle/>
          <a:p>
            <a:r>
              <a:rPr lang="zh-CN" altLang="en-US" sz="1300" b="1" dirty="0">
                <a:latin typeface="思源宋体 CN" panose="02020400000000000000" pitchFamily="18" charset="-122"/>
                <a:ea typeface="思源宋体 CN" panose="02020400000000000000" pitchFamily="18" charset="-122"/>
              </a:rPr>
              <a:t>钢筋加工区凌乱</a:t>
            </a:r>
            <a:endParaRPr lang="zh-CN" altLang="en-US" sz="1300" b="1" dirty="0">
              <a:latin typeface="思源宋体 CN" panose="02020400000000000000" pitchFamily="18" charset="-122"/>
              <a:ea typeface="思源宋体 CN" panose="02020400000000000000" pitchFamily="18" charset="-122"/>
            </a:endParaRPr>
          </a:p>
        </p:txBody>
      </p:sp>
      <p:sp>
        <p:nvSpPr>
          <p:cNvPr id="3" name="矩形 2"/>
          <p:cNvSpPr/>
          <p:nvPr/>
        </p:nvSpPr>
        <p:spPr>
          <a:xfrm>
            <a:off x="424815" y="2091055"/>
            <a:ext cx="8462645" cy="2533015"/>
          </a:xfrm>
          <a:prstGeom prst="rect">
            <a:avLst/>
          </a:prstGeom>
          <a:noFill/>
          <a:ln w="12700">
            <a:solidFill>
              <a:schemeClr val="bg1">
                <a:lumMod val="75000"/>
              </a:schemeClr>
            </a:solidFill>
            <a:prstDash val="lgDashDot"/>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944245" y="133985"/>
            <a:ext cx="4035425" cy="398780"/>
          </a:xfrm>
          <a:prstGeom prst="rect">
            <a:avLst/>
          </a:prstGeom>
          <a:noFill/>
        </p:spPr>
        <p:txBody>
          <a:bodyPr wrap="square" rtlCol="0" anchor="t">
            <a:spAutoFit/>
          </a:bodyPr>
          <a:lstStyle/>
          <a:p>
            <a:r>
              <a:rPr lang="zh-CN" altLang="en-US" sz="2000" b="1" dirty="0">
                <a:solidFill>
                  <a:srgbClr val="FF0000"/>
                </a:solidFill>
                <a:latin typeface="思源宋体 CN" panose="02020400000000000000" pitchFamily="18" charset="-122"/>
                <a:ea typeface="思源宋体 CN" panose="02020400000000000000" pitchFamily="18" charset="-122"/>
              </a:rPr>
              <a:t>查人的不安全行为</a:t>
            </a:r>
            <a:endParaRPr lang="zh-CN" altLang="en-US" sz="2000" b="1" dirty="0">
              <a:solidFill>
                <a:srgbClr val="FF0000"/>
              </a:solidFill>
              <a:latin typeface="思源宋体 CN" panose="02020400000000000000" pitchFamily="18" charset="-122"/>
              <a:ea typeface="思源宋体 CN" panose="02020400000000000000" pitchFamily="18" charset="-122"/>
            </a:endParaRPr>
          </a:p>
        </p:txBody>
      </p:sp>
    </p:spTree>
  </p:cSld>
  <p:clrMapOvr>
    <a:masterClrMapping/>
  </p:clrMapOvr>
  <p:transition spd="slow" advClick="0" advTm="0">
    <p:cove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944245" y="133985"/>
            <a:ext cx="4035425" cy="398780"/>
          </a:xfrm>
          <a:prstGeom prst="rect">
            <a:avLst/>
          </a:prstGeom>
          <a:noFill/>
        </p:spPr>
        <p:txBody>
          <a:bodyPr wrap="square" rtlCol="0" anchor="t">
            <a:spAutoFit/>
          </a:bodyPr>
          <a:lstStyle/>
          <a:p>
            <a:r>
              <a:rPr lang="zh-CN" altLang="en-US" sz="2000" b="1" dirty="0">
                <a:solidFill>
                  <a:srgbClr val="FF0000"/>
                </a:solidFill>
                <a:latin typeface="思源宋体 CN" panose="02020400000000000000" pitchFamily="18" charset="-122"/>
                <a:ea typeface="思源宋体 CN" panose="02020400000000000000" pitchFamily="18" charset="-122"/>
              </a:rPr>
              <a:t>查人的不安全行为</a:t>
            </a:r>
            <a:endParaRPr lang="zh-CN" altLang="en-US" sz="2000" b="1" dirty="0">
              <a:solidFill>
                <a:srgbClr val="FF0000"/>
              </a:solidFill>
              <a:latin typeface="思源宋体 CN" panose="02020400000000000000" pitchFamily="18" charset="-122"/>
              <a:ea typeface="思源宋体 CN" panose="02020400000000000000" pitchFamily="18" charset="-122"/>
            </a:endParaRPr>
          </a:p>
        </p:txBody>
      </p:sp>
      <p:sp>
        <p:nvSpPr>
          <p:cNvPr id="2" name="文本框 1"/>
          <p:cNvSpPr txBox="1"/>
          <p:nvPr/>
        </p:nvSpPr>
        <p:spPr>
          <a:xfrm>
            <a:off x="530225" y="1021080"/>
            <a:ext cx="3455035" cy="337185"/>
          </a:xfrm>
          <a:prstGeom prst="rect">
            <a:avLst/>
          </a:prstGeom>
          <a:noFill/>
        </p:spPr>
        <p:txBody>
          <a:bodyPr wrap="square" rtlCol="0" anchor="t">
            <a:spAutoFit/>
          </a:bodyPr>
          <a:lstStyle/>
          <a:p>
            <a:r>
              <a:rPr lang="zh-CN" altLang="en-US" sz="1600" b="1" dirty="0">
                <a:solidFill>
                  <a:schemeClr val="tx1">
                    <a:lumMod val="75000"/>
                    <a:lumOff val="25000"/>
                  </a:schemeClr>
                </a:solidFill>
                <a:latin typeface="思源宋体 CN" panose="02020400000000000000" pitchFamily="18" charset="-122"/>
                <a:ea typeface="思源宋体 CN" panose="02020400000000000000" pitchFamily="18" charset="-122"/>
              </a:rPr>
              <a:t>6.冒险进入危险场所</a:t>
            </a:r>
            <a:endParaRPr lang="zh-CN" altLang="en-US" sz="1600" b="1"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sp>
        <p:nvSpPr>
          <p:cNvPr id="5" name="文本框 4"/>
          <p:cNvSpPr txBox="1"/>
          <p:nvPr/>
        </p:nvSpPr>
        <p:spPr>
          <a:xfrm>
            <a:off x="4075430" y="1635125"/>
            <a:ext cx="4020185" cy="2999740"/>
          </a:xfrm>
          <a:prstGeom prst="rect">
            <a:avLst/>
          </a:prstGeom>
          <a:noFill/>
        </p:spPr>
        <p:txBody>
          <a:bodyPr wrap="square" rtlCol="0" anchor="t">
            <a:spAutoFit/>
          </a:bodyPr>
          <a:lstStyle/>
          <a:p>
            <a:pPr marL="342900" indent="-342900">
              <a:lnSpc>
                <a:spcPct val="150000"/>
              </a:lnSpc>
              <a:buFont typeface="+mj-ea"/>
              <a:buAutoNum type="circleNumDbPlain"/>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冒险进入涵洞</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a:p>
            <a:pPr marL="342900" indent="-342900">
              <a:lnSpc>
                <a:spcPct val="150000"/>
              </a:lnSpc>
              <a:buFont typeface="+mj-ea"/>
              <a:buAutoNum type="circleNumDbPlain"/>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接近漏料处（无安全设施）</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a:p>
            <a:pPr marL="342900" indent="-342900">
              <a:lnSpc>
                <a:spcPct val="150000"/>
              </a:lnSpc>
              <a:buFont typeface="+mj-ea"/>
              <a:buAutoNum type="circleNumDbPlain"/>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采伐、集材、运材、装车时，未离危险区</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a:p>
            <a:pPr marL="342900" indent="-342900">
              <a:lnSpc>
                <a:spcPct val="150000"/>
              </a:lnSpc>
              <a:buFont typeface="+mj-ea"/>
              <a:buAutoNum type="circleNumDbPlain"/>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未经安全监察人员允许进入油罐或井中</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a:p>
            <a:pPr marL="342900" indent="-342900">
              <a:lnSpc>
                <a:spcPct val="150000"/>
              </a:lnSpc>
              <a:buFont typeface="+mj-ea"/>
              <a:buAutoNum type="circleNumDbPlain"/>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未“敲帮问顶”开始作业</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a:p>
            <a:pPr marL="342900" indent="-342900">
              <a:lnSpc>
                <a:spcPct val="150000"/>
              </a:lnSpc>
              <a:buFont typeface="+mj-ea"/>
              <a:buAutoNum type="circleNumDbPlain"/>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超速上下车</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a:p>
            <a:pPr marL="342900" indent="-342900">
              <a:lnSpc>
                <a:spcPct val="150000"/>
              </a:lnSpc>
              <a:buFont typeface="+mj-ea"/>
              <a:buAutoNum type="circleNumDbPlain"/>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易燃易爆场合明火</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a:p>
            <a:pPr marL="342900" indent="-342900">
              <a:lnSpc>
                <a:spcPct val="150000"/>
              </a:lnSpc>
              <a:buFont typeface="+mj-ea"/>
              <a:buAutoNum type="circleNumDbPlain"/>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私自搭乘矿车</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a:p>
            <a:pPr marL="342900" indent="-342900">
              <a:lnSpc>
                <a:spcPct val="150000"/>
              </a:lnSpc>
              <a:buFont typeface="+mj-ea"/>
              <a:buAutoNum type="circleNumDbPlain"/>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在绞车道行走，未及时观望</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grpSp>
        <p:nvGrpSpPr>
          <p:cNvPr id="3" name="852fa751-a2a4-4f63-a3f7-5052bbec71b7"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a:grpSpLocks noChangeAspect="1"/>
          </p:cNvGrpSpPr>
          <p:nvPr>
            <p:custDataLst>
              <p:tags r:id="rId1"/>
            </p:custDataLst>
          </p:nvPr>
        </p:nvGrpSpPr>
        <p:grpSpPr>
          <a:xfrm>
            <a:off x="207010" y="1479550"/>
            <a:ext cx="3620770" cy="3399790"/>
            <a:chOff x="3273426" y="868363"/>
            <a:chExt cx="5516562" cy="5180013"/>
          </a:xfrm>
        </p:grpSpPr>
        <p:sp>
          <p:nvSpPr>
            <p:cNvPr id="6" name="ïśḻíḋe"/>
            <p:cNvSpPr/>
            <p:nvPr/>
          </p:nvSpPr>
          <p:spPr bwMode="auto">
            <a:xfrm>
              <a:off x="3433763" y="5932488"/>
              <a:ext cx="2212975" cy="12700"/>
            </a:xfrm>
            <a:prstGeom prst="rect">
              <a:avLst/>
            </a:prstGeom>
            <a:solidFill>
              <a:srgbClr val="2D24A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7" name="ïŝliḋe"/>
            <p:cNvSpPr/>
            <p:nvPr/>
          </p:nvSpPr>
          <p:spPr bwMode="auto">
            <a:xfrm>
              <a:off x="3433763" y="5932488"/>
              <a:ext cx="2212975" cy="12700"/>
            </a:xfrm>
            <a:custGeom>
              <a:avLst/>
              <a:gdLst>
                <a:gd name="T0" fmla="*/ 0 w 1394"/>
                <a:gd name="T1" fmla="*/ 8 h 8"/>
                <a:gd name="T2" fmla="*/ 1394 w 1394"/>
                <a:gd name="T3" fmla="*/ 8 h 8"/>
                <a:gd name="T4" fmla="*/ 1394 w 1394"/>
                <a:gd name="T5" fmla="*/ 0 h 8"/>
                <a:gd name="T6" fmla="*/ 0 w 1394"/>
                <a:gd name="T7" fmla="*/ 0 h 8"/>
              </a:gdLst>
              <a:ahLst/>
              <a:cxnLst>
                <a:cxn ang="0">
                  <a:pos x="T0" y="T1"/>
                </a:cxn>
                <a:cxn ang="0">
                  <a:pos x="T2" y="T3"/>
                </a:cxn>
                <a:cxn ang="0">
                  <a:pos x="T4" y="T5"/>
                </a:cxn>
                <a:cxn ang="0">
                  <a:pos x="T6" y="T7"/>
                </a:cxn>
              </a:cxnLst>
              <a:rect l="0" t="0" r="r" b="b"/>
              <a:pathLst>
                <a:path w="1394" h="8">
                  <a:moveTo>
                    <a:pt x="0" y="8"/>
                  </a:moveTo>
                  <a:lnTo>
                    <a:pt x="1394" y="8"/>
                  </a:lnTo>
                  <a:lnTo>
                    <a:pt x="139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 name="ïsľíḓê"/>
            <p:cNvSpPr/>
            <p:nvPr/>
          </p:nvSpPr>
          <p:spPr bwMode="auto">
            <a:xfrm>
              <a:off x="6570663" y="5907088"/>
              <a:ext cx="2219325" cy="12700"/>
            </a:xfrm>
            <a:prstGeom prst="rect">
              <a:avLst/>
            </a:prstGeom>
            <a:solidFill>
              <a:srgbClr val="2D24A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9" name="ïṩḷiḍê"/>
            <p:cNvSpPr/>
            <p:nvPr/>
          </p:nvSpPr>
          <p:spPr bwMode="auto">
            <a:xfrm>
              <a:off x="6570663" y="5907088"/>
              <a:ext cx="2219325" cy="12700"/>
            </a:xfrm>
            <a:custGeom>
              <a:avLst/>
              <a:gdLst>
                <a:gd name="T0" fmla="*/ 0 w 1398"/>
                <a:gd name="T1" fmla="*/ 8 h 8"/>
                <a:gd name="T2" fmla="*/ 1398 w 1398"/>
                <a:gd name="T3" fmla="*/ 8 h 8"/>
                <a:gd name="T4" fmla="*/ 1398 w 1398"/>
                <a:gd name="T5" fmla="*/ 0 h 8"/>
                <a:gd name="T6" fmla="*/ 0 w 1398"/>
                <a:gd name="T7" fmla="*/ 0 h 8"/>
              </a:gdLst>
              <a:ahLst/>
              <a:cxnLst>
                <a:cxn ang="0">
                  <a:pos x="T0" y="T1"/>
                </a:cxn>
                <a:cxn ang="0">
                  <a:pos x="T2" y="T3"/>
                </a:cxn>
                <a:cxn ang="0">
                  <a:pos x="T4" y="T5"/>
                </a:cxn>
                <a:cxn ang="0">
                  <a:pos x="T6" y="T7"/>
                </a:cxn>
              </a:cxnLst>
              <a:rect l="0" t="0" r="r" b="b"/>
              <a:pathLst>
                <a:path w="1398" h="8">
                  <a:moveTo>
                    <a:pt x="0" y="8"/>
                  </a:moveTo>
                  <a:lnTo>
                    <a:pt x="1398" y="8"/>
                  </a:lnTo>
                  <a:lnTo>
                    <a:pt x="139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 name="iśḻíḓé"/>
            <p:cNvSpPr/>
            <p:nvPr/>
          </p:nvSpPr>
          <p:spPr bwMode="auto">
            <a:xfrm>
              <a:off x="4840288" y="5783263"/>
              <a:ext cx="2214563" cy="14288"/>
            </a:xfrm>
            <a:prstGeom prst="rect">
              <a:avLst/>
            </a:prstGeom>
            <a:solidFill>
              <a:srgbClr val="2D24A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1" name="íṣ1ïḍê"/>
            <p:cNvSpPr/>
            <p:nvPr/>
          </p:nvSpPr>
          <p:spPr bwMode="auto">
            <a:xfrm>
              <a:off x="4840288" y="5783263"/>
              <a:ext cx="2214563" cy="1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2" name="íŝḷïḓê"/>
            <p:cNvSpPr/>
            <p:nvPr/>
          </p:nvSpPr>
          <p:spPr bwMode="auto">
            <a:xfrm>
              <a:off x="5789613" y="868363"/>
              <a:ext cx="722313" cy="849313"/>
            </a:xfrm>
            <a:custGeom>
              <a:avLst/>
              <a:gdLst>
                <a:gd name="T0" fmla="*/ 112 w 112"/>
                <a:gd name="T1" fmla="*/ 58 h 132"/>
                <a:gd name="T2" fmla="*/ 50 w 112"/>
                <a:gd name="T3" fmla="*/ 4 h 132"/>
                <a:gd name="T4" fmla="*/ 2 w 112"/>
                <a:gd name="T5" fmla="*/ 52 h 132"/>
                <a:gd name="T6" fmla="*/ 14 w 112"/>
                <a:gd name="T7" fmla="*/ 93 h 132"/>
                <a:gd name="T8" fmla="*/ 24 w 112"/>
                <a:gd name="T9" fmla="*/ 120 h 132"/>
                <a:gd name="T10" fmla="*/ 25 w 112"/>
                <a:gd name="T11" fmla="*/ 132 h 132"/>
                <a:gd name="T12" fmla="*/ 88 w 112"/>
                <a:gd name="T13" fmla="*/ 132 h 132"/>
                <a:gd name="T14" fmla="*/ 89 w 112"/>
                <a:gd name="T15" fmla="*/ 120 h 132"/>
                <a:gd name="T16" fmla="*/ 99 w 112"/>
                <a:gd name="T17" fmla="*/ 93 h 132"/>
                <a:gd name="T18" fmla="*/ 112 w 112"/>
                <a:gd name="T19" fmla="*/ 58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 h="132">
                  <a:moveTo>
                    <a:pt x="112" y="58"/>
                  </a:moveTo>
                  <a:cubicBezTo>
                    <a:pt x="112" y="26"/>
                    <a:pt x="84" y="0"/>
                    <a:pt x="50" y="4"/>
                  </a:cubicBezTo>
                  <a:cubicBezTo>
                    <a:pt x="25" y="6"/>
                    <a:pt x="4" y="27"/>
                    <a:pt x="2" y="52"/>
                  </a:cubicBezTo>
                  <a:cubicBezTo>
                    <a:pt x="0" y="68"/>
                    <a:pt x="5" y="82"/>
                    <a:pt x="14" y="93"/>
                  </a:cubicBezTo>
                  <a:cubicBezTo>
                    <a:pt x="20" y="101"/>
                    <a:pt x="24" y="110"/>
                    <a:pt x="24" y="120"/>
                  </a:cubicBezTo>
                  <a:cubicBezTo>
                    <a:pt x="25" y="132"/>
                    <a:pt x="25" y="132"/>
                    <a:pt x="25" y="132"/>
                  </a:cubicBezTo>
                  <a:cubicBezTo>
                    <a:pt x="88" y="132"/>
                    <a:pt x="88" y="132"/>
                    <a:pt x="88" y="132"/>
                  </a:cubicBezTo>
                  <a:cubicBezTo>
                    <a:pt x="89" y="120"/>
                    <a:pt x="89" y="120"/>
                    <a:pt x="89" y="120"/>
                  </a:cubicBezTo>
                  <a:cubicBezTo>
                    <a:pt x="89" y="110"/>
                    <a:pt x="93" y="101"/>
                    <a:pt x="99" y="93"/>
                  </a:cubicBezTo>
                  <a:cubicBezTo>
                    <a:pt x="107" y="84"/>
                    <a:pt x="112" y="72"/>
                    <a:pt x="112" y="58"/>
                  </a:cubicBezTo>
                </a:path>
              </a:pathLst>
            </a:custGeom>
            <a:solidFill>
              <a:schemeClr val="bg1">
                <a:lumMod val="95000"/>
              </a:schemeClr>
            </a:solidFill>
            <a:ln>
              <a:noFill/>
            </a:ln>
          </p:spPr>
          <p:txBody>
            <a:bodyPr anchor="ctr"/>
            <a:lstStyle/>
            <a:p>
              <a:pPr algn="ctr"/>
            </a:p>
          </p:txBody>
        </p:sp>
        <p:sp>
          <p:nvSpPr>
            <p:cNvPr id="13" name="íš1íďê"/>
            <p:cNvSpPr/>
            <p:nvPr/>
          </p:nvSpPr>
          <p:spPr bwMode="auto">
            <a:xfrm>
              <a:off x="6021388" y="1331913"/>
              <a:ext cx="265113" cy="398463"/>
            </a:xfrm>
            <a:custGeom>
              <a:avLst/>
              <a:gdLst>
                <a:gd name="T0" fmla="*/ 32 w 41"/>
                <a:gd name="T1" fmla="*/ 1 h 62"/>
                <a:gd name="T2" fmla="*/ 29 w 41"/>
                <a:gd name="T3" fmla="*/ 4 h 62"/>
                <a:gd name="T4" fmla="*/ 29 w 41"/>
                <a:gd name="T5" fmla="*/ 4 h 62"/>
                <a:gd name="T6" fmla="*/ 30 w 41"/>
                <a:gd name="T7" fmla="*/ 4 h 62"/>
                <a:gd name="T8" fmla="*/ 30 w 41"/>
                <a:gd name="T9" fmla="*/ 4 h 62"/>
                <a:gd name="T10" fmla="*/ 25 w 41"/>
                <a:gd name="T11" fmla="*/ 0 h 62"/>
                <a:gd name="T12" fmla="*/ 20 w 41"/>
                <a:gd name="T13" fmla="*/ 4 h 62"/>
                <a:gd name="T14" fmla="*/ 20 w 41"/>
                <a:gd name="T15" fmla="*/ 4 h 62"/>
                <a:gd name="T16" fmla="*/ 21 w 41"/>
                <a:gd name="T17" fmla="*/ 4 h 62"/>
                <a:gd name="T18" fmla="*/ 21 w 41"/>
                <a:gd name="T19" fmla="*/ 4 h 62"/>
                <a:gd name="T20" fmla="*/ 18 w 41"/>
                <a:gd name="T21" fmla="*/ 1 h 62"/>
                <a:gd name="T22" fmla="*/ 12 w 41"/>
                <a:gd name="T23" fmla="*/ 2 h 62"/>
                <a:gd name="T24" fmla="*/ 12 w 41"/>
                <a:gd name="T25" fmla="*/ 4 h 62"/>
                <a:gd name="T26" fmla="*/ 12 w 41"/>
                <a:gd name="T27" fmla="*/ 4 h 62"/>
                <a:gd name="T28" fmla="*/ 12 w 41"/>
                <a:gd name="T29" fmla="*/ 4 h 62"/>
                <a:gd name="T30" fmla="*/ 11 w 41"/>
                <a:gd name="T31" fmla="*/ 2 h 62"/>
                <a:gd name="T32" fmla="*/ 4 w 41"/>
                <a:gd name="T33" fmla="*/ 1 h 62"/>
                <a:gd name="T34" fmla="*/ 0 w 41"/>
                <a:gd name="T35" fmla="*/ 10 h 62"/>
                <a:gd name="T36" fmla="*/ 41 w 41"/>
                <a:gd name="T37" fmla="*/ 10 h 62"/>
                <a:gd name="T38" fmla="*/ 37 w 41"/>
                <a:gd name="T39" fmla="*/ 1 h 62"/>
                <a:gd name="T40" fmla="*/ 34 w 41"/>
                <a:gd name="T41" fmla="*/ 4 h 62"/>
                <a:gd name="T42" fmla="*/ 37 w 41"/>
                <a:gd name="T43" fmla="*/ 10 h 62"/>
                <a:gd name="T44" fmla="*/ 30 w 41"/>
                <a:gd name="T45" fmla="*/ 58 h 62"/>
                <a:gd name="T46" fmla="*/ 2 w 41"/>
                <a:gd name="T47" fmla="*/ 10 h 62"/>
                <a:gd name="T48" fmla="*/ 7 w 41"/>
                <a:gd name="T49" fmla="*/ 4 h 62"/>
                <a:gd name="T50" fmla="*/ 7 w 41"/>
                <a:gd name="T51" fmla="*/ 4 h 62"/>
                <a:gd name="T52" fmla="*/ 7 w 41"/>
                <a:gd name="T53" fmla="*/ 4 h 62"/>
                <a:gd name="T54" fmla="*/ 7 w 41"/>
                <a:gd name="T55" fmla="*/ 4 h 62"/>
                <a:gd name="T56" fmla="*/ 7 w 41"/>
                <a:gd name="T57" fmla="*/ 4 h 62"/>
                <a:gd name="T58" fmla="*/ 12 w 41"/>
                <a:gd name="T59" fmla="*/ 8 h 62"/>
                <a:gd name="T60" fmla="*/ 16 w 41"/>
                <a:gd name="T61" fmla="*/ 4 h 62"/>
                <a:gd name="T62" fmla="*/ 16 w 41"/>
                <a:gd name="T63" fmla="*/ 4 h 62"/>
                <a:gd name="T64" fmla="*/ 16 w 41"/>
                <a:gd name="T65" fmla="*/ 4 h 62"/>
                <a:gd name="T66" fmla="*/ 16 w 41"/>
                <a:gd name="T67" fmla="*/ 4 h 62"/>
                <a:gd name="T68" fmla="*/ 16 w 41"/>
                <a:gd name="T69" fmla="*/ 3 h 62"/>
                <a:gd name="T70" fmla="*/ 16 w 41"/>
                <a:gd name="T71" fmla="*/ 3 h 62"/>
                <a:gd name="T72" fmla="*/ 17 w 41"/>
                <a:gd name="T73" fmla="*/ 5 h 62"/>
                <a:gd name="T74" fmla="*/ 23 w 41"/>
                <a:gd name="T75" fmla="*/ 6 h 62"/>
                <a:gd name="T76" fmla="*/ 25 w 41"/>
                <a:gd name="T77" fmla="*/ 4 h 62"/>
                <a:gd name="T78" fmla="*/ 25 w 41"/>
                <a:gd name="T79" fmla="*/ 4 h 62"/>
                <a:gd name="T80" fmla="*/ 25 w 41"/>
                <a:gd name="T81" fmla="*/ 3 h 62"/>
                <a:gd name="T82" fmla="*/ 25 w 41"/>
                <a:gd name="T83" fmla="*/ 3 h 62"/>
                <a:gd name="T84" fmla="*/ 25 w 41"/>
                <a:gd name="T85" fmla="*/ 4 h 62"/>
                <a:gd name="T86" fmla="*/ 25 w 41"/>
                <a:gd name="T87" fmla="*/ 4 h 62"/>
                <a:gd name="T88" fmla="*/ 27 w 41"/>
                <a:gd name="T89" fmla="*/ 6 h 62"/>
                <a:gd name="T90" fmla="*/ 34 w 41"/>
                <a:gd name="T91" fmla="*/ 4 h 62"/>
                <a:gd name="T92" fmla="*/ 34 w 41"/>
                <a:gd name="T93" fmla="*/ 3 h 62"/>
                <a:gd name="T94" fmla="*/ 34 w 41"/>
                <a:gd name="T95" fmla="*/ 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1" h="62">
                  <a:moveTo>
                    <a:pt x="34" y="2"/>
                  </a:moveTo>
                  <a:cubicBezTo>
                    <a:pt x="34" y="0"/>
                    <a:pt x="34" y="0"/>
                    <a:pt x="34" y="0"/>
                  </a:cubicBezTo>
                  <a:cubicBezTo>
                    <a:pt x="33" y="0"/>
                    <a:pt x="32" y="0"/>
                    <a:pt x="32" y="1"/>
                  </a:cubicBezTo>
                  <a:cubicBezTo>
                    <a:pt x="31" y="1"/>
                    <a:pt x="30" y="2"/>
                    <a:pt x="30" y="2"/>
                  </a:cubicBezTo>
                  <a:cubicBezTo>
                    <a:pt x="30" y="3"/>
                    <a:pt x="29" y="3"/>
                    <a:pt x="29" y="4"/>
                  </a:cubicBezTo>
                  <a:cubicBezTo>
                    <a:pt x="29" y="4"/>
                    <a:pt x="29" y="4"/>
                    <a:pt x="29" y="4"/>
                  </a:cubicBezTo>
                  <a:cubicBezTo>
                    <a:pt x="29" y="4"/>
                    <a:pt x="29" y="4"/>
                    <a:pt x="29" y="4"/>
                  </a:cubicBezTo>
                  <a:cubicBezTo>
                    <a:pt x="29" y="4"/>
                    <a:pt x="29" y="4"/>
                    <a:pt x="29" y="4"/>
                  </a:cubicBezTo>
                  <a:cubicBezTo>
                    <a:pt x="29" y="4"/>
                    <a:pt x="29" y="4"/>
                    <a:pt x="29" y="4"/>
                  </a:cubicBezTo>
                  <a:cubicBezTo>
                    <a:pt x="29" y="4"/>
                    <a:pt x="29" y="4"/>
                    <a:pt x="29" y="4"/>
                  </a:cubicBezTo>
                  <a:cubicBezTo>
                    <a:pt x="29" y="4"/>
                    <a:pt x="29" y="4"/>
                    <a:pt x="29" y="4"/>
                  </a:cubicBezTo>
                  <a:cubicBezTo>
                    <a:pt x="30" y="4"/>
                    <a:pt x="30" y="4"/>
                    <a:pt x="30" y="4"/>
                  </a:cubicBezTo>
                  <a:cubicBezTo>
                    <a:pt x="29" y="4"/>
                    <a:pt x="29" y="4"/>
                    <a:pt x="29" y="4"/>
                  </a:cubicBezTo>
                  <a:cubicBezTo>
                    <a:pt x="29" y="4"/>
                    <a:pt x="29" y="4"/>
                    <a:pt x="29" y="4"/>
                  </a:cubicBezTo>
                  <a:cubicBezTo>
                    <a:pt x="30" y="4"/>
                    <a:pt x="30" y="4"/>
                    <a:pt x="30" y="4"/>
                  </a:cubicBezTo>
                  <a:cubicBezTo>
                    <a:pt x="29" y="3"/>
                    <a:pt x="29" y="3"/>
                    <a:pt x="28" y="2"/>
                  </a:cubicBezTo>
                  <a:cubicBezTo>
                    <a:pt x="28" y="1"/>
                    <a:pt x="28" y="1"/>
                    <a:pt x="27" y="1"/>
                  </a:cubicBezTo>
                  <a:cubicBezTo>
                    <a:pt x="27" y="0"/>
                    <a:pt x="26" y="0"/>
                    <a:pt x="25" y="0"/>
                  </a:cubicBezTo>
                  <a:cubicBezTo>
                    <a:pt x="24" y="0"/>
                    <a:pt x="23" y="0"/>
                    <a:pt x="23" y="1"/>
                  </a:cubicBezTo>
                  <a:cubicBezTo>
                    <a:pt x="22" y="1"/>
                    <a:pt x="22" y="2"/>
                    <a:pt x="21" y="2"/>
                  </a:cubicBezTo>
                  <a:cubicBezTo>
                    <a:pt x="21" y="3"/>
                    <a:pt x="20" y="3"/>
                    <a:pt x="20" y="4"/>
                  </a:cubicBezTo>
                  <a:cubicBezTo>
                    <a:pt x="21" y="4"/>
                    <a:pt x="21" y="4"/>
                    <a:pt x="21" y="4"/>
                  </a:cubicBezTo>
                  <a:cubicBezTo>
                    <a:pt x="21" y="4"/>
                    <a:pt x="21" y="4"/>
                    <a:pt x="21" y="4"/>
                  </a:cubicBezTo>
                  <a:cubicBezTo>
                    <a:pt x="20" y="4"/>
                    <a:pt x="20" y="4"/>
                    <a:pt x="20" y="4"/>
                  </a:cubicBezTo>
                  <a:cubicBezTo>
                    <a:pt x="21" y="4"/>
                    <a:pt x="21" y="4"/>
                    <a:pt x="21" y="4"/>
                  </a:cubicBezTo>
                  <a:cubicBezTo>
                    <a:pt x="21" y="4"/>
                    <a:pt x="21" y="4"/>
                    <a:pt x="21" y="4"/>
                  </a:cubicBezTo>
                  <a:cubicBezTo>
                    <a:pt x="21" y="4"/>
                    <a:pt x="21" y="4"/>
                    <a:pt x="21" y="4"/>
                  </a:cubicBezTo>
                  <a:cubicBezTo>
                    <a:pt x="21" y="4"/>
                    <a:pt x="21" y="4"/>
                    <a:pt x="21" y="4"/>
                  </a:cubicBezTo>
                  <a:cubicBezTo>
                    <a:pt x="21" y="4"/>
                    <a:pt x="21" y="4"/>
                    <a:pt x="21" y="4"/>
                  </a:cubicBezTo>
                  <a:cubicBezTo>
                    <a:pt x="21" y="4"/>
                    <a:pt x="21" y="4"/>
                    <a:pt x="21" y="4"/>
                  </a:cubicBezTo>
                  <a:cubicBezTo>
                    <a:pt x="21" y="4"/>
                    <a:pt x="21" y="4"/>
                    <a:pt x="21" y="4"/>
                  </a:cubicBezTo>
                  <a:cubicBezTo>
                    <a:pt x="20" y="3"/>
                    <a:pt x="20" y="3"/>
                    <a:pt x="19" y="2"/>
                  </a:cubicBezTo>
                  <a:cubicBezTo>
                    <a:pt x="19" y="1"/>
                    <a:pt x="19" y="1"/>
                    <a:pt x="18" y="1"/>
                  </a:cubicBezTo>
                  <a:cubicBezTo>
                    <a:pt x="18" y="0"/>
                    <a:pt x="17" y="0"/>
                    <a:pt x="16" y="0"/>
                  </a:cubicBezTo>
                  <a:cubicBezTo>
                    <a:pt x="15" y="0"/>
                    <a:pt x="14" y="0"/>
                    <a:pt x="14" y="1"/>
                  </a:cubicBezTo>
                  <a:cubicBezTo>
                    <a:pt x="13" y="1"/>
                    <a:pt x="13" y="2"/>
                    <a:pt x="12" y="2"/>
                  </a:cubicBezTo>
                  <a:cubicBezTo>
                    <a:pt x="12" y="3"/>
                    <a:pt x="12" y="3"/>
                    <a:pt x="11" y="4"/>
                  </a:cubicBezTo>
                  <a:cubicBezTo>
                    <a:pt x="12" y="4"/>
                    <a:pt x="12" y="4"/>
                    <a:pt x="12" y="4"/>
                  </a:cubicBezTo>
                  <a:cubicBezTo>
                    <a:pt x="12" y="4"/>
                    <a:pt x="12" y="4"/>
                    <a:pt x="12" y="4"/>
                  </a:cubicBezTo>
                  <a:cubicBezTo>
                    <a:pt x="11" y="4"/>
                    <a:pt x="11" y="4"/>
                    <a:pt x="11" y="4"/>
                  </a:cubicBezTo>
                  <a:cubicBezTo>
                    <a:pt x="12" y="4"/>
                    <a:pt x="12" y="4"/>
                    <a:pt x="12" y="4"/>
                  </a:cubicBezTo>
                  <a:cubicBezTo>
                    <a:pt x="12" y="4"/>
                    <a:pt x="12" y="4"/>
                    <a:pt x="12" y="4"/>
                  </a:cubicBezTo>
                  <a:cubicBezTo>
                    <a:pt x="12" y="4"/>
                    <a:pt x="12" y="4"/>
                    <a:pt x="12" y="4"/>
                  </a:cubicBezTo>
                  <a:cubicBezTo>
                    <a:pt x="12" y="4"/>
                    <a:pt x="12" y="4"/>
                    <a:pt x="12" y="4"/>
                  </a:cubicBezTo>
                  <a:cubicBezTo>
                    <a:pt x="12" y="4"/>
                    <a:pt x="12" y="4"/>
                    <a:pt x="12" y="4"/>
                  </a:cubicBezTo>
                  <a:cubicBezTo>
                    <a:pt x="12" y="4"/>
                    <a:pt x="12" y="4"/>
                    <a:pt x="12" y="4"/>
                  </a:cubicBezTo>
                  <a:cubicBezTo>
                    <a:pt x="12" y="4"/>
                    <a:pt x="12" y="4"/>
                    <a:pt x="12" y="4"/>
                  </a:cubicBezTo>
                  <a:cubicBezTo>
                    <a:pt x="12" y="3"/>
                    <a:pt x="11" y="3"/>
                    <a:pt x="11" y="2"/>
                  </a:cubicBezTo>
                  <a:cubicBezTo>
                    <a:pt x="10" y="1"/>
                    <a:pt x="10" y="1"/>
                    <a:pt x="9" y="1"/>
                  </a:cubicBezTo>
                  <a:cubicBezTo>
                    <a:pt x="9" y="0"/>
                    <a:pt x="8" y="0"/>
                    <a:pt x="7" y="0"/>
                  </a:cubicBezTo>
                  <a:cubicBezTo>
                    <a:pt x="6" y="0"/>
                    <a:pt x="5" y="0"/>
                    <a:pt x="4" y="1"/>
                  </a:cubicBezTo>
                  <a:cubicBezTo>
                    <a:pt x="3" y="2"/>
                    <a:pt x="2" y="3"/>
                    <a:pt x="1" y="5"/>
                  </a:cubicBezTo>
                  <a:cubicBezTo>
                    <a:pt x="1" y="7"/>
                    <a:pt x="0" y="8"/>
                    <a:pt x="0" y="10"/>
                  </a:cubicBezTo>
                  <a:cubicBezTo>
                    <a:pt x="0" y="10"/>
                    <a:pt x="0" y="10"/>
                    <a:pt x="0" y="10"/>
                  </a:cubicBezTo>
                  <a:cubicBezTo>
                    <a:pt x="7" y="62"/>
                    <a:pt x="7" y="62"/>
                    <a:pt x="7" y="62"/>
                  </a:cubicBezTo>
                  <a:cubicBezTo>
                    <a:pt x="34" y="62"/>
                    <a:pt x="34" y="62"/>
                    <a:pt x="34" y="62"/>
                  </a:cubicBezTo>
                  <a:cubicBezTo>
                    <a:pt x="41" y="10"/>
                    <a:pt x="41" y="10"/>
                    <a:pt x="41" y="10"/>
                  </a:cubicBezTo>
                  <a:cubicBezTo>
                    <a:pt x="41" y="10"/>
                    <a:pt x="41" y="10"/>
                    <a:pt x="41" y="10"/>
                  </a:cubicBezTo>
                  <a:cubicBezTo>
                    <a:pt x="41" y="8"/>
                    <a:pt x="40" y="5"/>
                    <a:pt x="39" y="4"/>
                  </a:cubicBezTo>
                  <a:cubicBezTo>
                    <a:pt x="38" y="3"/>
                    <a:pt x="38" y="2"/>
                    <a:pt x="37" y="1"/>
                  </a:cubicBezTo>
                  <a:cubicBezTo>
                    <a:pt x="36" y="0"/>
                    <a:pt x="35" y="0"/>
                    <a:pt x="34" y="0"/>
                  </a:cubicBezTo>
                  <a:cubicBezTo>
                    <a:pt x="34" y="2"/>
                    <a:pt x="34" y="2"/>
                    <a:pt x="34" y="2"/>
                  </a:cubicBezTo>
                  <a:cubicBezTo>
                    <a:pt x="34" y="4"/>
                    <a:pt x="34" y="4"/>
                    <a:pt x="34" y="4"/>
                  </a:cubicBezTo>
                  <a:cubicBezTo>
                    <a:pt x="34" y="4"/>
                    <a:pt x="34" y="4"/>
                    <a:pt x="34" y="4"/>
                  </a:cubicBezTo>
                  <a:cubicBezTo>
                    <a:pt x="35" y="4"/>
                    <a:pt x="35" y="5"/>
                    <a:pt x="36" y="6"/>
                  </a:cubicBezTo>
                  <a:cubicBezTo>
                    <a:pt x="36" y="8"/>
                    <a:pt x="37" y="9"/>
                    <a:pt x="37" y="10"/>
                  </a:cubicBezTo>
                  <a:cubicBezTo>
                    <a:pt x="39" y="10"/>
                    <a:pt x="39" y="10"/>
                    <a:pt x="39" y="10"/>
                  </a:cubicBezTo>
                  <a:cubicBezTo>
                    <a:pt x="37" y="10"/>
                    <a:pt x="37" y="10"/>
                    <a:pt x="37" y="10"/>
                  </a:cubicBezTo>
                  <a:cubicBezTo>
                    <a:pt x="30" y="58"/>
                    <a:pt x="30" y="58"/>
                    <a:pt x="30" y="58"/>
                  </a:cubicBezTo>
                  <a:cubicBezTo>
                    <a:pt x="11" y="58"/>
                    <a:pt x="11" y="58"/>
                    <a:pt x="11" y="58"/>
                  </a:cubicBezTo>
                  <a:cubicBezTo>
                    <a:pt x="4" y="10"/>
                    <a:pt x="4" y="10"/>
                    <a:pt x="4" y="10"/>
                  </a:cubicBezTo>
                  <a:cubicBezTo>
                    <a:pt x="2" y="10"/>
                    <a:pt x="2" y="10"/>
                    <a:pt x="2" y="10"/>
                  </a:cubicBezTo>
                  <a:cubicBezTo>
                    <a:pt x="4" y="10"/>
                    <a:pt x="4" y="10"/>
                    <a:pt x="4" y="10"/>
                  </a:cubicBezTo>
                  <a:cubicBezTo>
                    <a:pt x="4" y="8"/>
                    <a:pt x="5" y="7"/>
                    <a:pt x="6" y="5"/>
                  </a:cubicBezTo>
                  <a:cubicBezTo>
                    <a:pt x="6" y="5"/>
                    <a:pt x="6" y="4"/>
                    <a:pt x="7" y="4"/>
                  </a:cubicBezTo>
                  <a:cubicBezTo>
                    <a:pt x="7" y="4"/>
                    <a:pt x="7" y="4"/>
                    <a:pt x="7" y="4"/>
                  </a:cubicBezTo>
                  <a:cubicBezTo>
                    <a:pt x="7" y="3"/>
                    <a:pt x="7" y="3"/>
                    <a:pt x="7" y="3"/>
                  </a:cubicBezTo>
                  <a:cubicBezTo>
                    <a:pt x="7" y="4"/>
                    <a:pt x="7" y="4"/>
                    <a:pt x="7" y="4"/>
                  </a:cubicBezTo>
                  <a:cubicBezTo>
                    <a:pt x="7" y="4"/>
                    <a:pt x="7" y="4"/>
                    <a:pt x="7" y="4"/>
                  </a:cubicBezTo>
                  <a:cubicBezTo>
                    <a:pt x="7" y="3"/>
                    <a:pt x="7" y="3"/>
                    <a:pt x="7" y="3"/>
                  </a:cubicBezTo>
                  <a:cubicBezTo>
                    <a:pt x="7" y="4"/>
                    <a:pt x="7" y="4"/>
                    <a:pt x="7" y="4"/>
                  </a:cubicBezTo>
                  <a:cubicBezTo>
                    <a:pt x="7" y="3"/>
                    <a:pt x="7" y="3"/>
                    <a:pt x="7" y="3"/>
                  </a:cubicBezTo>
                  <a:cubicBezTo>
                    <a:pt x="7" y="4"/>
                    <a:pt x="7" y="4"/>
                    <a:pt x="7" y="4"/>
                  </a:cubicBezTo>
                  <a:cubicBezTo>
                    <a:pt x="7" y="4"/>
                    <a:pt x="7" y="4"/>
                    <a:pt x="7" y="4"/>
                  </a:cubicBezTo>
                  <a:cubicBezTo>
                    <a:pt x="7" y="3"/>
                    <a:pt x="7" y="3"/>
                    <a:pt x="7" y="3"/>
                  </a:cubicBezTo>
                  <a:cubicBezTo>
                    <a:pt x="7" y="4"/>
                    <a:pt x="7" y="4"/>
                    <a:pt x="7" y="4"/>
                  </a:cubicBezTo>
                  <a:cubicBezTo>
                    <a:pt x="7" y="4"/>
                    <a:pt x="7" y="4"/>
                    <a:pt x="7" y="4"/>
                  </a:cubicBezTo>
                  <a:cubicBezTo>
                    <a:pt x="7" y="4"/>
                    <a:pt x="8" y="5"/>
                    <a:pt x="8" y="5"/>
                  </a:cubicBezTo>
                  <a:cubicBezTo>
                    <a:pt x="8" y="5"/>
                    <a:pt x="8" y="6"/>
                    <a:pt x="9" y="6"/>
                  </a:cubicBezTo>
                  <a:cubicBezTo>
                    <a:pt x="10" y="7"/>
                    <a:pt x="11" y="8"/>
                    <a:pt x="12" y="8"/>
                  </a:cubicBezTo>
                  <a:cubicBezTo>
                    <a:pt x="13" y="8"/>
                    <a:pt x="14" y="7"/>
                    <a:pt x="14" y="6"/>
                  </a:cubicBezTo>
                  <a:cubicBezTo>
                    <a:pt x="15" y="6"/>
                    <a:pt x="16" y="5"/>
                    <a:pt x="16" y="4"/>
                  </a:cubicBezTo>
                  <a:cubicBezTo>
                    <a:pt x="16" y="4"/>
                    <a:pt x="16" y="4"/>
                    <a:pt x="16" y="4"/>
                  </a:cubicBezTo>
                  <a:cubicBezTo>
                    <a:pt x="16" y="4"/>
                    <a:pt x="16" y="4"/>
                    <a:pt x="16" y="4"/>
                  </a:cubicBezTo>
                  <a:cubicBezTo>
                    <a:pt x="16" y="3"/>
                    <a:pt x="16" y="3"/>
                    <a:pt x="16" y="3"/>
                  </a:cubicBezTo>
                  <a:cubicBezTo>
                    <a:pt x="16" y="4"/>
                    <a:pt x="16" y="4"/>
                    <a:pt x="16" y="4"/>
                  </a:cubicBezTo>
                  <a:cubicBezTo>
                    <a:pt x="16" y="4"/>
                    <a:pt x="16" y="4"/>
                    <a:pt x="16" y="4"/>
                  </a:cubicBezTo>
                  <a:cubicBezTo>
                    <a:pt x="16" y="3"/>
                    <a:pt x="16" y="3"/>
                    <a:pt x="16" y="3"/>
                  </a:cubicBezTo>
                  <a:cubicBezTo>
                    <a:pt x="16" y="4"/>
                    <a:pt x="16" y="4"/>
                    <a:pt x="16" y="4"/>
                  </a:cubicBezTo>
                  <a:cubicBezTo>
                    <a:pt x="16" y="3"/>
                    <a:pt x="16" y="3"/>
                    <a:pt x="16" y="3"/>
                  </a:cubicBezTo>
                  <a:cubicBezTo>
                    <a:pt x="16" y="4"/>
                    <a:pt x="16" y="4"/>
                    <a:pt x="16" y="4"/>
                  </a:cubicBezTo>
                  <a:cubicBezTo>
                    <a:pt x="16" y="4"/>
                    <a:pt x="16" y="4"/>
                    <a:pt x="16" y="4"/>
                  </a:cubicBezTo>
                  <a:cubicBezTo>
                    <a:pt x="16" y="3"/>
                    <a:pt x="16" y="3"/>
                    <a:pt x="16" y="3"/>
                  </a:cubicBezTo>
                  <a:cubicBezTo>
                    <a:pt x="16" y="4"/>
                    <a:pt x="16" y="4"/>
                    <a:pt x="16" y="4"/>
                  </a:cubicBezTo>
                  <a:cubicBezTo>
                    <a:pt x="16" y="3"/>
                    <a:pt x="16" y="3"/>
                    <a:pt x="16" y="3"/>
                  </a:cubicBezTo>
                  <a:cubicBezTo>
                    <a:pt x="16" y="4"/>
                    <a:pt x="16" y="4"/>
                    <a:pt x="16" y="4"/>
                  </a:cubicBezTo>
                  <a:cubicBezTo>
                    <a:pt x="16" y="4"/>
                    <a:pt x="16" y="4"/>
                    <a:pt x="16" y="4"/>
                  </a:cubicBezTo>
                  <a:cubicBezTo>
                    <a:pt x="16" y="3"/>
                    <a:pt x="16" y="3"/>
                    <a:pt x="16" y="3"/>
                  </a:cubicBezTo>
                  <a:cubicBezTo>
                    <a:pt x="16" y="4"/>
                    <a:pt x="16" y="4"/>
                    <a:pt x="16" y="4"/>
                  </a:cubicBezTo>
                  <a:cubicBezTo>
                    <a:pt x="16" y="4"/>
                    <a:pt x="16" y="4"/>
                    <a:pt x="16" y="4"/>
                  </a:cubicBezTo>
                  <a:cubicBezTo>
                    <a:pt x="16" y="4"/>
                    <a:pt x="16" y="5"/>
                    <a:pt x="17" y="5"/>
                  </a:cubicBezTo>
                  <a:cubicBezTo>
                    <a:pt x="17" y="5"/>
                    <a:pt x="17" y="6"/>
                    <a:pt x="18" y="6"/>
                  </a:cubicBezTo>
                  <a:cubicBezTo>
                    <a:pt x="18" y="7"/>
                    <a:pt x="19" y="8"/>
                    <a:pt x="21" y="8"/>
                  </a:cubicBezTo>
                  <a:cubicBezTo>
                    <a:pt x="22" y="8"/>
                    <a:pt x="23" y="7"/>
                    <a:pt x="23" y="6"/>
                  </a:cubicBezTo>
                  <a:cubicBezTo>
                    <a:pt x="24" y="6"/>
                    <a:pt x="24" y="5"/>
                    <a:pt x="25" y="4"/>
                  </a:cubicBezTo>
                  <a:cubicBezTo>
                    <a:pt x="25" y="4"/>
                    <a:pt x="25" y="4"/>
                    <a:pt x="25" y="4"/>
                  </a:cubicBezTo>
                  <a:cubicBezTo>
                    <a:pt x="25" y="4"/>
                    <a:pt x="25" y="4"/>
                    <a:pt x="25" y="4"/>
                  </a:cubicBezTo>
                  <a:cubicBezTo>
                    <a:pt x="25" y="3"/>
                    <a:pt x="25" y="3"/>
                    <a:pt x="25" y="3"/>
                  </a:cubicBezTo>
                  <a:cubicBezTo>
                    <a:pt x="25" y="4"/>
                    <a:pt x="25" y="4"/>
                    <a:pt x="25" y="4"/>
                  </a:cubicBezTo>
                  <a:cubicBezTo>
                    <a:pt x="25" y="4"/>
                    <a:pt x="25" y="4"/>
                    <a:pt x="25" y="4"/>
                  </a:cubicBezTo>
                  <a:cubicBezTo>
                    <a:pt x="25" y="3"/>
                    <a:pt x="25" y="3"/>
                    <a:pt x="25" y="3"/>
                  </a:cubicBezTo>
                  <a:cubicBezTo>
                    <a:pt x="25" y="4"/>
                    <a:pt x="25" y="4"/>
                    <a:pt x="25" y="4"/>
                  </a:cubicBezTo>
                  <a:cubicBezTo>
                    <a:pt x="25" y="3"/>
                    <a:pt x="25" y="3"/>
                    <a:pt x="25" y="3"/>
                  </a:cubicBezTo>
                  <a:cubicBezTo>
                    <a:pt x="25" y="4"/>
                    <a:pt x="25" y="4"/>
                    <a:pt x="25" y="4"/>
                  </a:cubicBezTo>
                  <a:cubicBezTo>
                    <a:pt x="25" y="4"/>
                    <a:pt x="25" y="4"/>
                    <a:pt x="25" y="4"/>
                  </a:cubicBezTo>
                  <a:cubicBezTo>
                    <a:pt x="25" y="3"/>
                    <a:pt x="25" y="3"/>
                    <a:pt x="25" y="3"/>
                  </a:cubicBezTo>
                  <a:cubicBezTo>
                    <a:pt x="25" y="4"/>
                    <a:pt x="25" y="4"/>
                    <a:pt x="25" y="4"/>
                  </a:cubicBezTo>
                  <a:cubicBezTo>
                    <a:pt x="25" y="3"/>
                    <a:pt x="25" y="3"/>
                    <a:pt x="25" y="3"/>
                  </a:cubicBezTo>
                  <a:cubicBezTo>
                    <a:pt x="25" y="4"/>
                    <a:pt x="25" y="4"/>
                    <a:pt x="25" y="4"/>
                  </a:cubicBezTo>
                  <a:cubicBezTo>
                    <a:pt x="25" y="4"/>
                    <a:pt x="25" y="4"/>
                    <a:pt x="25" y="4"/>
                  </a:cubicBezTo>
                  <a:cubicBezTo>
                    <a:pt x="25" y="3"/>
                    <a:pt x="25" y="3"/>
                    <a:pt x="25" y="3"/>
                  </a:cubicBezTo>
                  <a:cubicBezTo>
                    <a:pt x="25" y="4"/>
                    <a:pt x="25" y="4"/>
                    <a:pt x="25" y="4"/>
                  </a:cubicBezTo>
                  <a:cubicBezTo>
                    <a:pt x="25" y="4"/>
                    <a:pt x="25" y="4"/>
                    <a:pt x="25" y="4"/>
                  </a:cubicBezTo>
                  <a:cubicBezTo>
                    <a:pt x="25" y="4"/>
                    <a:pt x="25" y="5"/>
                    <a:pt x="26" y="5"/>
                  </a:cubicBezTo>
                  <a:cubicBezTo>
                    <a:pt x="26" y="5"/>
                    <a:pt x="26" y="6"/>
                    <a:pt x="27" y="6"/>
                  </a:cubicBezTo>
                  <a:cubicBezTo>
                    <a:pt x="27" y="7"/>
                    <a:pt x="28" y="8"/>
                    <a:pt x="29" y="8"/>
                  </a:cubicBezTo>
                  <a:cubicBezTo>
                    <a:pt x="30" y="8"/>
                    <a:pt x="31" y="7"/>
                    <a:pt x="32" y="6"/>
                  </a:cubicBezTo>
                  <a:cubicBezTo>
                    <a:pt x="33" y="6"/>
                    <a:pt x="33" y="5"/>
                    <a:pt x="34" y="4"/>
                  </a:cubicBezTo>
                  <a:cubicBezTo>
                    <a:pt x="34" y="4"/>
                    <a:pt x="34" y="4"/>
                    <a:pt x="34" y="4"/>
                  </a:cubicBezTo>
                  <a:cubicBezTo>
                    <a:pt x="34" y="4"/>
                    <a:pt x="34" y="4"/>
                    <a:pt x="34" y="4"/>
                  </a:cubicBezTo>
                  <a:cubicBezTo>
                    <a:pt x="34" y="3"/>
                    <a:pt x="34" y="3"/>
                    <a:pt x="34" y="3"/>
                  </a:cubicBezTo>
                  <a:cubicBezTo>
                    <a:pt x="34" y="4"/>
                    <a:pt x="34" y="4"/>
                    <a:pt x="34" y="4"/>
                  </a:cubicBezTo>
                  <a:cubicBezTo>
                    <a:pt x="34" y="4"/>
                    <a:pt x="34" y="4"/>
                    <a:pt x="34" y="4"/>
                  </a:cubicBezTo>
                  <a:cubicBezTo>
                    <a:pt x="34" y="3"/>
                    <a:pt x="34" y="3"/>
                    <a:pt x="34" y="3"/>
                  </a:cubicBezTo>
                  <a:cubicBezTo>
                    <a:pt x="34" y="4"/>
                    <a:pt x="34" y="4"/>
                    <a:pt x="34" y="4"/>
                  </a:cubicBezTo>
                  <a:cubicBezTo>
                    <a:pt x="34" y="2"/>
                    <a:pt x="34" y="2"/>
                    <a:pt x="34" y="2"/>
                  </a:cubicBezTo>
                </a:path>
              </a:pathLst>
            </a:custGeom>
            <a:solidFill>
              <a:srgbClr val="ED7E7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 name="ïŝḻíḑê"/>
            <p:cNvSpPr/>
            <p:nvPr/>
          </p:nvSpPr>
          <p:spPr bwMode="auto">
            <a:xfrm>
              <a:off x="5951538" y="1654176"/>
              <a:ext cx="1588" cy="44450"/>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5" name="íšḻidê"/>
            <p:cNvSpPr/>
            <p:nvPr/>
          </p:nvSpPr>
          <p:spPr bwMode="auto">
            <a:xfrm>
              <a:off x="5951538" y="1654176"/>
              <a:ext cx="1588" cy="4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6" name="iṩḻîďé"/>
            <p:cNvSpPr/>
            <p:nvPr/>
          </p:nvSpPr>
          <p:spPr bwMode="auto">
            <a:xfrm>
              <a:off x="5951538" y="1654176"/>
              <a:ext cx="412750" cy="44450"/>
            </a:xfrm>
            <a:custGeom>
              <a:avLst/>
              <a:gdLst>
                <a:gd name="T0" fmla="*/ 69 w 260"/>
                <a:gd name="T1" fmla="*/ 0 h 28"/>
                <a:gd name="T2" fmla="*/ 0 w 260"/>
                <a:gd name="T3" fmla="*/ 0 h 28"/>
                <a:gd name="T4" fmla="*/ 0 w 260"/>
                <a:gd name="T5" fmla="*/ 28 h 28"/>
                <a:gd name="T6" fmla="*/ 73 w 260"/>
                <a:gd name="T7" fmla="*/ 28 h 28"/>
                <a:gd name="T8" fmla="*/ 69 w 260"/>
                <a:gd name="T9" fmla="*/ 0 h 28"/>
                <a:gd name="T10" fmla="*/ 170 w 260"/>
                <a:gd name="T11" fmla="*/ 0 h 28"/>
                <a:gd name="T12" fmla="*/ 85 w 260"/>
                <a:gd name="T13" fmla="*/ 0 h 28"/>
                <a:gd name="T14" fmla="*/ 89 w 260"/>
                <a:gd name="T15" fmla="*/ 28 h 28"/>
                <a:gd name="T16" fmla="*/ 166 w 260"/>
                <a:gd name="T17" fmla="*/ 28 h 28"/>
                <a:gd name="T18" fmla="*/ 170 w 260"/>
                <a:gd name="T19" fmla="*/ 0 h 28"/>
                <a:gd name="T20" fmla="*/ 260 w 260"/>
                <a:gd name="T21" fmla="*/ 0 h 28"/>
                <a:gd name="T22" fmla="*/ 186 w 260"/>
                <a:gd name="T23" fmla="*/ 0 h 28"/>
                <a:gd name="T24" fmla="*/ 182 w 260"/>
                <a:gd name="T25" fmla="*/ 28 h 28"/>
                <a:gd name="T26" fmla="*/ 256 w 260"/>
                <a:gd name="T27" fmla="*/ 28 h 28"/>
                <a:gd name="T28" fmla="*/ 260 w 260"/>
                <a:gd name="T2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0" h="28">
                  <a:moveTo>
                    <a:pt x="69" y="0"/>
                  </a:moveTo>
                  <a:lnTo>
                    <a:pt x="0" y="0"/>
                  </a:lnTo>
                  <a:lnTo>
                    <a:pt x="0" y="28"/>
                  </a:lnTo>
                  <a:lnTo>
                    <a:pt x="73" y="28"/>
                  </a:lnTo>
                  <a:lnTo>
                    <a:pt x="69" y="0"/>
                  </a:lnTo>
                  <a:close/>
                  <a:moveTo>
                    <a:pt x="170" y="0"/>
                  </a:moveTo>
                  <a:lnTo>
                    <a:pt x="85" y="0"/>
                  </a:lnTo>
                  <a:lnTo>
                    <a:pt x="89" y="28"/>
                  </a:lnTo>
                  <a:lnTo>
                    <a:pt x="166" y="28"/>
                  </a:lnTo>
                  <a:lnTo>
                    <a:pt x="170" y="0"/>
                  </a:lnTo>
                  <a:close/>
                  <a:moveTo>
                    <a:pt x="260" y="0"/>
                  </a:moveTo>
                  <a:lnTo>
                    <a:pt x="186" y="0"/>
                  </a:lnTo>
                  <a:lnTo>
                    <a:pt x="182" y="28"/>
                  </a:lnTo>
                  <a:lnTo>
                    <a:pt x="256" y="28"/>
                  </a:lnTo>
                  <a:lnTo>
                    <a:pt x="260" y="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 name="i$ḷîdê"/>
            <p:cNvSpPr/>
            <p:nvPr/>
          </p:nvSpPr>
          <p:spPr bwMode="auto">
            <a:xfrm>
              <a:off x="5951538" y="1654176"/>
              <a:ext cx="412750" cy="44450"/>
            </a:xfrm>
            <a:custGeom>
              <a:avLst/>
              <a:gdLst>
                <a:gd name="T0" fmla="*/ 69 w 260"/>
                <a:gd name="T1" fmla="*/ 0 h 28"/>
                <a:gd name="T2" fmla="*/ 0 w 260"/>
                <a:gd name="T3" fmla="*/ 0 h 28"/>
                <a:gd name="T4" fmla="*/ 0 w 260"/>
                <a:gd name="T5" fmla="*/ 28 h 28"/>
                <a:gd name="T6" fmla="*/ 73 w 260"/>
                <a:gd name="T7" fmla="*/ 28 h 28"/>
                <a:gd name="T8" fmla="*/ 69 w 260"/>
                <a:gd name="T9" fmla="*/ 0 h 28"/>
                <a:gd name="T10" fmla="*/ 170 w 260"/>
                <a:gd name="T11" fmla="*/ 0 h 28"/>
                <a:gd name="T12" fmla="*/ 85 w 260"/>
                <a:gd name="T13" fmla="*/ 0 h 28"/>
                <a:gd name="T14" fmla="*/ 89 w 260"/>
                <a:gd name="T15" fmla="*/ 28 h 28"/>
                <a:gd name="T16" fmla="*/ 166 w 260"/>
                <a:gd name="T17" fmla="*/ 28 h 28"/>
                <a:gd name="T18" fmla="*/ 170 w 260"/>
                <a:gd name="T19" fmla="*/ 0 h 28"/>
                <a:gd name="T20" fmla="*/ 260 w 260"/>
                <a:gd name="T21" fmla="*/ 0 h 28"/>
                <a:gd name="T22" fmla="*/ 186 w 260"/>
                <a:gd name="T23" fmla="*/ 0 h 28"/>
                <a:gd name="T24" fmla="*/ 182 w 260"/>
                <a:gd name="T25" fmla="*/ 28 h 28"/>
                <a:gd name="T26" fmla="*/ 256 w 260"/>
                <a:gd name="T27" fmla="*/ 28 h 28"/>
                <a:gd name="T28" fmla="*/ 260 w 260"/>
                <a:gd name="T2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0" h="28">
                  <a:moveTo>
                    <a:pt x="69" y="0"/>
                  </a:moveTo>
                  <a:lnTo>
                    <a:pt x="0" y="0"/>
                  </a:lnTo>
                  <a:lnTo>
                    <a:pt x="0" y="28"/>
                  </a:lnTo>
                  <a:lnTo>
                    <a:pt x="73" y="28"/>
                  </a:lnTo>
                  <a:lnTo>
                    <a:pt x="69" y="0"/>
                  </a:lnTo>
                  <a:moveTo>
                    <a:pt x="170" y="0"/>
                  </a:moveTo>
                  <a:lnTo>
                    <a:pt x="85" y="0"/>
                  </a:lnTo>
                  <a:lnTo>
                    <a:pt x="89" y="28"/>
                  </a:lnTo>
                  <a:lnTo>
                    <a:pt x="166" y="28"/>
                  </a:lnTo>
                  <a:lnTo>
                    <a:pt x="170" y="0"/>
                  </a:lnTo>
                  <a:moveTo>
                    <a:pt x="260" y="0"/>
                  </a:moveTo>
                  <a:lnTo>
                    <a:pt x="186" y="0"/>
                  </a:lnTo>
                  <a:lnTo>
                    <a:pt x="182" y="28"/>
                  </a:lnTo>
                  <a:lnTo>
                    <a:pt x="256" y="28"/>
                  </a:lnTo>
                  <a:lnTo>
                    <a:pt x="26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 name="ïSļîḓè"/>
            <p:cNvSpPr/>
            <p:nvPr/>
          </p:nvSpPr>
          <p:spPr bwMode="auto">
            <a:xfrm>
              <a:off x="6061076" y="1654176"/>
              <a:ext cx="185738" cy="44450"/>
            </a:xfrm>
            <a:custGeom>
              <a:avLst/>
              <a:gdLst>
                <a:gd name="T0" fmla="*/ 16 w 117"/>
                <a:gd name="T1" fmla="*/ 0 h 28"/>
                <a:gd name="T2" fmla="*/ 0 w 117"/>
                <a:gd name="T3" fmla="*/ 0 h 28"/>
                <a:gd name="T4" fmla="*/ 4 w 117"/>
                <a:gd name="T5" fmla="*/ 28 h 28"/>
                <a:gd name="T6" fmla="*/ 20 w 117"/>
                <a:gd name="T7" fmla="*/ 28 h 28"/>
                <a:gd name="T8" fmla="*/ 16 w 117"/>
                <a:gd name="T9" fmla="*/ 0 h 28"/>
                <a:gd name="T10" fmla="*/ 117 w 117"/>
                <a:gd name="T11" fmla="*/ 0 h 28"/>
                <a:gd name="T12" fmla="*/ 101 w 117"/>
                <a:gd name="T13" fmla="*/ 0 h 28"/>
                <a:gd name="T14" fmla="*/ 97 w 117"/>
                <a:gd name="T15" fmla="*/ 28 h 28"/>
                <a:gd name="T16" fmla="*/ 113 w 117"/>
                <a:gd name="T17" fmla="*/ 28 h 28"/>
                <a:gd name="T18" fmla="*/ 117 w 117"/>
                <a:gd name="T1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 h="28">
                  <a:moveTo>
                    <a:pt x="16" y="0"/>
                  </a:moveTo>
                  <a:lnTo>
                    <a:pt x="0" y="0"/>
                  </a:lnTo>
                  <a:lnTo>
                    <a:pt x="4" y="28"/>
                  </a:lnTo>
                  <a:lnTo>
                    <a:pt x="20" y="28"/>
                  </a:lnTo>
                  <a:lnTo>
                    <a:pt x="16" y="0"/>
                  </a:lnTo>
                  <a:close/>
                  <a:moveTo>
                    <a:pt x="117" y="0"/>
                  </a:moveTo>
                  <a:lnTo>
                    <a:pt x="101" y="0"/>
                  </a:lnTo>
                  <a:lnTo>
                    <a:pt x="97" y="28"/>
                  </a:lnTo>
                  <a:lnTo>
                    <a:pt x="113" y="28"/>
                  </a:lnTo>
                  <a:lnTo>
                    <a:pt x="117" y="0"/>
                  </a:lnTo>
                  <a:close/>
                </a:path>
              </a:pathLst>
            </a:custGeom>
            <a:solidFill>
              <a:srgbClr val="BE65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 name="îšliḍe"/>
            <p:cNvSpPr/>
            <p:nvPr/>
          </p:nvSpPr>
          <p:spPr bwMode="auto">
            <a:xfrm>
              <a:off x="6061076" y="1654176"/>
              <a:ext cx="185738" cy="44450"/>
            </a:xfrm>
            <a:custGeom>
              <a:avLst/>
              <a:gdLst>
                <a:gd name="T0" fmla="*/ 16 w 117"/>
                <a:gd name="T1" fmla="*/ 0 h 28"/>
                <a:gd name="T2" fmla="*/ 0 w 117"/>
                <a:gd name="T3" fmla="*/ 0 h 28"/>
                <a:gd name="T4" fmla="*/ 4 w 117"/>
                <a:gd name="T5" fmla="*/ 28 h 28"/>
                <a:gd name="T6" fmla="*/ 20 w 117"/>
                <a:gd name="T7" fmla="*/ 28 h 28"/>
                <a:gd name="T8" fmla="*/ 16 w 117"/>
                <a:gd name="T9" fmla="*/ 0 h 28"/>
                <a:gd name="T10" fmla="*/ 117 w 117"/>
                <a:gd name="T11" fmla="*/ 0 h 28"/>
                <a:gd name="T12" fmla="*/ 101 w 117"/>
                <a:gd name="T13" fmla="*/ 0 h 28"/>
                <a:gd name="T14" fmla="*/ 97 w 117"/>
                <a:gd name="T15" fmla="*/ 28 h 28"/>
                <a:gd name="T16" fmla="*/ 113 w 117"/>
                <a:gd name="T17" fmla="*/ 28 h 28"/>
                <a:gd name="T18" fmla="*/ 117 w 117"/>
                <a:gd name="T1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 h="28">
                  <a:moveTo>
                    <a:pt x="16" y="0"/>
                  </a:moveTo>
                  <a:lnTo>
                    <a:pt x="0" y="0"/>
                  </a:lnTo>
                  <a:lnTo>
                    <a:pt x="4" y="28"/>
                  </a:lnTo>
                  <a:lnTo>
                    <a:pt x="20" y="28"/>
                  </a:lnTo>
                  <a:lnTo>
                    <a:pt x="16" y="0"/>
                  </a:lnTo>
                  <a:moveTo>
                    <a:pt x="117" y="0"/>
                  </a:moveTo>
                  <a:lnTo>
                    <a:pt x="101" y="0"/>
                  </a:lnTo>
                  <a:lnTo>
                    <a:pt x="97" y="28"/>
                  </a:lnTo>
                  <a:lnTo>
                    <a:pt x="113" y="28"/>
                  </a:lnTo>
                  <a:lnTo>
                    <a:pt x="11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 name="ïş1íḍè"/>
            <p:cNvSpPr/>
            <p:nvPr/>
          </p:nvSpPr>
          <p:spPr bwMode="auto">
            <a:xfrm>
              <a:off x="6958013" y="3128963"/>
              <a:ext cx="269875" cy="71438"/>
            </a:xfrm>
            <a:custGeom>
              <a:avLst/>
              <a:gdLst>
                <a:gd name="T0" fmla="*/ 29 w 42"/>
                <a:gd name="T1" fmla="*/ 0 h 11"/>
                <a:gd name="T2" fmla="*/ 0 w 42"/>
                <a:gd name="T3" fmla="*/ 11 h 11"/>
                <a:gd name="T4" fmla="*/ 42 w 42"/>
                <a:gd name="T5" fmla="*/ 11 h 11"/>
                <a:gd name="T6" fmla="*/ 36 w 42"/>
                <a:gd name="T7" fmla="*/ 0 h 11"/>
                <a:gd name="T8" fmla="*/ 29 w 42"/>
                <a:gd name="T9" fmla="*/ 0 h 11"/>
              </a:gdLst>
              <a:ahLst/>
              <a:cxnLst>
                <a:cxn ang="0">
                  <a:pos x="T0" y="T1"/>
                </a:cxn>
                <a:cxn ang="0">
                  <a:pos x="T2" y="T3"/>
                </a:cxn>
                <a:cxn ang="0">
                  <a:pos x="T4" y="T5"/>
                </a:cxn>
                <a:cxn ang="0">
                  <a:pos x="T6" y="T7"/>
                </a:cxn>
                <a:cxn ang="0">
                  <a:pos x="T8" y="T9"/>
                </a:cxn>
              </a:cxnLst>
              <a:rect l="0" t="0" r="r" b="b"/>
              <a:pathLst>
                <a:path w="42" h="11">
                  <a:moveTo>
                    <a:pt x="29" y="0"/>
                  </a:moveTo>
                  <a:cubicBezTo>
                    <a:pt x="29" y="0"/>
                    <a:pt x="2" y="6"/>
                    <a:pt x="0" y="11"/>
                  </a:cubicBezTo>
                  <a:cubicBezTo>
                    <a:pt x="42" y="11"/>
                    <a:pt x="42" y="11"/>
                    <a:pt x="42" y="11"/>
                  </a:cubicBezTo>
                  <a:cubicBezTo>
                    <a:pt x="36" y="0"/>
                    <a:pt x="36" y="0"/>
                    <a:pt x="36" y="0"/>
                  </a:cubicBezTo>
                  <a:cubicBezTo>
                    <a:pt x="29" y="0"/>
                    <a:pt x="29" y="0"/>
                    <a:pt x="29" y="0"/>
                  </a:cubicBezTo>
                </a:path>
              </a:pathLst>
            </a:custGeom>
            <a:solidFill>
              <a:srgbClr val="21222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 name="ïśļïḓè"/>
            <p:cNvSpPr/>
            <p:nvPr/>
          </p:nvSpPr>
          <p:spPr bwMode="auto">
            <a:xfrm>
              <a:off x="7202488" y="3503613"/>
              <a:ext cx="219075" cy="185738"/>
            </a:xfrm>
            <a:custGeom>
              <a:avLst/>
              <a:gdLst>
                <a:gd name="T0" fmla="*/ 18 w 34"/>
                <a:gd name="T1" fmla="*/ 0 h 29"/>
                <a:gd name="T2" fmla="*/ 8 w 34"/>
                <a:gd name="T3" fmla="*/ 23 h 29"/>
                <a:gd name="T4" fmla="*/ 0 w 34"/>
                <a:gd name="T5" fmla="*/ 29 h 29"/>
                <a:gd name="T6" fmla="*/ 22 w 34"/>
                <a:gd name="T7" fmla="*/ 27 h 29"/>
                <a:gd name="T8" fmla="*/ 34 w 34"/>
                <a:gd name="T9" fmla="*/ 8 h 29"/>
                <a:gd name="T10" fmla="*/ 29 w 34"/>
                <a:gd name="T11" fmla="*/ 0 h 29"/>
                <a:gd name="T12" fmla="*/ 18 w 34"/>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34" h="29">
                  <a:moveTo>
                    <a:pt x="18" y="0"/>
                  </a:moveTo>
                  <a:cubicBezTo>
                    <a:pt x="8" y="23"/>
                    <a:pt x="8" y="23"/>
                    <a:pt x="8" y="23"/>
                  </a:cubicBezTo>
                  <a:cubicBezTo>
                    <a:pt x="8" y="23"/>
                    <a:pt x="2" y="24"/>
                    <a:pt x="0" y="29"/>
                  </a:cubicBezTo>
                  <a:cubicBezTo>
                    <a:pt x="22" y="27"/>
                    <a:pt x="22" y="27"/>
                    <a:pt x="22" y="27"/>
                  </a:cubicBezTo>
                  <a:cubicBezTo>
                    <a:pt x="34" y="8"/>
                    <a:pt x="34" y="8"/>
                    <a:pt x="34" y="8"/>
                  </a:cubicBezTo>
                  <a:cubicBezTo>
                    <a:pt x="29" y="0"/>
                    <a:pt x="29" y="0"/>
                    <a:pt x="29" y="0"/>
                  </a:cubicBezTo>
                  <a:lnTo>
                    <a:pt x="18" y="0"/>
                  </a:lnTo>
                  <a:close/>
                </a:path>
              </a:pathLst>
            </a:custGeom>
            <a:solidFill>
              <a:srgbClr val="21222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 name="iṧḻîḋê"/>
            <p:cNvSpPr/>
            <p:nvPr/>
          </p:nvSpPr>
          <p:spPr bwMode="auto">
            <a:xfrm>
              <a:off x="6737351" y="2195513"/>
              <a:ext cx="503238" cy="946150"/>
            </a:xfrm>
            <a:custGeom>
              <a:avLst/>
              <a:gdLst>
                <a:gd name="T0" fmla="*/ 45 w 78"/>
                <a:gd name="T1" fmla="*/ 0 h 147"/>
                <a:gd name="T2" fmla="*/ 4 w 78"/>
                <a:gd name="T3" fmla="*/ 83 h 147"/>
                <a:gd name="T4" fmla="*/ 60 w 78"/>
                <a:gd name="T5" fmla="*/ 147 h 147"/>
                <a:gd name="T6" fmla="*/ 73 w 78"/>
                <a:gd name="T7" fmla="*/ 147 h 147"/>
                <a:gd name="T8" fmla="*/ 32 w 78"/>
                <a:gd name="T9" fmla="*/ 79 h 147"/>
                <a:gd name="T10" fmla="*/ 78 w 78"/>
                <a:gd name="T11" fmla="*/ 23 h 147"/>
                <a:gd name="T12" fmla="*/ 72 w 78"/>
                <a:gd name="T13" fmla="*/ 0 h 147"/>
                <a:gd name="T14" fmla="*/ 45 w 78"/>
                <a:gd name="T15" fmla="*/ 0 h 1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147">
                  <a:moveTo>
                    <a:pt x="45" y="0"/>
                  </a:moveTo>
                  <a:cubicBezTo>
                    <a:pt x="45" y="0"/>
                    <a:pt x="0" y="68"/>
                    <a:pt x="4" y="83"/>
                  </a:cubicBezTo>
                  <a:cubicBezTo>
                    <a:pt x="8" y="99"/>
                    <a:pt x="60" y="147"/>
                    <a:pt x="60" y="147"/>
                  </a:cubicBezTo>
                  <a:cubicBezTo>
                    <a:pt x="73" y="147"/>
                    <a:pt x="73" y="147"/>
                    <a:pt x="73" y="147"/>
                  </a:cubicBezTo>
                  <a:cubicBezTo>
                    <a:pt x="73" y="147"/>
                    <a:pt x="48" y="84"/>
                    <a:pt x="32" y="79"/>
                  </a:cubicBezTo>
                  <a:cubicBezTo>
                    <a:pt x="78" y="23"/>
                    <a:pt x="78" y="23"/>
                    <a:pt x="78" y="23"/>
                  </a:cubicBezTo>
                  <a:cubicBezTo>
                    <a:pt x="72" y="0"/>
                    <a:pt x="72" y="0"/>
                    <a:pt x="72" y="0"/>
                  </a:cubicBezTo>
                  <a:cubicBezTo>
                    <a:pt x="45" y="0"/>
                    <a:pt x="45" y="0"/>
                    <a:pt x="45" y="0"/>
                  </a:cubicBezTo>
                </a:path>
              </a:pathLst>
            </a:custGeom>
            <a:solidFill>
              <a:srgbClr val="2D24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 name="isļïḍé"/>
            <p:cNvSpPr/>
            <p:nvPr/>
          </p:nvSpPr>
          <p:spPr bwMode="auto">
            <a:xfrm>
              <a:off x="7131051" y="2395538"/>
              <a:ext cx="71438" cy="82550"/>
            </a:xfrm>
            <a:custGeom>
              <a:avLst/>
              <a:gdLst>
                <a:gd name="T0" fmla="*/ 45 w 45"/>
                <a:gd name="T1" fmla="*/ 0 h 52"/>
                <a:gd name="T2" fmla="*/ 0 w 45"/>
                <a:gd name="T3" fmla="*/ 52 h 52"/>
                <a:gd name="T4" fmla="*/ 0 w 45"/>
                <a:gd name="T5" fmla="*/ 52 h 52"/>
                <a:gd name="T6" fmla="*/ 45 w 45"/>
                <a:gd name="T7" fmla="*/ 0 h 52"/>
                <a:gd name="T8" fmla="*/ 45 w 45"/>
                <a:gd name="T9" fmla="*/ 0 h 52"/>
              </a:gdLst>
              <a:ahLst/>
              <a:cxnLst>
                <a:cxn ang="0">
                  <a:pos x="T0" y="T1"/>
                </a:cxn>
                <a:cxn ang="0">
                  <a:pos x="T2" y="T3"/>
                </a:cxn>
                <a:cxn ang="0">
                  <a:pos x="T4" y="T5"/>
                </a:cxn>
                <a:cxn ang="0">
                  <a:pos x="T6" y="T7"/>
                </a:cxn>
                <a:cxn ang="0">
                  <a:pos x="T8" y="T9"/>
                </a:cxn>
              </a:cxnLst>
              <a:rect l="0" t="0" r="r" b="b"/>
              <a:pathLst>
                <a:path w="45" h="52">
                  <a:moveTo>
                    <a:pt x="45" y="0"/>
                  </a:moveTo>
                  <a:lnTo>
                    <a:pt x="0" y="52"/>
                  </a:lnTo>
                  <a:lnTo>
                    <a:pt x="0" y="52"/>
                  </a:lnTo>
                  <a:lnTo>
                    <a:pt x="45" y="0"/>
                  </a:lnTo>
                  <a:lnTo>
                    <a:pt x="45" y="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 name="iŝlîḍè"/>
            <p:cNvSpPr/>
            <p:nvPr/>
          </p:nvSpPr>
          <p:spPr bwMode="auto">
            <a:xfrm>
              <a:off x="7131051" y="2395538"/>
              <a:ext cx="71438" cy="82550"/>
            </a:xfrm>
            <a:custGeom>
              <a:avLst/>
              <a:gdLst>
                <a:gd name="T0" fmla="*/ 45 w 45"/>
                <a:gd name="T1" fmla="*/ 0 h 52"/>
                <a:gd name="T2" fmla="*/ 0 w 45"/>
                <a:gd name="T3" fmla="*/ 52 h 52"/>
                <a:gd name="T4" fmla="*/ 0 w 45"/>
                <a:gd name="T5" fmla="*/ 52 h 52"/>
                <a:gd name="T6" fmla="*/ 45 w 45"/>
                <a:gd name="T7" fmla="*/ 0 h 52"/>
                <a:gd name="T8" fmla="*/ 45 w 45"/>
                <a:gd name="T9" fmla="*/ 0 h 52"/>
              </a:gdLst>
              <a:ahLst/>
              <a:cxnLst>
                <a:cxn ang="0">
                  <a:pos x="T0" y="T1"/>
                </a:cxn>
                <a:cxn ang="0">
                  <a:pos x="T2" y="T3"/>
                </a:cxn>
                <a:cxn ang="0">
                  <a:pos x="T4" y="T5"/>
                </a:cxn>
                <a:cxn ang="0">
                  <a:pos x="T6" y="T7"/>
                </a:cxn>
                <a:cxn ang="0">
                  <a:pos x="T8" y="T9"/>
                </a:cxn>
              </a:cxnLst>
              <a:rect l="0" t="0" r="r" b="b"/>
              <a:pathLst>
                <a:path w="45" h="52">
                  <a:moveTo>
                    <a:pt x="45" y="0"/>
                  </a:moveTo>
                  <a:lnTo>
                    <a:pt x="0" y="52"/>
                  </a:lnTo>
                  <a:lnTo>
                    <a:pt x="0" y="52"/>
                  </a:lnTo>
                  <a:lnTo>
                    <a:pt x="45" y="0"/>
                  </a:lnTo>
                  <a:lnTo>
                    <a:pt x="4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 name="îSḻïḓê"/>
            <p:cNvSpPr/>
            <p:nvPr/>
          </p:nvSpPr>
          <p:spPr bwMode="auto">
            <a:xfrm>
              <a:off x="7080251" y="2305051"/>
              <a:ext cx="128588" cy="836613"/>
            </a:xfrm>
            <a:custGeom>
              <a:avLst/>
              <a:gdLst>
                <a:gd name="T0" fmla="*/ 8 w 20"/>
                <a:gd name="T1" fmla="*/ 102 h 130"/>
                <a:gd name="T2" fmla="*/ 8 w 20"/>
                <a:gd name="T3" fmla="*/ 130 h 130"/>
                <a:gd name="T4" fmla="*/ 20 w 20"/>
                <a:gd name="T5" fmla="*/ 130 h 130"/>
                <a:gd name="T6" fmla="*/ 8 w 20"/>
                <a:gd name="T7" fmla="*/ 102 h 130"/>
                <a:gd name="T8" fmla="*/ 13 w 20"/>
                <a:gd name="T9" fmla="*/ 0 h 130"/>
                <a:gd name="T10" fmla="*/ 0 w 20"/>
                <a:gd name="T11" fmla="*/ 15 h 130"/>
                <a:gd name="T12" fmla="*/ 8 w 20"/>
                <a:gd name="T13" fmla="*/ 15 h 130"/>
                <a:gd name="T14" fmla="*/ 8 w 20"/>
                <a:gd name="T15" fmla="*/ 27 h 130"/>
                <a:gd name="T16" fmla="*/ 19 w 20"/>
                <a:gd name="T17" fmla="*/ 14 h 130"/>
                <a:gd name="T18" fmla="*/ 13 w 20"/>
                <a:gd name="T19"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130">
                  <a:moveTo>
                    <a:pt x="8" y="102"/>
                  </a:moveTo>
                  <a:cubicBezTo>
                    <a:pt x="8" y="130"/>
                    <a:pt x="8" y="130"/>
                    <a:pt x="8" y="130"/>
                  </a:cubicBezTo>
                  <a:cubicBezTo>
                    <a:pt x="20" y="130"/>
                    <a:pt x="20" y="130"/>
                    <a:pt x="20" y="130"/>
                  </a:cubicBezTo>
                  <a:cubicBezTo>
                    <a:pt x="20" y="130"/>
                    <a:pt x="15" y="117"/>
                    <a:pt x="8" y="102"/>
                  </a:cubicBezTo>
                  <a:moveTo>
                    <a:pt x="13" y="0"/>
                  </a:moveTo>
                  <a:cubicBezTo>
                    <a:pt x="0" y="15"/>
                    <a:pt x="0" y="15"/>
                    <a:pt x="0" y="15"/>
                  </a:cubicBezTo>
                  <a:cubicBezTo>
                    <a:pt x="8" y="15"/>
                    <a:pt x="8" y="15"/>
                    <a:pt x="8" y="15"/>
                  </a:cubicBezTo>
                  <a:cubicBezTo>
                    <a:pt x="8" y="27"/>
                    <a:pt x="8" y="27"/>
                    <a:pt x="8" y="27"/>
                  </a:cubicBezTo>
                  <a:cubicBezTo>
                    <a:pt x="19" y="14"/>
                    <a:pt x="19" y="14"/>
                    <a:pt x="19" y="14"/>
                  </a:cubicBezTo>
                  <a:cubicBezTo>
                    <a:pt x="13" y="0"/>
                    <a:pt x="13" y="0"/>
                    <a:pt x="13" y="0"/>
                  </a:cubicBezTo>
                </a:path>
              </a:pathLst>
            </a:custGeom>
            <a:solidFill>
              <a:srgbClr val="241D8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 name="íŝḷíďê"/>
            <p:cNvSpPr/>
            <p:nvPr/>
          </p:nvSpPr>
          <p:spPr bwMode="auto">
            <a:xfrm>
              <a:off x="7073901" y="2176463"/>
              <a:ext cx="341313" cy="1339850"/>
            </a:xfrm>
            <a:custGeom>
              <a:avLst/>
              <a:gdLst>
                <a:gd name="T0" fmla="*/ 0 w 53"/>
                <a:gd name="T1" fmla="*/ 8 h 208"/>
                <a:gd name="T2" fmla="*/ 9 w 53"/>
                <a:gd name="T3" fmla="*/ 32 h 208"/>
                <a:gd name="T4" fmla="*/ 16 w 53"/>
                <a:gd name="T5" fmla="*/ 110 h 208"/>
                <a:gd name="T6" fmla="*/ 36 w 53"/>
                <a:gd name="T7" fmla="*/ 208 h 208"/>
                <a:gd name="T8" fmla="*/ 52 w 53"/>
                <a:gd name="T9" fmla="*/ 208 h 208"/>
                <a:gd name="T10" fmla="*/ 41 w 53"/>
                <a:gd name="T11" fmla="*/ 103 h 208"/>
                <a:gd name="T12" fmla="*/ 49 w 53"/>
                <a:gd name="T13" fmla="*/ 0 h 208"/>
                <a:gd name="T14" fmla="*/ 0 w 53"/>
                <a:gd name="T15" fmla="*/ 8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208">
                  <a:moveTo>
                    <a:pt x="0" y="8"/>
                  </a:moveTo>
                  <a:cubicBezTo>
                    <a:pt x="9" y="32"/>
                    <a:pt x="9" y="32"/>
                    <a:pt x="9" y="32"/>
                  </a:cubicBezTo>
                  <a:cubicBezTo>
                    <a:pt x="16" y="110"/>
                    <a:pt x="16" y="110"/>
                    <a:pt x="16" y="110"/>
                  </a:cubicBezTo>
                  <a:cubicBezTo>
                    <a:pt x="36" y="208"/>
                    <a:pt x="36" y="208"/>
                    <a:pt x="36" y="208"/>
                  </a:cubicBezTo>
                  <a:cubicBezTo>
                    <a:pt x="52" y="208"/>
                    <a:pt x="52" y="208"/>
                    <a:pt x="52" y="208"/>
                  </a:cubicBezTo>
                  <a:cubicBezTo>
                    <a:pt x="52" y="208"/>
                    <a:pt x="53" y="126"/>
                    <a:pt x="41" y="103"/>
                  </a:cubicBezTo>
                  <a:cubicBezTo>
                    <a:pt x="49" y="0"/>
                    <a:pt x="49" y="0"/>
                    <a:pt x="49" y="0"/>
                  </a:cubicBezTo>
                  <a:lnTo>
                    <a:pt x="0" y="8"/>
                  </a:lnTo>
                  <a:close/>
                </a:path>
              </a:pathLst>
            </a:custGeom>
            <a:solidFill>
              <a:srgbClr val="2D24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 name="íslíḓê"/>
            <p:cNvSpPr/>
            <p:nvPr/>
          </p:nvSpPr>
          <p:spPr bwMode="auto">
            <a:xfrm>
              <a:off x="6989763" y="2176463"/>
              <a:ext cx="400050" cy="192088"/>
            </a:xfrm>
            <a:custGeom>
              <a:avLst/>
              <a:gdLst>
                <a:gd name="T0" fmla="*/ 33 w 62"/>
                <a:gd name="T1" fmla="*/ 3 h 30"/>
                <a:gd name="T2" fmla="*/ 6 w 62"/>
                <a:gd name="T3" fmla="*/ 3 h 30"/>
                <a:gd name="T4" fmla="*/ 0 w 62"/>
                <a:gd name="T5" fmla="*/ 12 h 30"/>
                <a:gd name="T6" fmla="*/ 61 w 62"/>
                <a:gd name="T7" fmla="*/ 24 h 30"/>
                <a:gd name="T8" fmla="*/ 62 w 62"/>
                <a:gd name="T9" fmla="*/ 0 h 30"/>
                <a:gd name="T10" fmla="*/ 33 w 62"/>
                <a:gd name="T11" fmla="*/ 5 h 30"/>
                <a:gd name="T12" fmla="*/ 33 w 62"/>
                <a:gd name="T13" fmla="*/ 3 h 30"/>
              </a:gdLst>
              <a:ahLst/>
              <a:cxnLst>
                <a:cxn ang="0">
                  <a:pos x="T0" y="T1"/>
                </a:cxn>
                <a:cxn ang="0">
                  <a:pos x="T2" y="T3"/>
                </a:cxn>
                <a:cxn ang="0">
                  <a:pos x="T4" y="T5"/>
                </a:cxn>
                <a:cxn ang="0">
                  <a:pos x="T6" y="T7"/>
                </a:cxn>
                <a:cxn ang="0">
                  <a:pos x="T8" y="T9"/>
                </a:cxn>
                <a:cxn ang="0">
                  <a:pos x="T10" y="T11"/>
                </a:cxn>
                <a:cxn ang="0">
                  <a:pos x="T12" y="T13"/>
                </a:cxn>
              </a:cxnLst>
              <a:rect l="0" t="0" r="r" b="b"/>
              <a:pathLst>
                <a:path w="62" h="30">
                  <a:moveTo>
                    <a:pt x="33" y="3"/>
                  </a:moveTo>
                  <a:cubicBezTo>
                    <a:pt x="6" y="3"/>
                    <a:pt x="6" y="3"/>
                    <a:pt x="6" y="3"/>
                  </a:cubicBezTo>
                  <a:cubicBezTo>
                    <a:pt x="6" y="3"/>
                    <a:pt x="3" y="7"/>
                    <a:pt x="0" y="12"/>
                  </a:cubicBezTo>
                  <a:cubicBezTo>
                    <a:pt x="9" y="18"/>
                    <a:pt x="33" y="30"/>
                    <a:pt x="61" y="24"/>
                  </a:cubicBezTo>
                  <a:cubicBezTo>
                    <a:pt x="62" y="0"/>
                    <a:pt x="62" y="0"/>
                    <a:pt x="62" y="0"/>
                  </a:cubicBezTo>
                  <a:cubicBezTo>
                    <a:pt x="33" y="5"/>
                    <a:pt x="33" y="5"/>
                    <a:pt x="33" y="5"/>
                  </a:cubicBezTo>
                  <a:lnTo>
                    <a:pt x="33" y="3"/>
                  </a:lnTo>
                  <a:close/>
                </a:path>
              </a:pathLst>
            </a:custGeom>
            <a:solidFill>
              <a:srgbClr val="000000">
                <a:alpha val="20000"/>
              </a:srgbClr>
            </a:solidFill>
            <a:ln>
              <a:noFill/>
            </a:ln>
          </p:spPr>
          <p:txBody>
            <a:bodyPr anchor="ctr"/>
            <a:lstStyle/>
            <a:p>
              <a:pPr algn="ctr"/>
            </a:p>
          </p:txBody>
        </p:sp>
        <p:sp>
          <p:nvSpPr>
            <p:cNvPr id="28" name="íSḷîďè"/>
            <p:cNvSpPr/>
            <p:nvPr/>
          </p:nvSpPr>
          <p:spPr bwMode="auto">
            <a:xfrm>
              <a:off x="6731001" y="1035051"/>
              <a:ext cx="400050" cy="393700"/>
            </a:xfrm>
            <a:custGeom>
              <a:avLst/>
              <a:gdLst>
                <a:gd name="T0" fmla="*/ 22 w 62"/>
                <a:gd name="T1" fmla="*/ 41 h 61"/>
                <a:gd name="T2" fmla="*/ 5 w 62"/>
                <a:gd name="T3" fmla="*/ 27 h 61"/>
                <a:gd name="T4" fmla="*/ 6 w 62"/>
                <a:gd name="T5" fmla="*/ 22 h 61"/>
                <a:gd name="T6" fmla="*/ 3 w 62"/>
                <a:gd name="T7" fmla="*/ 8 h 61"/>
                <a:gd name="T8" fmla="*/ 19 w 62"/>
                <a:gd name="T9" fmla="*/ 11 h 61"/>
                <a:gd name="T10" fmla="*/ 17 w 62"/>
                <a:gd name="T11" fmla="*/ 2 h 61"/>
                <a:gd name="T12" fmla="*/ 32 w 62"/>
                <a:gd name="T13" fmla="*/ 8 h 61"/>
                <a:gd name="T14" fmla="*/ 51 w 62"/>
                <a:gd name="T15" fmla="*/ 21 h 61"/>
                <a:gd name="T16" fmla="*/ 59 w 62"/>
                <a:gd name="T17" fmla="*/ 40 h 61"/>
                <a:gd name="T18" fmla="*/ 50 w 62"/>
                <a:gd name="T19" fmla="*/ 61 h 61"/>
                <a:gd name="T20" fmla="*/ 22 w 62"/>
                <a:gd name="T21" fmla="*/ 4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61">
                  <a:moveTo>
                    <a:pt x="22" y="41"/>
                  </a:moveTo>
                  <a:cubicBezTo>
                    <a:pt x="22" y="41"/>
                    <a:pt x="8" y="32"/>
                    <a:pt x="5" y="27"/>
                  </a:cubicBezTo>
                  <a:cubicBezTo>
                    <a:pt x="2" y="21"/>
                    <a:pt x="6" y="22"/>
                    <a:pt x="6" y="22"/>
                  </a:cubicBezTo>
                  <a:cubicBezTo>
                    <a:pt x="6" y="22"/>
                    <a:pt x="0" y="12"/>
                    <a:pt x="3" y="8"/>
                  </a:cubicBezTo>
                  <a:cubicBezTo>
                    <a:pt x="6" y="5"/>
                    <a:pt x="19" y="11"/>
                    <a:pt x="19" y="11"/>
                  </a:cubicBezTo>
                  <a:cubicBezTo>
                    <a:pt x="19" y="11"/>
                    <a:pt x="14" y="3"/>
                    <a:pt x="17" y="2"/>
                  </a:cubicBezTo>
                  <a:cubicBezTo>
                    <a:pt x="20" y="0"/>
                    <a:pt x="24" y="5"/>
                    <a:pt x="32" y="8"/>
                  </a:cubicBezTo>
                  <a:cubicBezTo>
                    <a:pt x="37" y="10"/>
                    <a:pt x="51" y="14"/>
                    <a:pt x="51" y="21"/>
                  </a:cubicBezTo>
                  <a:cubicBezTo>
                    <a:pt x="58" y="23"/>
                    <a:pt x="62" y="32"/>
                    <a:pt x="59" y="40"/>
                  </a:cubicBezTo>
                  <a:cubicBezTo>
                    <a:pt x="56" y="47"/>
                    <a:pt x="50" y="61"/>
                    <a:pt x="50" y="61"/>
                  </a:cubicBezTo>
                  <a:lnTo>
                    <a:pt x="22" y="41"/>
                  </a:lnTo>
                  <a:close/>
                </a:path>
              </a:pathLst>
            </a:custGeom>
            <a:solidFill>
              <a:srgbClr val="21222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 name="íṧļîḋé"/>
            <p:cNvSpPr/>
            <p:nvPr/>
          </p:nvSpPr>
          <p:spPr bwMode="auto">
            <a:xfrm>
              <a:off x="6137276" y="1738313"/>
              <a:ext cx="690563" cy="295275"/>
            </a:xfrm>
            <a:custGeom>
              <a:avLst/>
              <a:gdLst>
                <a:gd name="T0" fmla="*/ 374 w 435"/>
                <a:gd name="T1" fmla="*/ 44 h 186"/>
                <a:gd name="T2" fmla="*/ 305 w 435"/>
                <a:gd name="T3" fmla="*/ 105 h 186"/>
                <a:gd name="T4" fmla="*/ 94 w 435"/>
                <a:gd name="T5" fmla="*/ 24 h 186"/>
                <a:gd name="T6" fmla="*/ 61 w 435"/>
                <a:gd name="T7" fmla="*/ 0 h 186"/>
                <a:gd name="T8" fmla="*/ 45 w 435"/>
                <a:gd name="T9" fmla="*/ 4 h 186"/>
                <a:gd name="T10" fmla="*/ 61 w 435"/>
                <a:gd name="T11" fmla="*/ 28 h 186"/>
                <a:gd name="T12" fmla="*/ 0 w 435"/>
                <a:gd name="T13" fmla="*/ 36 h 186"/>
                <a:gd name="T14" fmla="*/ 13 w 435"/>
                <a:gd name="T15" fmla="*/ 81 h 186"/>
                <a:gd name="T16" fmla="*/ 106 w 435"/>
                <a:gd name="T17" fmla="*/ 81 h 186"/>
                <a:gd name="T18" fmla="*/ 326 w 435"/>
                <a:gd name="T19" fmla="*/ 186 h 186"/>
                <a:gd name="T20" fmla="*/ 435 w 435"/>
                <a:gd name="T21" fmla="*/ 93 h 186"/>
                <a:gd name="T22" fmla="*/ 374 w 435"/>
                <a:gd name="T23" fmla="*/ 44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5" h="186">
                  <a:moveTo>
                    <a:pt x="374" y="44"/>
                  </a:moveTo>
                  <a:lnTo>
                    <a:pt x="305" y="105"/>
                  </a:lnTo>
                  <a:lnTo>
                    <a:pt x="94" y="24"/>
                  </a:lnTo>
                  <a:lnTo>
                    <a:pt x="61" y="0"/>
                  </a:lnTo>
                  <a:lnTo>
                    <a:pt x="45" y="4"/>
                  </a:lnTo>
                  <a:lnTo>
                    <a:pt x="61" y="28"/>
                  </a:lnTo>
                  <a:lnTo>
                    <a:pt x="0" y="36"/>
                  </a:lnTo>
                  <a:lnTo>
                    <a:pt x="13" y="81"/>
                  </a:lnTo>
                  <a:lnTo>
                    <a:pt x="106" y="81"/>
                  </a:lnTo>
                  <a:lnTo>
                    <a:pt x="326" y="186"/>
                  </a:lnTo>
                  <a:lnTo>
                    <a:pt x="435" y="93"/>
                  </a:lnTo>
                  <a:lnTo>
                    <a:pt x="374" y="44"/>
                  </a:lnTo>
                  <a:close/>
                </a:path>
              </a:pathLst>
            </a:custGeom>
            <a:solidFill>
              <a:srgbClr val="D9939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 name="íśḻíḋé"/>
            <p:cNvSpPr/>
            <p:nvPr/>
          </p:nvSpPr>
          <p:spPr bwMode="auto">
            <a:xfrm>
              <a:off x="6137276" y="1738313"/>
              <a:ext cx="690563" cy="295275"/>
            </a:xfrm>
            <a:custGeom>
              <a:avLst/>
              <a:gdLst>
                <a:gd name="T0" fmla="*/ 374 w 435"/>
                <a:gd name="T1" fmla="*/ 44 h 186"/>
                <a:gd name="T2" fmla="*/ 305 w 435"/>
                <a:gd name="T3" fmla="*/ 105 h 186"/>
                <a:gd name="T4" fmla="*/ 94 w 435"/>
                <a:gd name="T5" fmla="*/ 24 h 186"/>
                <a:gd name="T6" fmla="*/ 61 w 435"/>
                <a:gd name="T7" fmla="*/ 0 h 186"/>
                <a:gd name="T8" fmla="*/ 45 w 435"/>
                <a:gd name="T9" fmla="*/ 4 h 186"/>
                <a:gd name="T10" fmla="*/ 61 w 435"/>
                <a:gd name="T11" fmla="*/ 28 h 186"/>
                <a:gd name="T12" fmla="*/ 0 w 435"/>
                <a:gd name="T13" fmla="*/ 36 h 186"/>
                <a:gd name="T14" fmla="*/ 13 w 435"/>
                <a:gd name="T15" fmla="*/ 81 h 186"/>
                <a:gd name="T16" fmla="*/ 106 w 435"/>
                <a:gd name="T17" fmla="*/ 81 h 186"/>
                <a:gd name="T18" fmla="*/ 326 w 435"/>
                <a:gd name="T19" fmla="*/ 186 h 186"/>
                <a:gd name="T20" fmla="*/ 435 w 435"/>
                <a:gd name="T21" fmla="*/ 93 h 186"/>
                <a:gd name="T22" fmla="*/ 374 w 435"/>
                <a:gd name="T23" fmla="*/ 44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5" h="186">
                  <a:moveTo>
                    <a:pt x="374" y="44"/>
                  </a:moveTo>
                  <a:lnTo>
                    <a:pt x="305" y="105"/>
                  </a:lnTo>
                  <a:lnTo>
                    <a:pt x="94" y="24"/>
                  </a:lnTo>
                  <a:lnTo>
                    <a:pt x="61" y="0"/>
                  </a:lnTo>
                  <a:lnTo>
                    <a:pt x="45" y="4"/>
                  </a:lnTo>
                  <a:lnTo>
                    <a:pt x="61" y="28"/>
                  </a:lnTo>
                  <a:lnTo>
                    <a:pt x="0" y="36"/>
                  </a:lnTo>
                  <a:lnTo>
                    <a:pt x="13" y="81"/>
                  </a:lnTo>
                  <a:lnTo>
                    <a:pt x="106" y="81"/>
                  </a:lnTo>
                  <a:lnTo>
                    <a:pt x="326" y="186"/>
                  </a:lnTo>
                  <a:lnTo>
                    <a:pt x="435" y="93"/>
                  </a:lnTo>
                  <a:lnTo>
                    <a:pt x="374" y="4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 name="í$1idè"/>
            <p:cNvSpPr/>
            <p:nvPr/>
          </p:nvSpPr>
          <p:spPr bwMode="auto">
            <a:xfrm>
              <a:off x="6034088" y="1763713"/>
              <a:ext cx="239713" cy="295275"/>
            </a:xfrm>
            <a:custGeom>
              <a:avLst/>
              <a:gdLst>
                <a:gd name="T0" fmla="*/ 26 w 37"/>
                <a:gd name="T1" fmla="*/ 0 h 46"/>
                <a:gd name="T2" fmla="*/ 11 w 37"/>
                <a:gd name="T3" fmla="*/ 0 h 46"/>
                <a:gd name="T4" fmla="*/ 0 w 37"/>
                <a:gd name="T5" fmla="*/ 12 h 46"/>
                <a:gd name="T6" fmla="*/ 0 w 37"/>
                <a:gd name="T7" fmla="*/ 34 h 46"/>
                <a:gd name="T8" fmla="*/ 11 w 37"/>
                <a:gd name="T9" fmla="*/ 46 h 46"/>
                <a:gd name="T10" fmla="*/ 26 w 37"/>
                <a:gd name="T11" fmla="*/ 46 h 46"/>
                <a:gd name="T12" fmla="*/ 37 w 37"/>
                <a:gd name="T13" fmla="*/ 34 h 46"/>
                <a:gd name="T14" fmla="*/ 37 w 37"/>
                <a:gd name="T15" fmla="*/ 12 h 46"/>
                <a:gd name="T16" fmla="*/ 26 w 37"/>
                <a:gd name="T1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46">
                  <a:moveTo>
                    <a:pt x="26" y="0"/>
                  </a:moveTo>
                  <a:cubicBezTo>
                    <a:pt x="11" y="0"/>
                    <a:pt x="11" y="0"/>
                    <a:pt x="11" y="0"/>
                  </a:cubicBezTo>
                  <a:cubicBezTo>
                    <a:pt x="5" y="0"/>
                    <a:pt x="0" y="5"/>
                    <a:pt x="0" y="12"/>
                  </a:cubicBezTo>
                  <a:cubicBezTo>
                    <a:pt x="0" y="34"/>
                    <a:pt x="0" y="34"/>
                    <a:pt x="0" y="34"/>
                  </a:cubicBezTo>
                  <a:cubicBezTo>
                    <a:pt x="0" y="41"/>
                    <a:pt x="5" y="46"/>
                    <a:pt x="11" y="46"/>
                  </a:cubicBezTo>
                  <a:cubicBezTo>
                    <a:pt x="26" y="46"/>
                    <a:pt x="26" y="46"/>
                    <a:pt x="26" y="46"/>
                  </a:cubicBezTo>
                  <a:cubicBezTo>
                    <a:pt x="32" y="46"/>
                    <a:pt x="37" y="41"/>
                    <a:pt x="37" y="34"/>
                  </a:cubicBezTo>
                  <a:cubicBezTo>
                    <a:pt x="37" y="12"/>
                    <a:pt x="37" y="12"/>
                    <a:pt x="37" y="12"/>
                  </a:cubicBezTo>
                  <a:cubicBezTo>
                    <a:pt x="37" y="5"/>
                    <a:pt x="32" y="0"/>
                    <a:pt x="26" y="0"/>
                  </a:cubicBezTo>
                </a:path>
              </a:pathLst>
            </a:custGeom>
            <a:solidFill>
              <a:srgbClr val="21222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2" name="ïṧlïḍe"/>
            <p:cNvSpPr/>
            <p:nvPr/>
          </p:nvSpPr>
          <p:spPr bwMode="auto">
            <a:xfrm>
              <a:off x="5943601" y="1698626"/>
              <a:ext cx="420688" cy="303213"/>
            </a:xfrm>
            <a:prstGeom prst="rect">
              <a:avLst/>
            </a:prstGeom>
            <a:solidFill>
              <a:srgbClr val="9A9F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3" name="iš1idè"/>
            <p:cNvSpPr/>
            <p:nvPr/>
          </p:nvSpPr>
          <p:spPr bwMode="auto">
            <a:xfrm>
              <a:off x="5943601" y="1698626"/>
              <a:ext cx="420688"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4" name="îs1îḍê"/>
            <p:cNvSpPr/>
            <p:nvPr/>
          </p:nvSpPr>
          <p:spPr bwMode="auto">
            <a:xfrm>
              <a:off x="5943601" y="1730376"/>
              <a:ext cx="420688" cy="52388"/>
            </a:xfrm>
            <a:custGeom>
              <a:avLst/>
              <a:gdLst>
                <a:gd name="T0" fmla="*/ 265 w 265"/>
                <a:gd name="T1" fmla="*/ 0 h 33"/>
                <a:gd name="T2" fmla="*/ 0 w 265"/>
                <a:gd name="T3" fmla="*/ 21 h 33"/>
                <a:gd name="T4" fmla="*/ 0 w 265"/>
                <a:gd name="T5" fmla="*/ 33 h 33"/>
                <a:gd name="T6" fmla="*/ 265 w 265"/>
                <a:gd name="T7" fmla="*/ 9 h 33"/>
                <a:gd name="T8" fmla="*/ 265 w 265"/>
                <a:gd name="T9" fmla="*/ 0 h 33"/>
              </a:gdLst>
              <a:ahLst/>
              <a:cxnLst>
                <a:cxn ang="0">
                  <a:pos x="T0" y="T1"/>
                </a:cxn>
                <a:cxn ang="0">
                  <a:pos x="T2" y="T3"/>
                </a:cxn>
                <a:cxn ang="0">
                  <a:pos x="T4" y="T5"/>
                </a:cxn>
                <a:cxn ang="0">
                  <a:pos x="T6" y="T7"/>
                </a:cxn>
                <a:cxn ang="0">
                  <a:pos x="T8" y="T9"/>
                </a:cxn>
              </a:cxnLst>
              <a:rect l="0" t="0" r="r" b="b"/>
              <a:pathLst>
                <a:path w="265" h="33">
                  <a:moveTo>
                    <a:pt x="265" y="0"/>
                  </a:moveTo>
                  <a:lnTo>
                    <a:pt x="0" y="21"/>
                  </a:lnTo>
                  <a:lnTo>
                    <a:pt x="0" y="33"/>
                  </a:lnTo>
                  <a:lnTo>
                    <a:pt x="265" y="9"/>
                  </a:lnTo>
                  <a:lnTo>
                    <a:pt x="265" y="0"/>
                  </a:lnTo>
                  <a:close/>
                </a:path>
              </a:pathLst>
            </a:custGeom>
            <a:solidFill>
              <a:srgbClr val="7B7F8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5" name="íšľidé"/>
            <p:cNvSpPr/>
            <p:nvPr/>
          </p:nvSpPr>
          <p:spPr bwMode="auto">
            <a:xfrm>
              <a:off x="5943601" y="1730376"/>
              <a:ext cx="420688" cy="52388"/>
            </a:xfrm>
            <a:custGeom>
              <a:avLst/>
              <a:gdLst>
                <a:gd name="T0" fmla="*/ 265 w 265"/>
                <a:gd name="T1" fmla="*/ 0 h 33"/>
                <a:gd name="T2" fmla="*/ 0 w 265"/>
                <a:gd name="T3" fmla="*/ 21 h 33"/>
                <a:gd name="T4" fmla="*/ 0 w 265"/>
                <a:gd name="T5" fmla="*/ 33 h 33"/>
                <a:gd name="T6" fmla="*/ 265 w 265"/>
                <a:gd name="T7" fmla="*/ 9 h 33"/>
                <a:gd name="T8" fmla="*/ 265 w 265"/>
                <a:gd name="T9" fmla="*/ 0 h 33"/>
              </a:gdLst>
              <a:ahLst/>
              <a:cxnLst>
                <a:cxn ang="0">
                  <a:pos x="T0" y="T1"/>
                </a:cxn>
                <a:cxn ang="0">
                  <a:pos x="T2" y="T3"/>
                </a:cxn>
                <a:cxn ang="0">
                  <a:pos x="T4" y="T5"/>
                </a:cxn>
                <a:cxn ang="0">
                  <a:pos x="T6" y="T7"/>
                </a:cxn>
                <a:cxn ang="0">
                  <a:pos x="T8" y="T9"/>
                </a:cxn>
              </a:cxnLst>
              <a:rect l="0" t="0" r="r" b="b"/>
              <a:pathLst>
                <a:path w="265" h="33">
                  <a:moveTo>
                    <a:pt x="265" y="0"/>
                  </a:moveTo>
                  <a:lnTo>
                    <a:pt x="0" y="21"/>
                  </a:lnTo>
                  <a:lnTo>
                    <a:pt x="0" y="33"/>
                  </a:lnTo>
                  <a:lnTo>
                    <a:pt x="265" y="9"/>
                  </a:lnTo>
                  <a:lnTo>
                    <a:pt x="26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 name="ïsḻîďè"/>
            <p:cNvSpPr/>
            <p:nvPr/>
          </p:nvSpPr>
          <p:spPr bwMode="auto">
            <a:xfrm>
              <a:off x="5943601" y="1789113"/>
              <a:ext cx="420688" cy="58738"/>
            </a:xfrm>
            <a:custGeom>
              <a:avLst/>
              <a:gdLst>
                <a:gd name="T0" fmla="*/ 265 w 265"/>
                <a:gd name="T1" fmla="*/ 0 h 37"/>
                <a:gd name="T2" fmla="*/ 0 w 265"/>
                <a:gd name="T3" fmla="*/ 24 h 37"/>
                <a:gd name="T4" fmla="*/ 0 w 265"/>
                <a:gd name="T5" fmla="*/ 37 h 37"/>
                <a:gd name="T6" fmla="*/ 265 w 265"/>
                <a:gd name="T7" fmla="*/ 12 h 37"/>
                <a:gd name="T8" fmla="*/ 265 w 265"/>
                <a:gd name="T9" fmla="*/ 0 h 37"/>
              </a:gdLst>
              <a:ahLst/>
              <a:cxnLst>
                <a:cxn ang="0">
                  <a:pos x="T0" y="T1"/>
                </a:cxn>
                <a:cxn ang="0">
                  <a:pos x="T2" y="T3"/>
                </a:cxn>
                <a:cxn ang="0">
                  <a:pos x="T4" y="T5"/>
                </a:cxn>
                <a:cxn ang="0">
                  <a:pos x="T6" y="T7"/>
                </a:cxn>
                <a:cxn ang="0">
                  <a:pos x="T8" y="T9"/>
                </a:cxn>
              </a:cxnLst>
              <a:rect l="0" t="0" r="r" b="b"/>
              <a:pathLst>
                <a:path w="265" h="37">
                  <a:moveTo>
                    <a:pt x="265" y="0"/>
                  </a:moveTo>
                  <a:lnTo>
                    <a:pt x="0" y="24"/>
                  </a:lnTo>
                  <a:lnTo>
                    <a:pt x="0" y="37"/>
                  </a:lnTo>
                  <a:lnTo>
                    <a:pt x="265" y="12"/>
                  </a:lnTo>
                  <a:lnTo>
                    <a:pt x="265" y="0"/>
                  </a:lnTo>
                  <a:close/>
                </a:path>
              </a:pathLst>
            </a:custGeom>
            <a:solidFill>
              <a:srgbClr val="7B7F8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7" name="ïṩḻiḑe"/>
            <p:cNvSpPr/>
            <p:nvPr/>
          </p:nvSpPr>
          <p:spPr bwMode="auto">
            <a:xfrm>
              <a:off x="5943601" y="1789113"/>
              <a:ext cx="420688" cy="58738"/>
            </a:xfrm>
            <a:custGeom>
              <a:avLst/>
              <a:gdLst>
                <a:gd name="T0" fmla="*/ 265 w 265"/>
                <a:gd name="T1" fmla="*/ 0 h 37"/>
                <a:gd name="T2" fmla="*/ 0 w 265"/>
                <a:gd name="T3" fmla="*/ 24 h 37"/>
                <a:gd name="T4" fmla="*/ 0 w 265"/>
                <a:gd name="T5" fmla="*/ 37 h 37"/>
                <a:gd name="T6" fmla="*/ 265 w 265"/>
                <a:gd name="T7" fmla="*/ 12 h 37"/>
                <a:gd name="T8" fmla="*/ 265 w 265"/>
                <a:gd name="T9" fmla="*/ 0 h 37"/>
              </a:gdLst>
              <a:ahLst/>
              <a:cxnLst>
                <a:cxn ang="0">
                  <a:pos x="T0" y="T1"/>
                </a:cxn>
                <a:cxn ang="0">
                  <a:pos x="T2" y="T3"/>
                </a:cxn>
                <a:cxn ang="0">
                  <a:pos x="T4" y="T5"/>
                </a:cxn>
                <a:cxn ang="0">
                  <a:pos x="T6" y="T7"/>
                </a:cxn>
                <a:cxn ang="0">
                  <a:pos x="T8" y="T9"/>
                </a:cxn>
              </a:cxnLst>
              <a:rect l="0" t="0" r="r" b="b"/>
              <a:pathLst>
                <a:path w="265" h="37">
                  <a:moveTo>
                    <a:pt x="265" y="0"/>
                  </a:moveTo>
                  <a:lnTo>
                    <a:pt x="0" y="24"/>
                  </a:lnTo>
                  <a:lnTo>
                    <a:pt x="0" y="37"/>
                  </a:lnTo>
                  <a:lnTo>
                    <a:pt x="265" y="12"/>
                  </a:lnTo>
                  <a:lnTo>
                    <a:pt x="26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8" name="iṥlíḋè"/>
            <p:cNvSpPr/>
            <p:nvPr/>
          </p:nvSpPr>
          <p:spPr bwMode="auto">
            <a:xfrm>
              <a:off x="5943601" y="1854201"/>
              <a:ext cx="420688" cy="50800"/>
            </a:xfrm>
            <a:custGeom>
              <a:avLst/>
              <a:gdLst>
                <a:gd name="T0" fmla="*/ 265 w 265"/>
                <a:gd name="T1" fmla="*/ 0 h 32"/>
                <a:gd name="T2" fmla="*/ 0 w 265"/>
                <a:gd name="T3" fmla="*/ 24 h 32"/>
                <a:gd name="T4" fmla="*/ 0 w 265"/>
                <a:gd name="T5" fmla="*/ 32 h 32"/>
                <a:gd name="T6" fmla="*/ 265 w 265"/>
                <a:gd name="T7" fmla="*/ 12 h 32"/>
                <a:gd name="T8" fmla="*/ 265 w 265"/>
                <a:gd name="T9" fmla="*/ 0 h 32"/>
              </a:gdLst>
              <a:ahLst/>
              <a:cxnLst>
                <a:cxn ang="0">
                  <a:pos x="T0" y="T1"/>
                </a:cxn>
                <a:cxn ang="0">
                  <a:pos x="T2" y="T3"/>
                </a:cxn>
                <a:cxn ang="0">
                  <a:pos x="T4" y="T5"/>
                </a:cxn>
                <a:cxn ang="0">
                  <a:pos x="T6" y="T7"/>
                </a:cxn>
                <a:cxn ang="0">
                  <a:pos x="T8" y="T9"/>
                </a:cxn>
              </a:cxnLst>
              <a:rect l="0" t="0" r="r" b="b"/>
              <a:pathLst>
                <a:path w="265" h="32">
                  <a:moveTo>
                    <a:pt x="265" y="0"/>
                  </a:moveTo>
                  <a:lnTo>
                    <a:pt x="0" y="24"/>
                  </a:lnTo>
                  <a:lnTo>
                    <a:pt x="0" y="32"/>
                  </a:lnTo>
                  <a:lnTo>
                    <a:pt x="265" y="12"/>
                  </a:lnTo>
                  <a:lnTo>
                    <a:pt x="265" y="0"/>
                  </a:lnTo>
                  <a:close/>
                </a:path>
              </a:pathLst>
            </a:custGeom>
            <a:solidFill>
              <a:srgbClr val="7B7F8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9" name="îSlîḓe"/>
            <p:cNvSpPr/>
            <p:nvPr/>
          </p:nvSpPr>
          <p:spPr bwMode="auto">
            <a:xfrm>
              <a:off x="5943601" y="1854201"/>
              <a:ext cx="420688" cy="50800"/>
            </a:xfrm>
            <a:custGeom>
              <a:avLst/>
              <a:gdLst>
                <a:gd name="T0" fmla="*/ 265 w 265"/>
                <a:gd name="T1" fmla="*/ 0 h 32"/>
                <a:gd name="T2" fmla="*/ 0 w 265"/>
                <a:gd name="T3" fmla="*/ 24 h 32"/>
                <a:gd name="T4" fmla="*/ 0 w 265"/>
                <a:gd name="T5" fmla="*/ 32 h 32"/>
                <a:gd name="T6" fmla="*/ 265 w 265"/>
                <a:gd name="T7" fmla="*/ 12 h 32"/>
                <a:gd name="T8" fmla="*/ 265 w 265"/>
                <a:gd name="T9" fmla="*/ 0 h 32"/>
              </a:gdLst>
              <a:ahLst/>
              <a:cxnLst>
                <a:cxn ang="0">
                  <a:pos x="T0" y="T1"/>
                </a:cxn>
                <a:cxn ang="0">
                  <a:pos x="T2" y="T3"/>
                </a:cxn>
                <a:cxn ang="0">
                  <a:pos x="T4" y="T5"/>
                </a:cxn>
                <a:cxn ang="0">
                  <a:pos x="T6" y="T7"/>
                </a:cxn>
                <a:cxn ang="0">
                  <a:pos x="T8" y="T9"/>
                </a:cxn>
              </a:cxnLst>
              <a:rect l="0" t="0" r="r" b="b"/>
              <a:pathLst>
                <a:path w="265" h="32">
                  <a:moveTo>
                    <a:pt x="265" y="0"/>
                  </a:moveTo>
                  <a:lnTo>
                    <a:pt x="0" y="24"/>
                  </a:lnTo>
                  <a:lnTo>
                    <a:pt x="0" y="32"/>
                  </a:lnTo>
                  <a:lnTo>
                    <a:pt x="265" y="12"/>
                  </a:lnTo>
                  <a:lnTo>
                    <a:pt x="26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0" name="îṧḷiḓe"/>
            <p:cNvSpPr/>
            <p:nvPr/>
          </p:nvSpPr>
          <p:spPr bwMode="auto">
            <a:xfrm>
              <a:off x="5943601" y="1911351"/>
              <a:ext cx="420688" cy="58738"/>
            </a:xfrm>
            <a:custGeom>
              <a:avLst/>
              <a:gdLst>
                <a:gd name="T0" fmla="*/ 265 w 265"/>
                <a:gd name="T1" fmla="*/ 0 h 37"/>
                <a:gd name="T2" fmla="*/ 0 w 265"/>
                <a:gd name="T3" fmla="*/ 24 h 37"/>
                <a:gd name="T4" fmla="*/ 0 w 265"/>
                <a:gd name="T5" fmla="*/ 37 h 37"/>
                <a:gd name="T6" fmla="*/ 265 w 265"/>
                <a:gd name="T7" fmla="*/ 12 h 37"/>
                <a:gd name="T8" fmla="*/ 265 w 265"/>
                <a:gd name="T9" fmla="*/ 0 h 37"/>
              </a:gdLst>
              <a:ahLst/>
              <a:cxnLst>
                <a:cxn ang="0">
                  <a:pos x="T0" y="T1"/>
                </a:cxn>
                <a:cxn ang="0">
                  <a:pos x="T2" y="T3"/>
                </a:cxn>
                <a:cxn ang="0">
                  <a:pos x="T4" y="T5"/>
                </a:cxn>
                <a:cxn ang="0">
                  <a:pos x="T6" y="T7"/>
                </a:cxn>
                <a:cxn ang="0">
                  <a:pos x="T8" y="T9"/>
                </a:cxn>
              </a:cxnLst>
              <a:rect l="0" t="0" r="r" b="b"/>
              <a:pathLst>
                <a:path w="265" h="37">
                  <a:moveTo>
                    <a:pt x="265" y="0"/>
                  </a:moveTo>
                  <a:lnTo>
                    <a:pt x="0" y="24"/>
                  </a:lnTo>
                  <a:lnTo>
                    <a:pt x="0" y="37"/>
                  </a:lnTo>
                  <a:lnTo>
                    <a:pt x="265" y="12"/>
                  </a:lnTo>
                  <a:lnTo>
                    <a:pt x="265" y="0"/>
                  </a:lnTo>
                  <a:close/>
                </a:path>
              </a:pathLst>
            </a:custGeom>
            <a:solidFill>
              <a:srgbClr val="7B7F8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 name="iṧḷîdè"/>
            <p:cNvSpPr/>
            <p:nvPr/>
          </p:nvSpPr>
          <p:spPr bwMode="auto">
            <a:xfrm>
              <a:off x="5943601" y="1911351"/>
              <a:ext cx="420688" cy="58738"/>
            </a:xfrm>
            <a:custGeom>
              <a:avLst/>
              <a:gdLst>
                <a:gd name="T0" fmla="*/ 265 w 265"/>
                <a:gd name="T1" fmla="*/ 0 h 37"/>
                <a:gd name="T2" fmla="*/ 0 w 265"/>
                <a:gd name="T3" fmla="*/ 24 h 37"/>
                <a:gd name="T4" fmla="*/ 0 w 265"/>
                <a:gd name="T5" fmla="*/ 37 h 37"/>
                <a:gd name="T6" fmla="*/ 265 w 265"/>
                <a:gd name="T7" fmla="*/ 12 h 37"/>
                <a:gd name="T8" fmla="*/ 265 w 265"/>
                <a:gd name="T9" fmla="*/ 0 h 37"/>
              </a:gdLst>
              <a:ahLst/>
              <a:cxnLst>
                <a:cxn ang="0">
                  <a:pos x="T0" y="T1"/>
                </a:cxn>
                <a:cxn ang="0">
                  <a:pos x="T2" y="T3"/>
                </a:cxn>
                <a:cxn ang="0">
                  <a:pos x="T4" y="T5"/>
                </a:cxn>
                <a:cxn ang="0">
                  <a:pos x="T6" y="T7"/>
                </a:cxn>
                <a:cxn ang="0">
                  <a:pos x="T8" y="T9"/>
                </a:cxn>
              </a:cxnLst>
              <a:rect l="0" t="0" r="r" b="b"/>
              <a:pathLst>
                <a:path w="265" h="37">
                  <a:moveTo>
                    <a:pt x="265" y="0"/>
                  </a:moveTo>
                  <a:lnTo>
                    <a:pt x="0" y="24"/>
                  </a:lnTo>
                  <a:lnTo>
                    <a:pt x="0" y="37"/>
                  </a:lnTo>
                  <a:lnTo>
                    <a:pt x="265" y="12"/>
                  </a:lnTo>
                  <a:lnTo>
                    <a:pt x="26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 name="íṣ1îḍé"/>
            <p:cNvSpPr/>
            <p:nvPr/>
          </p:nvSpPr>
          <p:spPr bwMode="auto">
            <a:xfrm>
              <a:off x="6686551" y="1635126"/>
              <a:ext cx="244475" cy="288925"/>
            </a:xfrm>
            <a:custGeom>
              <a:avLst/>
              <a:gdLst>
                <a:gd name="T0" fmla="*/ 97 w 154"/>
                <a:gd name="T1" fmla="*/ 0 h 182"/>
                <a:gd name="T2" fmla="*/ 0 w 154"/>
                <a:gd name="T3" fmla="*/ 117 h 182"/>
                <a:gd name="T4" fmla="*/ 85 w 154"/>
                <a:gd name="T5" fmla="*/ 182 h 182"/>
                <a:gd name="T6" fmla="*/ 154 w 154"/>
                <a:gd name="T7" fmla="*/ 105 h 182"/>
                <a:gd name="T8" fmla="*/ 97 w 154"/>
                <a:gd name="T9" fmla="*/ 0 h 182"/>
              </a:gdLst>
              <a:ahLst/>
              <a:cxnLst>
                <a:cxn ang="0">
                  <a:pos x="T0" y="T1"/>
                </a:cxn>
                <a:cxn ang="0">
                  <a:pos x="T2" y="T3"/>
                </a:cxn>
                <a:cxn ang="0">
                  <a:pos x="T4" y="T5"/>
                </a:cxn>
                <a:cxn ang="0">
                  <a:pos x="T6" y="T7"/>
                </a:cxn>
                <a:cxn ang="0">
                  <a:pos x="T8" y="T9"/>
                </a:cxn>
              </a:cxnLst>
              <a:rect l="0" t="0" r="r" b="b"/>
              <a:pathLst>
                <a:path w="154" h="182">
                  <a:moveTo>
                    <a:pt x="97" y="0"/>
                  </a:moveTo>
                  <a:lnTo>
                    <a:pt x="0" y="117"/>
                  </a:lnTo>
                  <a:lnTo>
                    <a:pt x="85" y="182"/>
                  </a:lnTo>
                  <a:lnTo>
                    <a:pt x="154" y="105"/>
                  </a:lnTo>
                  <a:lnTo>
                    <a:pt x="97" y="0"/>
                  </a:lnTo>
                  <a:close/>
                </a:path>
              </a:pathLst>
            </a:custGeom>
            <a:solidFill>
              <a:srgbClr val="FFE7D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3" name="íṡļïḍê"/>
            <p:cNvSpPr/>
            <p:nvPr/>
          </p:nvSpPr>
          <p:spPr bwMode="auto">
            <a:xfrm>
              <a:off x="6840538" y="1479551"/>
              <a:ext cx="593725" cy="844550"/>
            </a:xfrm>
            <a:custGeom>
              <a:avLst/>
              <a:gdLst>
                <a:gd name="T0" fmla="*/ 29 w 92"/>
                <a:gd name="T1" fmla="*/ 2 h 131"/>
                <a:gd name="T2" fmla="*/ 66 w 92"/>
                <a:gd name="T3" fmla="*/ 21 h 131"/>
                <a:gd name="T4" fmla="*/ 90 w 92"/>
                <a:gd name="T5" fmla="*/ 114 h 131"/>
                <a:gd name="T6" fmla="*/ 25 w 92"/>
                <a:gd name="T7" fmla="*/ 118 h 131"/>
                <a:gd name="T8" fmla="*/ 18 w 92"/>
                <a:gd name="T9" fmla="*/ 68 h 131"/>
                <a:gd name="T10" fmla="*/ 0 w 92"/>
                <a:gd name="T11" fmla="*/ 24 h 131"/>
                <a:gd name="T12" fmla="*/ 29 w 92"/>
                <a:gd name="T13" fmla="*/ 2 h 131"/>
              </a:gdLst>
              <a:ahLst/>
              <a:cxnLst>
                <a:cxn ang="0">
                  <a:pos x="T0" y="T1"/>
                </a:cxn>
                <a:cxn ang="0">
                  <a:pos x="T2" y="T3"/>
                </a:cxn>
                <a:cxn ang="0">
                  <a:pos x="T4" y="T5"/>
                </a:cxn>
                <a:cxn ang="0">
                  <a:pos x="T6" y="T7"/>
                </a:cxn>
                <a:cxn ang="0">
                  <a:pos x="T8" y="T9"/>
                </a:cxn>
                <a:cxn ang="0">
                  <a:pos x="T10" y="T11"/>
                </a:cxn>
                <a:cxn ang="0">
                  <a:pos x="T12" y="T13"/>
                </a:cxn>
              </a:cxnLst>
              <a:rect l="0" t="0" r="r" b="b"/>
              <a:pathLst>
                <a:path w="92" h="131">
                  <a:moveTo>
                    <a:pt x="29" y="2"/>
                  </a:moveTo>
                  <a:cubicBezTo>
                    <a:pt x="39" y="0"/>
                    <a:pt x="58" y="5"/>
                    <a:pt x="66" y="21"/>
                  </a:cubicBezTo>
                  <a:cubicBezTo>
                    <a:pt x="74" y="37"/>
                    <a:pt x="92" y="86"/>
                    <a:pt x="90" y="114"/>
                  </a:cubicBezTo>
                  <a:cubicBezTo>
                    <a:pt x="90" y="114"/>
                    <a:pt x="55" y="131"/>
                    <a:pt x="25" y="118"/>
                  </a:cubicBezTo>
                  <a:cubicBezTo>
                    <a:pt x="25" y="118"/>
                    <a:pt x="22" y="83"/>
                    <a:pt x="18" y="68"/>
                  </a:cubicBezTo>
                  <a:cubicBezTo>
                    <a:pt x="14" y="52"/>
                    <a:pt x="5" y="52"/>
                    <a:pt x="0" y="24"/>
                  </a:cubicBezTo>
                  <a:cubicBezTo>
                    <a:pt x="0" y="24"/>
                    <a:pt x="13" y="5"/>
                    <a:pt x="29" y="2"/>
                  </a:cubicBezTo>
                  <a:close/>
                </a:path>
              </a:pathLst>
            </a:custGeom>
            <a:solidFill>
              <a:srgbClr val="318B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4" name="îşļiḑê"/>
            <p:cNvSpPr/>
            <p:nvPr/>
          </p:nvSpPr>
          <p:spPr bwMode="auto">
            <a:xfrm>
              <a:off x="6958013" y="1738313"/>
              <a:ext cx="257175" cy="444500"/>
            </a:xfrm>
            <a:custGeom>
              <a:avLst/>
              <a:gdLst>
                <a:gd name="T0" fmla="*/ 7 w 40"/>
                <a:gd name="T1" fmla="*/ 69 h 69"/>
                <a:gd name="T2" fmla="*/ 40 w 40"/>
                <a:gd name="T3" fmla="*/ 0 h 69"/>
                <a:gd name="T4" fmla="*/ 0 w 40"/>
                <a:gd name="T5" fmla="*/ 28 h 69"/>
                <a:gd name="T6" fmla="*/ 7 w 40"/>
                <a:gd name="T7" fmla="*/ 69 h 69"/>
              </a:gdLst>
              <a:ahLst/>
              <a:cxnLst>
                <a:cxn ang="0">
                  <a:pos x="T0" y="T1"/>
                </a:cxn>
                <a:cxn ang="0">
                  <a:pos x="T2" y="T3"/>
                </a:cxn>
                <a:cxn ang="0">
                  <a:pos x="T4" y="T5"/>
                </a:cxn>
                <a:cxn ang="0">
                  <a:pos x="T6" y="T7"/>
                </a:cxn>
              </a:cxnLst>
              <a:rect l="0" t="0" r="r" b="b"/>
              <a:pathLst>
                <a:path w="40" h="69">
                  <a:moveTo>
                    <a:pt x="7" y="69"/>
                  </a:moveTo>
                  <a:cubicBezTo>
                    <a:pt x="40" y="0"/>
                    <a:pt x="40" y="0"/>
                    <a:pt x="40" y="0"/>
                  </a:cubicBezTo>
                  <a:cubicBezTo>
                    <a:pt x="0" y="28"/>
                    <a:pt x="0" y="28"/>
                    <a:pt x="0" y="28"/>
                  </a:cubicBezTo>
                  <a:cubicBezTo>
                    <a:pt x="3" y="38"/>
                    <a:pt x="5" y="57"/>
                    <a:pt x="7" y="69"/>
                  </a:cubicBezTo>
                  <a:close/>
                </a:path>
              </a:pathLst>
            </a:custGeom>
            <a:solidFill>
              <a:srgbClr val="000000">
                <a:alpha val="20000"/>
              </a:srgbClr>
            </a:solidFill>
            <a:ln>
              <a:noFill/>
            </a:ln>
          </p:spPr>
          <p:txBody>
            <a:bodyPr anchor="ctr"/>
            <a:lstStyle/>
            <a:p>
              <a:pPr algn="ctr"/>
            </a:p>
          </p:txBody>
        </p:sp>
        <p:sp>
          <p:nvSpPr>
            <p:cNvPr id="45" name="í$ľïďe"/>
            <p:cNvSpPr/>
            <p:nvPr/>
          </p:nvSpPr>
          <p:spPr bwMode="auto">
            <a:xfrm>
              <a:off x="6176963" y="1757363"/>
              <a:ext cx="928688" cy="322263"/>
            </a:xfrm>
            <a:custGeom>
              <a:avLst/>
              <a:gdLst>
                <a:gd name="T0" fmla="*/ 122 w 144"/>
                <a:gd name="T1" fmla="*/ 6 h 50"/>
                <a:gd name="T2" fmla="*/ 102 w 144"/>
                <a:gd name="T3" fmla="*/ 28 h 50"/>
                <a:gd name="T4" fmla="*/ 39 w 144"/>
                <a:gd name="T5" fmla="*/ 13 h 50"/>
                <a:gd name="T6" fmla="*/ 21 w 144"/>
                <a:gd name="T7" fmla="*/ 1 h 50"/>
                <a:gd name="T8" fmla="*/ 26 w 144"/>
                <a:gd name="T9" fmla="*/ 10 h 50"/>
                <a:gd name="T10" fmla="*/ 11 w 144"/>
                <a:gd name="T11" fmla="*/ 13 h 50"/>
                <a:gd name="T12" fmla="*/ 0 w 144"/>
                <a:gd name="T13" fmla="*/ 12 h 50"/>
                <a:gd name="T14" fmla="*/ 7 w 144"/>
                <a:gd name="T15" fmla="*/ 26 h 50"/>
                <a:gd name="T16" fmla="*/ 19 w 144"/>
                <a:gd name="T17" fmla="*/ 28 h 50"/>
                <a:gd name="T18" fmla="*/ 37 w 144"/>
                <a:gd name="T19" fmla="*/ 26 h 50"/>
                <a:gd name="T20" fmla="*/ 108 w 144"/>
                <a:gd name="T21" fmla="*/ 50 h 50"/>
                <a:gd name="T22" fmla="*/ 144 w 144"/>
                <a:gd name="T23" fmla="*/ 21 h 50"/>
                <a:gd name="T24" fmla="*/ 122 w 144"/>
                <a:gd name="T25" fmla="*/ 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4" h="50">
                  <a:moveTo>
                    <a:pt x="122" y="6"/>
                  </a:moveTo>
                  <a:cubicBezTo>
                    <a:pt x="102" y="28"/>
                    <a:pt x="102" y="28"/>
                    <a:pt x="102" y="28"/>
                  </a:cubicBezTo>
                  <a:cubicBezTo>
                    <a:pt x="39" y="13"/>
                    <a:pt x="39" y="13"/>
                    <a:pt x="39" y="13"/>
                  </a:cubicBezTo>
                  <a:cubicBezTo>
                    <a:pt x="39" y="13"/>
                    <a:pt x="23" y="0"/>
                    <a:pt x="21" y="1"/>
                  </a:cubicBezTo>
                  <a:cubicBezTo>
                    <a:pt x="19" y="2"/>
                    <a:pt x="26" y="10"/>
                    <a:pt x="26" y="10"/>
                  </a:cubicBezTo>
                  <a:cubicBezTo>
                    <a:pt x="11" y="13"/>
                    <a:pt x="11" y="13"/>
                    <a:pt x="11" y="13"/>
                  </a:cubicBezTo>
                  <a:cubicBezTo>
                    <a:pt x="0" y="12"/>
                    <a:pt x="0" y="12"/>
                    <a:pt x="0" y="12"/>
                  </a:cubicBezTo>
                  <a:cubicBezTo>
                    <a:pt x="7" y="26"/>
                    <a:pt x="7" y="26"/>
                    <a:pt x="7" y="26"/>
                  </a:cubicBezTo>
                  <a:cubicBezTo>
                    <a:pt x="19" y="28"/>
                    <a:pt x="19" y="28"/>
                    <a:pt x="19" y="28"/>
                  </a:cubicBezTo>
                  <a:cubicBezTo>
                    <a:pt x="37" y="26"/>
                    <a:pt x="37" y="26"/>
                    <a:pt x="37" y="26"/>
                  </a:cubicBezTo>
                  <a:cubicBezTo>
                    <a:pt x="108" y="50"/>
                    <a:pt x="108" y="50"/>
                    <a:pt x="108" y="50"/>
                  </a:cubicBezTo>
                  <a:cubicBezTo>
                    <a:pt x="144" y="21"/>
                    <a:pt x="144" y="21"/>
                    <a:pt x="144" y="21"/>
                  </a:cubicBezTo>
                  <a:lnTo>
                    <a:pt x="122" y="6"/>
                  </a:lnTo>
                  <a:close/>
                </a:path>
              </a:pathLst>
            </a:custGeom>
            <a:solidFill>
              <a:srgbClr val="FFADA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6" name="îṧḷîḋê"/>
            <p:cNvSpPr/>
            <p:nvPr/>
          </p:nvSpPr>
          <p:spPr bwMode="auto">
            <a:xfrm>
              <a:off x="6918326" y="1550988"/>
              <a:ext cx="336550" cy="385763"/>
            </a:xfrm>
            <a:custGeom>
              <a:avLst/>
              <a:gdLst>
                <a:gd name="T0" fmla="*/ 43 w 52"/>
                <a:gd name="T1" fmla="*/ 6 h 60"/>
                <a:gd name="T2" fmla="*/ 18 w 52"/>
                <a:gd name="T3" fmla="*/ 15 h 60"/>
                <a:gd name="T4" fmla="*/ 0 w 52"/>
                <a:gd name="T5" fmla="*/ 38 h 60"/>
                <a:gd name="T6" fmla="*/ 27 w 52"/>
                <a:gd name="T7" fmla="*/ 60 h 60"/>
                <a:gd name="T8" fmla="*/ 49 w 52"/>
                <a:gd name="T9" fmla="*/ 28 h 60"/>
                <a:gd name="T10" fmla="*/ 43 w 52"/>
                <a:gd name="T11" fmla="*/ 6 h 60"/>
              </a:gdLst>
              <a:ahLst/>
              <a:cxnLst>
                <a:cxn ang="0">
                  <a:pos x="T0" y="T1"/>
                </a:cxn>
                <a:cxn ang="0">
                  <a:pos x="T2" y="T3"/>
                </a:cxn>
                <a:cxn ang="0">
                  <a:pos x="T4" y="T5"/>
                </a:cxn>
                <a:cxn ang="0">
                  <a:pos x="T6" y="T7"/>
                </a:cxn>
                <a:cxn ang="0">
                  <a:pos x="T8" y="T9"/>
                </a:cxn>
                <a:cxn ang="0">
                  <a:pos x="T10" y="T11"/>
                </a:cxn>
              </a:cxnLst>
              <a:rect l="0" t="0" r="r" b="b"/>
              <a:pathLst>
                <a:path w="52" h="60">
                  <a:moveTo>
                    <a:pt x="43" y="6"/>
                  </a:moveTo>
                  <a:cubicBezTo>
                    <a:pt x="34" y="0"/>
                    <a:pt x="25" y="7"/>
                    <a:pt x="18" y="15"/>
                  </a:cubicBezTo>
                  <a:cubicBezTo>
                    <a:pt x="10" y="23"/>
                    <a:pt x="0" y="38"/>
                    <a:pt x="0" y="38"/>
                  </a:cubicBezTo>
                  <a:cubicBezTo>
                    <a:pt x="27" y="60"/>
                    <a:pt x="27" y="60"/>
                    <a:pt x="27" y="60"/>
                  </a:cubicBezTo>
                  <a:cubicBezTo>
                    <a:pt x="27" y="60"/>
                    <a:pt x="46" y="34"/>
                    <a:pt x="49" y="28"/>
                  </a:cubicBezTo>
                  <a:cubicBezTo>
                    <a:pt x="52" y="18"/>
                    <a:pt x="49" y="10"/>
                    <a:pt x="43" y="6"/>
                  </a:cubicBezTo>
                  <a:close/>
                </a:path>
              </a:pathLst>
            </a:custGeom>
            <a:solidFill>
              <a:srgbClr val="FFE7D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7" name="íṥļïdé"/>
            <p:cNvSpPr/>
            <p:nvPr/>
          </p:nvSpPr>
          <p:spPr bwMode="auto">
            <a:xfrm>
              <a:off x="6840538" y="1228726"/>
              <a:ext cx="246063" cy="373063"/>
            </a:xfrm>
            <a:custGeom>
              <a:avLst/>
              <a:gdLst>
                <a:gd name="T0" fmla="*/ 3 w 38"/>
                <a:gd name="T1" fmla="*/ 0 h 58"/>
                <a:gd name="T2" fmla="*/ 0 w 38"/>
                <a:gd name="T3" fmla="*/ 16 h 58"/>
                <a:gd name="T4" fmla="*/ 5 w 38"/>
                <a:gd name="T5" fmla="*/ 16 h 58"/>
                <a:gd name="T6" fmla="*/ 4 w 38"/>
                <a:gd name="T7" fmla="*/ 27 h 58"/>
                <a:gd name="T8" fmla="*/ 14 w 38"/>
                <a:gd name="T9" fmla="*/ 32 h 58"/>
                <a:gd name="T10" fmla="*/ 16 w 38"/>
                <a:gd name="T11" fmla="*/ 54 h 58"/>
                <a:gd name="T12" fmla="*/ 35 w 38"/>
                <a:gd name="T13" fmla="*/ 41 h 58"/>
                <a:gd name="T14" fmla="*/ 31 w 38"/>
                <a:gd name="T15" fmla="*/ 21 h 58"/>
                <a:gd name="T16" fmla="*/ 37 w 38"/>
                <a:gd name="T17" fmla="*/ 14 h 58"/>
                <a:gd name="T18" fmla="*/ 31 w 38"/>
                <a:gd name="T19" fmla="*/ 11 h 58"/>
                <a:gd name="T20" fmla="*/ 29 w 38"/>
                <a:gd name="T21" fmla="*/ 22 h 58"/>
                <a:gd name="T22" fmla="*/ 24 w 38"/>
                <a:gd name="T23" fmla="*/ 23 h 58"/>
                <a:gd name="T24" fmla="*/ 24 w 38"/>
                <a:gd name="T25" fmla="*/ 5 h 58"/>
                <a:gd name="T26" fmla="*/ 9 w 38"/>
                <a:gd name="T27" fmla="*/ 4 h 58"/>
                <a:gd name="T28" fmla="*/ 6 w 38"/>
                <a:gd name="T29" fmla="*/ 0 h 58"/>
                <a:gd name="T30" fmla="*/ 3 w 38"/>
                <a:gd name="T3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58">
                  <a:moveTo>
                    <a:pt x="3" y="0"/>
                  </a:moveTo>
                  <a:cubicBezTo>
                    <a:pt x="0" y="16"/>
                    <a:pt x="0" y="16"/>
                    <a:pt x="0" y="16"/>
                  </a:cubicBezTo>
                  <a:cubicBezTo>
                    <a:pt x="5" y="16"/>
                    <a:pt x="5" y="16"/>
                    <a:pt x="5" y="16"/>
                  </a:cubicBezTo>
                  <a:cubicBezTo>
                    <a:pt x="5" y="16"/>
                    <a:pt x="4" y="23"/>
                    <a:pt x="4" y="27"/>
                  </a:cubicBezTo>
                  <a:cubicBezTo>
                    <a:pt x="4" y="30"/>
                    <a:pt x="6" y="33"/>
                    <a:pt x="14" y="32"/>
                  </a:cubicBezTo>
                  <a:cubicBezTo>
                    <a:pt x="16" y="54"/>
                    <a:pt x="16" y="54"/>
                    <a:pt x="16" y="54"/>
                  </a:cubicBezTo>
                  <a:cubicBezTo>
                    <a:pt x="16" y="54"/>
                    <a:pt x="26" y="58"/>
                    <a:pt x="35" y="41"/>
                  </a:cubicBezTo>
                  <a:cubicBezTo>
                    <a:pt x="31" y="21"/>
                    <a:pt x="31" y="21"/>
                    <a:pt x="31" y="21"/>
                  </a:cubicBezTo>
                  <a:cubicBezTo>
                    <a:pt x="31" y="21"/>
                    <a:pt x="37" y="20"/>
                    <a:pt x="37" y="14"/>
                  </a:cubicBezTo>
                  <a:cubicBezTo>
                    <a:pt x="38" y="8"/>
                    <a:pt x="31" y="11"/>
                    <a:pt x="31" y="11"/>
                  </a:cubicBezTo>
                  <a:cubicBezTo>
                    <a:pt x="29" y="22"/>
                    <a:pt x="29" y="22"/>
                    <a:pt x="29" y="22"/>
                  </a:cubicBezTo>
                  <a:cubicBezTo>
                    <a:pt x="24" y="23"/>
                    <a:pt x="24" y="23"/>
                    <a:pt x="24" y="23"/>
                  </a:cubicBezTo>
                  <a:cubicBezTo>
                    <a:pt x="24" y="5"/>
                    <a:pt x="24" y="5"/>
                    <a:pt x="24" y="5"/>
                  </a:cubicBezTo>
                  <a:cubicBezTo>
                    <a:pt x="24" y="5"/>
                    <a:pt x="12" y="7"/>
                    <a:pt x="9" y="4"/>
                  </a:cubicBezTo>
                  <a:cubicBezTo>
                    <a:pt x="7" y="2"/>
                    <a:pt x="6" y="0"/>
                    <a:pt x="6" y="0"/>
                  </a:cubicBezTo>
                  <a:lnTo>
                    <a:pt x="3" y="0"/>
                  </a:lnTo>
                  <a:close/>
                </a:path>
              </a:pathLst>
            </a:custGeom>
            <a:solidFill>
              <a:srgbClr val="FFADA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8" name="íSḷîḋè"/>
            <p:cNvSpPr/>
            <p:nvPr/>
          </p:nvSpPr>
          <p:spPr bwMode="auto">
            <a:xfrm>
              <a:off x="6615113" y="2709863"/>
              <a:ext cx="593725" cy="52388"/>
            </a:xfrm>
            <a:custGeom>
              <a:avLst/>
              <a:gdLst>
                <a:gd name="T0" fmla="*/ 374 w 374"/>
                <a:gd name="T1" fmla="*/ 33 h 33"/>
                <a:gd name="T2" fmla="*/ 8 w 374"/>
                <a:gd name="T3" fmla="*/ 33 h 33"/>
                <a:gd name="T4" fmla="*/ 0 w 374"/>
                <a:gd name="T5" fmla="*/ 0 h 33"/>
                <a:gd name="T6" fmla="*/ 366 w 374"/>
                <a:gd name="T7" fmla="*/ 0 h 33"/>
                <a:gd name="T8" fmla="*/ 374 w 374"/>
                <a:gd name="T9" fmla="*/ 33 h 33"/>
              </a:gdLst>
              <a:ahLst/>
              <a:cxnLst>
                <a:cxn ang="0">
                  <a:pos x="T0" y="T1"/>
                </a:cxn>
                <a:cxn ang="0">
                  <a:pos x="T2" y="T3"/>
                </a:cxn>
                <a:cxn ang="0">
                  <a:pos x="T4" y="T5"/>
                </a:cxn>
                <a:cxn ang="0">
                  <a:pos x="T6" y="T7"/>
                </a:cxn>
                <a:cxn ang="0">
                  <a:pos x="T8" y="T9"/>
                </a:cxn>
              </a:cxnLst>
              <a:rect l="0" t="0" r="r" b="b"/>
              <a:pathLst>
                <a:path w="374" h="33">
                  <a:moveTo>
                    <a:pt x="374" y="33"/>
                  </a:moveTo>
                  <a:lnTo>
                    <a:pt x="8" y="33"/>
                  </a:lnTo>
                  <a:lnTo>
                    <a:pt x="0" y="0"/>
                  </a:lnTo>
                  <a:lnTo>
                    <a:pt x="366" y="0"/>
                  </a:lnTo>
                  <a:lnTo>
                    <a:pt x="374" y="33"/>
                  </a:lnTo>
                  <a:close/>
                </a:path>
              </a:pathLst>
            </a:custGeom>
            <a:solidFill>
              <a:srgbClr val="392EC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9" name="íŝlïḍê"/>
            <p:cNvSpPr/>
            <p:nvPr/>
          </p:nvSpPr>
          <p:spPr bwMode="auto">
            <a:xfrm>
              <a:off x="6680201" y="2955926"/>
              <a:ext cx="593725" cy="50800"/>
            </a:xfrm>
            <a:custGeom>
              <a:avLst/>
              <a:gdLst>
                <a:gd name="T0" fmla="*/ 374 w 374"/>
                <a:gd name="T1" fmla="*/ 32 h 32"/>
                <a:gd name="T2" fmla="*/ 12 w 374"/>
                <a:gd name="T3" fmla="*/ 32 h 32"/>
                <a:gd name="T4" fmla="*/ 0 w 374"/>
                <a:gd name="T5" fmla="*/ 0 h 32"/>
                <a:gd name="T6" fmla="*/ 366 w 374"/>
                <a:gd name="T7" fmla="*/ 0 h 32"/>
                <a:gd name="T8" fmla="*/ 374 w 374"/>
                <a:gd name="T9" fmla="*/ 32 h 32"/>
              </a:gdLst>
              <a:ahLst/>
              <a:cxnLst>
                <a:cxn ang="0">
                  <a:pos x="T0" y="T1"/>
                </a:cxn>
                <a:cxn ang="0">
                  <a:pos x="T2" y="T3"/>
                </a:cxn>
                <a:cxn ang="0">
                  <a:pos x="T4" y="T5"/>
                </a:cxn>
                <a:cxn ang="0">
                  <a:pos x="T6" y="T7"/>
                </a:cxn>
                <a:cxn ang="0">
                  <a:pos x="T8" y="T9"/>
                </a:cxn>
              </a:cxnLst>
              <a:rect l="0" t="0" r="r" b="b"/>
              <a:pathLst>
                <a:path w="374" h="32">
                  <a:moveTo>
                    <a:pt x="374" y="32"/>
                  </a:moveTo>
                  <a:lnTo>
                    <a:pt x="12" y="32"/>
                  </a:lnTo>
                  <a:lnTo>
                    <a:pt x="0" y="0"/>
                  </a:lnTo>
                  <a:lnTo>
                    <a:pt x="366" y="0"/>
                  </a:lnTo>
                  <a:lnTo>
                    <a:pt x="374" y="32"/>
                  </a:lnTo>
                  <a:close/>
                </a:path>
              </a:pathLst>
            </a:custGeom>
            <a:solidFill>
              <a:srgbClr val="392EC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0" name="îšlïḋê"/>
            <p:cNvSpPr/>
            <p:nvPr/>
          </p:nvSpPr>
          <p:spPr bwMode="auto">
            <a:xfrm>
              <a:off x="6750051" y="3194051"/>
              <a:ext cx="593725" cy="50800"/>
            </a:xfrm>
            <a:custGeom>
              <a:avLst/>
              <a:gdLst>
                <a:gd name="T0" fmla="*/ 374 w 374"/>
                <a:gd name="T1" fmla="*/ 32 h 32"/>
                <a:gd name="T2" fmla="*/ 9 w 374"/>
                <a:gd name="T3" fmla="*/ 32 h 32"/>
                <a:gd name="T4" fmla="*/ 0 w 374"/>
                <a:gd name="T5" fmla="*/ 0 h 32"/>
                <a:gd name="T6" fmla="*/ 366 w 374"/>
                <a:gd name="T7" fmla="*/ 0 h 32"/>
                <a:gd name="T8" fmla="*/ 374 w 374"/>
                <a:gd name="T9" fmla="*/ 32 h 32"/>
              </a:gdLst>
              <a:ahLst/>
              <a:cxnLst>
                <a:cxn ang="0">
                  <a:pos x="T0" y="T1"/>
                </a:cxn>
                <a:cxn ang="0">
                  <a:pos x="T2" y="T3"/>
                </a:cxn>
                <a:cxn ang="0">
                  <a:pos x="T4" y="T5"/>
                </a:cxn>
                <a:cxn ang="0">
                  <a:pos x="T6" y="T7"/>
                </a:cxn>
                <a:cxn ang="0">
                  <a:pos x="T8" y="T9"/>
                </a:cxn>
              </a:cxnLst>
              <a:rect l="0" t="0" r="r" b="b"/>
              <a:pathLst>
                <a:path w="374" h="32">
                  <a:moveTo>
                    <a:pt x="374" y="32"/>
                  </a:moveTo>
                  <a:lnTo>
                    <a:pt x="9" y="32"/>
                  </a:lnTo>
                  <a:lnTo>
                    <a:pt x="0" y="0"/>
                  </a:lnTo>
                  <a:lnTo>
                    <a:pt x="366" y="0"/>
                  </a:lnTo>
                  <a:lnTo>
                    <a:pt x="374" y="32"/>
                  </a:lnTo>
                  <a:close/>
                </a:path>
              </a:pathLst>
            </a:custGeom>
            <a:solidFill>
              <a:srgbClr val="392EC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1" name="ïṡḷïďé"/>
            <p:cNvSpPr/>
            <p:nvPr/>
          </p:nvSpPr>
          <p:spPr bwMode="auto">
            <a:xfrm>
              <a:off x="6815138" y="3432176"/>
              <a:ext cx="593725" cy="50800"/>
            </a:xfrm>
            <a:custGeom>
              <a:avLst/>
              <a:gdLst>
                <a:gd name="T0" fmla="*/ 374 w 374"/>
                <a:gd name="T1" fmla="*/ 32 h 32"/>
                <a:gd name="T2" fmla="*/ 8 w 374"/>
                <a:gd name="T3" fmla="*/ 32 h 32"/>
                <a:gd name="T4" fmla="*/ 0 w 374"/>
                <a:gd name="T5" fmla="*/ 0 h 32"/>
                <a:gd name="T6" fmla="*/ 366 w 374"/>
                <a:gd name="T7" fmla="*/ 0 h 32"/>
                <a:gd name="T8" fmla="*/ 374 w 374"/>
                <a:gd name="T9" fmla="*/ 32 h 32"/>
              </a:gdLst>
              <a:ahLst/>
              <a:cxnLst>
                <a:cxn ang="0">
                  <a:pos x="T0" y="T1"/>
                </a:cxn>
                <a:cxn ang="0">
                  <a:pos x="T2" y="T3"/>
                </a:cxn>
                <a:cxn ang="0">
                  <a:pos x="T4" y="T5"/>
                </a:cxn>
                <a:cxn ang="0">
                  <a:pos x="T6" y="T7"/>
                </a:cxn>
                <a:cxn ang="0">
                  <a:pos x="T8" y="T9"/>
                </a:cxn>
              </a:cxnLst>
              <a:rect l="0" t="0" r="r" b="b"/>
              <a:pathLst>
                <a:path w="374" h="32">
                  <a:moveTo>
                    <a:pt x="374" y="32"/>
                  </a:moveTo>
                  <a:lnTo>
                    <a:pt x="8" y="32"/>
                  </a:lnTo>
                  <a:lnTo>
                    <a:pt x="0" y="0"/>
                  </a:lnTo>
                  <a:lnTo>
                    <a:pt x="366" y="0"/>
                  </a:lnTo>
                  <a:lnTo>
                    <a:pt x="374" y="32"/>
                  </a:lnTo>
                  <a:close/>
                </a:path>
              </a:pathLst>
            </a:custGeom>
            <a:solidFill>
              <a:srgbClr val="392EC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2" name="ïŝlïḑê"/>
            <p:cNvSpPr/>
            <p:nvPr/>
          </p:nvSpPr>
          <p:spPr bwMode="auto">
            <a:xfrm>
              <a:off x="6886576" y="3670301"/>
              <a:ext cx="593725" cy="52388"/>
            </a:xfrm>
            <a:custGeom>
              <a:avLst/>
              <a:gdLst>
                <a:gd name="T0" fmla="*/ 374 w 374"/>
                <a:gd name="T1" fmla="*/ 33 h 33"/>
                <a:gd name="T2" fmla="*/ 8 w 374"/>
                <a:gd name="T3" fmla="*/ 33 h 33"/>
                <a:gd name="T4" fmla="*/ 0 w 374"/>
                <a:gd name="T5" fmla="*/ 0 h 33"/>
                <a:gd name="T6" fmla="*/ 362 w 374"/>
                <a:gd name="T7" fmla="*/ 0 h 33"/>
                <a:gd name="T8" fmla="*/ 374 w 374"/>
                <a:gd name="T9" fmla="*/ 33 h 33"/>
              </a:gdLst>
              <a:ahLst/>
              <a:cxnLst>
                <a:cxn ang="0">
                  <a:pos x="T0" y="T1"/>
                </a:cxn>
                <a:cxn ang="0">
                  <a:pos x="T2" y="T3"/>
                </a:cxn>
                <a:cxn ang="0">
                  <a:pos x="T4" y="T5"/>
                </a:cxn>
                <a:cxn ang="0">
                  <a:pos x="T6" y="T7"/>
                </a:cxn>
                <a:cxn ang="0">
                  <a:pos x="T8" y="T9"/>
                </a:cxn>
              </a:cxnLst>
              <a:rect l="0" t="0" r="r" b="b"/>
              <a:pathLst>
                <a:path w="374" h="33">
                  <a:moveTo>
                    <a:pt x="374" y="33"/>
                  </a:moveTo>
                  <a:lnTo>
                    <a:pt x="8" y="33"/>
                  </a:lnTo>
                  <a:lnTo>
                    <a:pt x="0" y="0"/>
                  </a:lnTo>
                  <a:lnTo>
                    <a:pt x="362" y="0"/>
                  </a:lnTo>
                  <a:lnTo>
                    <a:pt x="374" y="33"/>
                  </a:lnTo>
                  <a:close/>
                </a:path>
              </a:pathLst>
            </a:custGeom>
            <a:solidFill>
              <a:srgbClr val="392EC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3" name="íṣḻïḓé"/>
            <p:cNvSpPr/>
            <p:nvPr/>
          </p:nvSpPr>
          <p:spPr bwMode="auto">
            <a:xfrm>
              <a:off x="6950076" y="3914776"/>
              <a:ext cx="593725" cy="52388"/>
            </a:xfrm>
            <a:custGeom>
              <a:avLst/>
              <a:gdLst>
                <a:gd name="T0" fmla="*/ 374 w 374"/>
                <a:gd name="T1" fmla="*/ 33 h 33"/>
                <a:gd name="T2" fmla="*/ 9 w 374"/>
                <a:gd name="T3" fmla="*/ 33 h 33"/>
                <a:gd name="T4" fmla="*/ 0 w 374"/>
                <a:gd name="T5" fmla="*/ 0 h 33"/>
                <a:gd name="T6" fmla="*/ 366 w 374"/>
                <a:gd name="T7" fmla="*/ 0 h 33"/>
                <a:gd name="T8" fmla="*/ 374 w 374"/>
                <a:gd name="T9" fmla="*/ 33 h 33"/>
              </a:gdLst>
              <a:ahLst/>
              <a:cxnLst>
                <a:cxn ang="0">
                  <a:pos x="T0" y="T1"/>
                </a:cxn>
                <a:cxn ang="0">
                  <a:pos x="T2" y="T3"/>
                </a:cxn>
                <a:cxn ang="0">
                  <a:pos x="T4" y="T5"/>
                </a:cxn>
                <a:cxn ang="0">
                  <a:pos x="T6" y="T7"/>
                </a:cxn>
                <a:cxn ang="0">
                  <a:pos x="T8" y="T9"/>
                </a:cxn>
              </a:cxnLst>
              <a:rect l="0" t="0" r="r" b="b"/>
              <a:pathLst>
                <a:path w="374" h="33">
                  <a:moveTo>
                    <a:pt x="374" y="33"/>
                  </a:moveTo>
                  <a:lnTo>
                    <a:pt x="9" y="33"/>
                  </a:lnTo>
                  <a:lnTo>
                    <a:pt x="0" y="0"/>
                  </a:lnTo>
                  <a:lnTo>
                    <a:pt x="366" y="0"/>
                  </a:lnTo>
                  <a:lnTo>
                    <a:pt x="374" y="33"/>
                  </a:lnTo>
                  <a:close/>
                </a:path>
              </a:pathLst>
            </a:custGeom>
            <a:solidFill>
              <a:srgbClr val="392EC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4" name="íṣ1iḍe"/>
            <p:cNvSpPr/>
            <p:nvPr/>
          </p:nvSpPr>
          <p:spPr bwMode="auto">
            <a:xfrm>
              <a:off x="7021513" y="4154488"/>
              <a:ext cx="587375" cy="50800"/>
            </a:xfrm>
            <a:custGeom>
              <a:avLst/>
              <a:gdLst>
                <a:gd name="T0" fmla="*/ 370 w 370"/>
                <a:gd name="T1" fmla="*/ 32 h 32"/>
                <a:gd name="T2" fmla="*/ 8 w 370"/>
                <a:gd name="T3" fmla="*/ 32 h 32"/>
                <a:gd name="T4" fmla="*/ 0 w 370"/>
                <a:gd name="T5" fmla="*/ 0 h 32"/>
                <a:gd name="T6" fmla="*/ 362 w 370"/>
                <a:gd name="T7" fmla="*/ 0 h 32"/>
                <a:gd name="T8" fmla="*/ 370 w 370"/>
                <a:gd name="T9" fmla="*/ 32 h 32"/>
              </a:gdLst>
              <a:ahLst/>
              <a:cxnLst>
                <a:cxn ang="0">
                  <a:pos x="T0" y="T1"/>
                </a:cxn>
                <a:cxn ang="0">
                  <a:pos x="T2" y="T3"/>
                </a:cxn>
                <a:cxn ang="0">
                  <a:pos x="T4" y="T5"/>
                </a:cxn>
                <a:cxn ang="0">
                  <a:pos x="T6" y="T7"/>
                </a:cxn>
                <a:cxn ang="0">
                  <a:pos x="T8" y="T9"/>
                </a:cxn>
              </a:cxnLst>
              <a:rect l="0" t="0" r="r" b="b"/>
              <a:pathLst>
                <a:path w="370" h="32">
                  <a:moveTo>
                    <a:pt x="370" y="32"/>
                  </a:moveTo>
                  <a:lnTo>
                    <a:pt x="8" y="32"/>
                  </a:lnTo>
                  <a:lnTo>
                    <a:pt x="0" y="0"/>
                  </a:lnTo>
                  <a:lnTo>
                    <a:pt x="362" y="0"/>
                  </a:lnTo>
                  <a:lnTo>
                    <a:pt x="370" y="32"/>
                  </a:lnTo>
                  <a:close/>
                </a:path>
              </a:pathLst>
            </a:custGeom>
            <a:solidFill>
              <a:srgbClr val="392EC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5" name="îṣľïdè"/>
            <p:cNvSpPr/>
            <p:nvPr/>
          </p:nvSpPr>
          <p:spPr bwMode="auto">
            <a:xfrm>
              <a:off x="7086601" y="4392613"/>
              <a:ext cx="593725" cy="50800"/>
            </a:xfrm>
            <a:custGeom>
              <a:avLst/>
              <a:gdLst>
                <a:gd name="T0" fmla="*/ 374 w 374"/>
                <a:gd name="T1" fmla="*/ 32 h 32"/>
                <a:gd name="T2" fmla="*/ 8 w 374"/>
                <a:gd name="T3" fmla="*/ 32 h 32"/>
                <a:gd name="T4" fmla="*/ 0 w 374"/>
                <a:gd name="T5" fmla="*/ 0 h 32"/>
                <a:gd name="T6" fmla="*/ 366 w 374"/>
                <a:gd name="T7" fmla="*/ 0 h 32"/>
                <a:gd name="T8" fmla="*/ 374 w 374"/>
                <a:gd name="T9" fmla="*/ 32 h 32"/>
              </a:gdLst>
              <a:ahLst/>
              <a:cxnLst>
                <a:cxn ang="0">
                  <a:pos x="T0" y="T1"/>
                </a:cxn>
                <a:cxn ang="0">
                  <a:pos x="T2" y="T3"/>
                </a:cxn>
                <a:cxn ang="0">
                  <a:pos x="T4" y="T5"/>
                </a:cxn>
                <a:cxn ang="0">
                  <a:pos x="T6" y="T7"/>
                </a:cxn>
                <a:cxn ang="0">
                  <a:pos x="T8" y="T9"/>
                </a:cxn>
              </a:cxnLst>
              <a:rect l="0" t="0" r="r" b="b"/>
              <a:pathLst>
                <a:path w="374" h="32">
                  <a:moveTo>
                    <a:pt x="374" y="32"/>
                  </a:moveTo>
                  <a:lnTo>
                    <a:pt x="8" y="32"/>
                  </a:lnTo>
                  <a:lnTo>
                    <a:pt x="0" y="0"/>
                  </a:lnTo>
                  <a:lnTo>
                    <a:pt x="366" y="0"/>
                  </a:lnTo>
                  <a:lnTo>
                    <a:pt x="374" y="32"/>
                  </a:lnTo>
                  <a:close/>
                </a:path>
              </a:pathLst>
            </a:custGeom>
            <a:solidFill>
              <a:srgbClr val="392EC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6" name="îṥlîdé"/>
            <p:cNvSpPr/>
            <p:nvPr/>
          </p:nvSpPr>
          <p:spPr bwMode="auto">
            <a:xfrm>
              <a:off x="7086601" y="4392613"/>
              <a:ext cx="593725" cy="50800"/>
            </a:xfrm>
            <a:custGeom>
              <a:avLst/>
              <a:gdLst>
                <a:gd name="T0" fmla="*/ 374 w 374"/>
                <a:gd name="T1" fmla="*/ 32 h 32"/>
                <a:gd name="T2" fmla="*/ 8 w 374"/>
                <a:gd name="T3" fmla="*/ 32 h 32"/>
                <a:gd name="T4" fmla="*/ 0 w 374"/>
                <a:gd name="T5" fmla="*/ 0 h 32"/>
                <a:gd name="T6" fmla="*/ 366 w 374"/>
                <a:gd name="T7" fmla="*/ 0 h 32"/>
                <a:gd name="T8" fmla="*/ 374 w 374"/>
                <a:gd name="T9" fmla="*/ 32 h 32"/>
              </a:gdLst>
              <a:ahLst/>
              <a:cxnLst>
                <a:cxn ang="0">
                  <a:pos x="T0" y="T1"/>
                </a:cxn>
                <a:cxn ang="0">
                  <a:pos x="T2" y="T3"/>
                </a:cxn>
                <a:cxn ang="0">
                  <a:pos x="T4" y="T5"/>
                </a:cxn>
                <a:cxn ang="0">
                  <a:pos x="T6" y="T7"/>
                </a:cxn>
                <a:cxn ang="0">
                  <a:pos x="T8" y="T9"/>
                </a:cxn>
              </a:cxnLst>
              <a:rect l="0" t="0" r="r" b="b"/>
              <a:pathLst>
                <a:path w="374" h="32">
                  <a:moveTo>
                    <a:pt x="374" y="32"/>
                  </a:moveTo>
                  <a:lnTo>
                    <a:pt x="8" y="32"/>
                  </a:lnTo>
                  <a:lnTo>
                    <a:pt x="0" y="0"/>
                  </a:lnTo>
                  <a:lnTo>
                    <a:pt x="366" y="0"/>
                  </a:lnTo>
                  <a:lnTo>
                    <a:pt x="374" y="3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7" name="ïś1iďé"/>
            <p:cNvSpPr/>
            <p:nvPr/>
          </p:nvSpPr>
          <p:spPr bwMode="auto">
            <a:xfrm>
              <a:off x="7150101" y="4637088"/>
              <a:ext cx="593725" cy="50800"/>
            </a:xfrm>
            <a:custGeom>
              <a:avLst/>
              <a:gdLst>
                <a:gd name="T0" fmla="*/ 374 w 374"/>
                <a:gd name="T1" fmla="*/ 32 h 32"/>
                <a:gd name="T2" fmla="*/ 13 w 374"/>
                <a:gd name="T3" fmla="*/ 32 h 32"/>
                <a:gd name="T4" fmla="*/ 0 w 374"/>
                <a:gd name="T5" fmla="*/ 0 h 32"/>
                <a:gd name="T6" fmla="*/ 366 w 374"/>
                <a:gd name="T7" fmla="*/ 0 h 32"/>
                <a:gd name="T8" fmla="*/ 374 w 374"/>
                <a:gd name="T9" fmla="*/ 32 h 32"/>
              </a:gdLst>
              <a:ahLst/>
              <a:cxnLst>
                <a:cxn ang="0">
                  <a:pos x="T0" y="T1"/>
                </a:cxn>
                <a:cxn ang="0">
                  <a:pos x="T2" y="T3"/>
                </a:cxn>
                <a:cxn ang="0">
                  <a:pos x="T4" y="T5"/>
                </a:cxn>
                <a:cxn ang="0">
                  <a:pos x="T6" y="T7"/>
                </a:cxn>
                <a:cxn ang="0">
                  <a:pos x="T8" y="T9"/>
                </a:cxn>
              </a:cxnLst>
              <a:rect l="0" t="0" r="r" b="b"/>
              <a:pathLst>
                <a:path w="374" h="32">
                  <a:moveTo>
                    <a:pt x="374" y="32"/>
                  </a:moveTo>
                  <a:lnTo>
                    <a:pt x="13" y="32"/>
                  </a:lnTo>
                  <a:lnTo>
                    <a:pt x="0" y="0"/>
                  </a:lnTo>
                  <a:lnTo>
                    <a:pt x="366" y="0"/>
                  </a:lnTo>
                  <a:lnTo>
                    <a:pt x="374" y="32"/>
                  </a:lnTo>
                  <a:close/>
                </a:path>
              </a:pathLst>
            </a:custGeom>
            <a:solidFill>
              <a:srgbClr val="392EC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8" name="iṣlíḑê"/>
            <p:cNvSpPr/>
            <p:nvPr/>
          </p:nvSpPr>
          <p:spPr bwMode="auto">
            <a:xfrm>
              <a:off x="7150101" y="4637088"/>
              <a:ext cx="593725" cy="50800"/>
            </a:xfrm>
            <a:custGeom>
              <a:avLst/>
              <a:gdLst>
                <a:gd name="T0" fmla="*/ 374 w 374"/>
                <a:gd name="T1" fmla="*/ 32 h 32"/>
                <a:gd name="T2" fmla="*/ 13 w 374"/>
                <a:gd name="T3" fmla="*/ 32 h 32"/>
                <a:gd name="T4" fmla="*/ 0 w 374"/>
                <a:gd name="T5" fmla="*/ 0 h 32"/>
                <a:gd name="T6" fmla="*/ 366 w 374"/>
                <a:gd name="T7" fmla="*/ 0 h 32"/>
                <a:gd name="T8" fmla="*/ 374 w 374"/>
                <a:gd name="T9" fmla="*/ 32 h 32"/>
              </a:gdLst>
              <a:ahLst/>
              <a:cxnLst>
                <a:cxn ang="0">
                  <a:pos x="T0" y="T1"/>
                </a:cxn>
                <a:cxn ang="0">
                  <a:pos x="T2" y="T3"/>
                </a:cxn>
                <a:cxn ang="0">
                  <a:pos x="T4" y="T5"/>
                </a:cxn>
                <a:cxn ang="0">
                  <a:pos x="T6" y="T7"/>
                </a:cxn>
                <a:cxn ang="0">
                  <a:pos x="T8" y="T9"/>
                </a:cxn>
              </a:cxnLst>
              <a:rect l="0" t="0" r="r" b="b"/>
              <a:pathLst>
                <a:path w="374" h="32">
                  <a:moveTo>
                    <a:pt x="374" y="32"/>
                  </a:moveTo>
                  <a:lnTo>
                    <a:pt x="13" y="32"/>
                  </a:lnTo>
                  <a:lnTo>
                    <a:pt x="0" y="0"/>
                  </a:lnTo>
                  <a:lnTo>
                    <a:pt x="366" y="0"/>
                  </a:lnTo>
                  <a:lnTo>
                    <a:pt x="374" y="3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9" name="ïṧ1îḑé"/>
            <p:cNvSpPr/>
            <p:nvPr/>
          </p:nvSpPr>
          <p:spPr bwMode="auto">
            <a:xfrm>
              <a:off x="7221538" y="4875213"/>
              <a:ext cx="593725" cy="52388"/>
            </a:xfrm>
            <a:custGeom>
              <a:avLst/>
              <a:gdLst>
                <a:gd name="T0" fmla="*/ 374 w 374"/>
                <a:gd name="T1" fmla="*/ 33 h 33"/>
                <a:gd name="T2" fmla="*/ 8 w 374"/>
                <a:gd name="T3" fmla="*/ 33 h 33"/>
                <a:gd name="T4" fmla="*/ 0 w 374"/>
                <a:gd name="T5" fmla="*/ 0 h 33"/>
                <a:gd name="T6" fmla="*/ 362 w 374"/>
                <a:gd name="T7" fmla="*/ 0 h 33"/>
                <a:gd name="T8" fmla="*/ 374 w 374"/>
                <a:gd name="T9" fmla="*/ 33 h 33"/>
              </a:gdLst>
              <a:ahLst/>
              <a:cxnLst>
                <a:cxn ang="0">
                  <a:pos x="T0" y="T1"/>
                </a:cxn>
                <a:cxn ang="0">
                  <a:pos x="T2" y="T3"/>
                </a:cxn>
                <a:cxn ang="0">
                  <a:pos x="T4" y="T5"/>
                </a:cxn>
                <a:cxn ang="0">
                  <a:pos x="T6" y="T7"/>
                </a:cxn>
                <a:cxn ang="0">
                  <a:pos x="T8" y="T9"/>
                </a:cxn>
              </a:cxnLst>
              <a:rect l="0" t="0" r="r" b="b"/>
              <a:pathLst>
                <a:path w="374" h="33">
                  <a:moveTo>
                    <a:pt x="374" y="33"/>
                  </a:moveTo>
                  <a:lnTo>
                    <a:pt x="8" y="33"/>
                  </a:lnTo>
                  <a:lnTo>
                    <a:pt x="0" y="0"/>
                  </a:lnTo>
                  <a:lnTo>
                    <a:pt x="362" y="0"/>
                  </a:lnTo>
                  <a:lnTo>
                    <a:pt x="374" y="33"/>
                  </a:lnTo>
                  <a:close/>
                </a:path>
              </a:pathLst>
            </a:custGeom>
            <a:solidFill>
              <a:srgbClr val="392EC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0" name="ïŝḻíḋè"/>
            <p:cNvSpPr/>
            <p:nvPr/>
          </p:nvSpPr>
          <p:spPr bwMode="auto">
            <a:xfrm>
              <a:off x="7286626" y="5113338"/>
              <a:ext cx="593725" cy="52388"/>
            </a:xfrm>
            <a:custGeom>
              <a:avLst/>
              <a:gdLst>
                <a:gd name="T0" fmla="*/ 374 w 374"/>
                <a:gd name="T1" fmla="*/ 33 h 33"/>
                <a:gd name="T2" fmla="*/ 8 w 374"/>
                <a:gd name="T3" fmla="*/ 33 h 33"/>
                <a:gd name="T4" fmla="*/ 0 w 374"/>
                <a:gd name="T5" fmla="*/ 0 h 33"/>
                <a:gd name="T6" fmla="*/ 366 w 374"/>
                <a:gd name="T7" fmla="*/ 0 h 33"/>
                <a:gd name="T8" fmla="*/ 374 w 374"/>
                <a:gd name="T9" fmla="*/ 33 h 33"/>
              </a:gdLst>
              <a:ahLst/>
              <a:cxnLst>
                <a:cxn ang="0">
                  <a:pos x="T0" y="T1"/>
                </a:cxn>
                <a:cxn ang="0">
                  <a:pos x="T2" y="T3"/>
                </a:cxn>
                <a:cxn ang="0">
                  <a:pos x="T4" y="T5"/>
                </a:cxn>
                <a:cxn ang="0">
                  <a:pos x="T6" y="T7"/>
                </a:cxn>
                <a:cxn ang="0">
                  <a:pos x="T8" y="T9"/>
                </a:cxn>
              </a:cxnLst>
              <a:rect l="0" t="0" r="r" b="b"/>
              <a:pathLst>
                <a:path w="374" h="33">
                  <a:moveTo>
                    <a:pt x="374" y="33"/>
                  </a:moveTo>
                  <a:lnTo>
                    <a:pt x="8" y="33"/>
                  </a:lnTo>
                  <a:lnTo>
                    <a:pt x="0" y="0"/>
                  </a:lnTo>
                  <a:lnTo>
                    <a:pt x="366" y="0"/>
                  </a:lnTo>
                  <a:lnTo>
                    <a:pt x="374" y="33"/>
                  </a:lnTo>
                  <a:close/>
                </a:path>
              </a:pathLst>
            </a:custGeom>
            <a:solidFill>
              <a:srgbClr val="392EC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1" name="işḷïḋê"/>
            <p:cNvSpPr/>
            <p:nvPr/>
          </p:nvSpPr>
          <p:spPr bwMode="auto">
            <a:xfrm>
              <a:off x="7358063" y="5359401"/>
              <a:ext cx="592138" cy="50800"/>
            </a:xfrm>
            <a:custGeom>
              <a:avLst/>
              <a:gdLst>
                <a:gd name="T0" fmla="*/ 373 w 373"/>
                <a:gd name="T1" fmla="*/ 32 h 32"/>
                <a:gd name="T2" fmla="*/ 8 w 373"/>
                <a:gd name="T3" fmla="*/ 32 h 32"/>
                <a:gd name="T4" fmla="*/ 0 w 373"/>
                <a:gd name="T5" fmla="*/ 0 h 32"/>
                <a:gd name="T6" fmla="*/ 361 w 373"/>
                <a:gd name="T7" fmla="*/ 0 h 32"/>
                <a:gd name="T8" fmla="*/ 373 w 373"/>
                <a:gd name="T9" fmla="*/ 32 h 32"/>
              </a:gdLst>
              <a:ahLst/>
              <a:cxnLst>
                <a:cxn ang="0">
                  <a:pos x="T0" y="T1"/>
                </a:cxn>
                <a:cxn ang="0">
                  <a:pos x="T2" y="T3"/>
                </a:cxn>
                <a:cxn ang="0">
                  <a:pos x="T4" y="T5"/>
                </a:cxn>
                <a:cxn ang="0">
                  <a:pos x="T6" y="T7"/>
                </a:cxn>
                <a:cxn ang="0">
                  <a:pos x="T8" y="T9"/>
                </a:cxn>
              </a:cxnLst>
              <a:rect l="0" t="0" r="r" b="b"/>
              <a:pathLst>
                <a:path w="373" h="32">
                  <a:moveTo>
                    <a:pt x="373" y="32"/>
                  </a:moveTo>
                  <a:lnTo>
                    <a:pt x="8" y="32"/>
                  </a:lnTo>
                  <a:lnTo>
                    <a:pt x="0" y="0"/>
                  </a:lnTo>
                  <a:lnTo>
                    <a:pt x="361" y="0"/>
                  </a:lnTo>
                  <a:lnTo>
                    <a:pt x="373" y="32"/>
                  </a:lnTo>
                  <a:close/>
                </a:path>
              </a:pathLst>
            </a:custGeom>
            <a:solidFill>
              <a:srgbClr val="392EC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2" name="îṣļíďé"/>
            <p:cNvSpPr/>
            <p:nvPr/>
          </p:nvSpPr>
          <p:spPr bwMode="auto">
            <a:xfrm>
              <a:off x="7421563" y="5597526"/>
              <a:ext cx="593725" cy="50800"/>
            </a:xfrm>
            <a:custGeom>
              <a:avLst/>
              <a:gdLst>
                <a:gd name="T0" fmla="*/ 374 w 374"/>
                <a:gd name="T1" fmla="*/ 32 h 32"/>
                <a:gd name="T2" fmla="*/ 8 w 374"/>
                <a:gd name="T3" fmla="*/ 32 h 32"/>
                <a:gd name="T4" fmla="*/ 0 w 374"/>
                <a:gd name="T5" fmla="*/ 0 h 32"/>
                <a:gd name="T6" fmla="*/ 366 w 374"/>
                <a:gd name="T7" fmla="*/ 0 h 32"/>
                <a:gd name="T8" fmla="*/ 374 w 374"/>
                <a:gd name="T9" fmla="*/ 32 h 32"/>
              </a:gdLst>
              <a:ahLst/>
              <a:cxnLst>
                <a:cxn ang="0">
                  <a:pos x="T0" y="T1"/>
                </a:cxn>
                <a:cxn ang="0">
                  <a:pos x="T2" y="T3"/>
                </a:cxn>
                <a:cxn ang="0">
                  <a:pos x="T4" y="T5"/>
                </a:cxn>
                <a:cxn ang="0">
                  <a:pos x="T6" y="T7"/>
                </a:cxn>
                <a:cxn ang="0">
                  <a:pos x="T8" y="T9"/>
                </a:cxn>
              </a:cxnLst>
              <a:rect l="0" t="0" r="r" b="b"/>
              <a:pathLst>
                <a:path w="374" h="32">
                  <a:moveTo>
                    <a:pt x="374" y="32"/>
                  </a:moveTo>
                  <a:lnTo>
                    <a:pt x="8" y="32"/>
                  </a:lnTo>
                  <a:lnTo>
                    <a:pt x="0" y="0"/>
                  </a:lnTo>
                  <a:lnTo>
                    <a:pt x="366" y="0"/>
                  </a:lnTo>
                  <a:lnTo>
                    <a:pt x="374" y="32"/>
                  </a:lnTo>
                  <a:close/>
                </a:path>
              </a:pathLst>
            </a:custGeom>
            <a:solidFill>
              <a:srgbClr val="392EC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3" name="íSḷídê"/>
            <p:cNvSpPr/>
            <p:nvPr/>
          </p:nvSpPr>
          <p:spPr bwMode="auto">
            <a:xfrm>
              <a:off x="6518276" y="2478088"/>
              <a:ext cx="1025525" cy="3435350"/>
            </a:xfrm>
            <a:custGeom>
              <a:avLst/>
              <a:gdLst>
                <a:gd name="T0" fmla="*/ 646 w 646"/>
                <a:gd name="T1" fmla="*/ 2164 h 2164"/>
                <a:gd name="T2" fmla="*/ 606 w 646"/>
                <a:gd name="T3" fmla="*/ 2164 h 2164"/>
                <a:gd name="T4" fmla="*/ 0 w 646"/>
                <a:gd name="T5" fmla="*/ 0 h 2164"/>
                <a:gd name="T6" fmla="*/ 41 w 646"/>
                <a:gd name="T7" fmla="*/ 0 h 2164"/>
                <a:gd name="T8" fmla="*/ 646 w 646"/>
                <a:gd name="T9" fmla="*/ 2164 h 2164"/>
              </a:gdLst>
              <a:ahLst/>
              <a:cxnLst>
                <a:cxn ang="0">
                  <a:pos x="T0" y="T1"/>
                </a:cxn>
                <a:cxn ang="0">
                  <a:pos x="T2" y="T3"/>
                </a:cxn>
                <a:cxn ang="0">
                  <a:pos x="T4" y="T5"/>
                </a:cxn>
                <a:cxn ang="0">
                  <a:pos x="T6" y="T7"/>
                </a:cxn>
                <a:cxn ang="0">
                  <a:pos x="T8" y="T9"/>
                </a:cxn>
              </a:cxnLst>
              <a:rect l="0" t="0" r="r" b="b"/>
              <a:pathLst>
                <a:path w="646" h="2164">
                  <a:moveTo>
                    <a:pt x="646" y="2164"/>
                  </a:moveTo>
                  <a:lnTo>
                    <a:pt x="606" y="2164"/>
                  </a:lnTo>
                  <a:lnTo>
                    <a:pt x="0" y="0"/>
                  </a:lnTo>
                  <a:lnTo>
                    <a:pt x="41" y="0"/>
                  </a:lnTo>
                  <a:lnTo>
                    <a:pt x="646" y="2164"/>
                  </a:lnTo>
                  <a:close/>
                </a:path>
              </a:pathLst>
            </a:custGeom>
            <a:solidFill>
              <a:srgbClr val="FFE7D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4" name="iṡḻîde"/>
            <p:cNvSpPr/>
            <p:nvPr/>
          </p:nvSpPr>
          <p:spPr bwMode="auto">
            <a:xfrm>
              <a:off x="6518276" y="2478088"/>
              <a:ext cx="1025525" cy="3435350"/>
            </a:xfrm>
            <a:custGeom>
              <a:avLst/>
              <a:gdLst>
                <a:gd name="T0" fmla="*/ 646 w 646"/>
                <a:gd name="T1" fmla="*/ 2164 h 2164"/>
                <a:gd name="T2" fmla="*/ 606 w 646"/>
                <a:gd name="T3" fmla="*/ 2164 h 2164"/>
                <a:gd name="T4" fmla="*/ 0 w 646"/>
                <a:gd name="T5" fmla="*/ 0 h 2164"/>
                <a:gd name="T6" fmla="*/ 41 w 646"/>
                <a:gd name="T7" fmla="*/ 0 h 2164"/>
                <a:gd name="T8" fmla="*/ 646 w 646"/>
                <a:gd name="T9" fmla="*/ 2164 h 2164"/>
              </a:gdLst>
              <a:ahLst/>
              <a:cxnLst>
                <a:cxn ang="0">
                  <a:pos x="T0" y="T1"/>
                </a:cxn>
                <a:cxn ang="0">
                  <a:pos x="T2" y="T3"/>
                </a:cxn>
                <a:cxn ang="0">
                  <a:pos x="T4" y="T5"/>
                </a:cxn>
                <a:cxn ang="0">
                  <a:pos x="T6" y="T7"/>
                </a:cxn>
                <a:cxn ang="0">
                  <a:pos x="T8" y="T9"/>
                </a:cxn>
              </a:cxnLst>
              <a:rect l="0" t="0" r="r" b="b"/>
              <a:pathLst>
                <a:path w="646" h="2164">
                  <a:moveTo>
                    <a:pt x="646" y="2164"/>
                  </a:moveTo>
                  <a:lnTo>
                    <a:pt x="606" y="2164"/>
                  </a:lnTo>
                  <a:lnTo>
                    <a:pt x="0" y="0"/>
                  </a:lnTo>
                  <a:lnTo>
                    <a:pt x="41" y="0"/>
                  </a:lnTo>
                  <a:lnTo>
                    <a:pt x="646" y="216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5" name="íšḻîďè"/>
            <p:cNvSpPr/>
            <p:nvPr/>
          </p:nvSpPr>
          <p:spPr bwMode="auto">
            <a:xfrm>
              <a:off x="7099301" y="2478088"/>
              <a:ext cx="1019175" cy="3435350"/>
            </a:xfrm>
            <a:custGeom>
              <a:avLst/>
              <a:gdLst>
                <a:gd name="T0" fmla="*/ 642 w 642"/>
                <a:gd name="T1" fmla="*/ 2164 h 2164"/>
                <a:gd name="T2" fmla="*/ 606 w 642"/>
                <a:gd name="T3" fmla="*/ 2164 h 2164"/>
                <a:gd name="T4" fmla="*/ 0 w 642"/>
                <a:gd name="T5" fmla="*/ 0 h 2164"/>
                <a:gd name="T6" fmla="*/ 41 w 642"/>
                <a:gd name="T7" fmla="*/ 0 h 2164"/>
                <a:gd name="T8" fmla="*/ 642 w 642"/>
                <a:gd name="T9" fmla="*/ 2164 h 2164"/>
              </a:gdLst>
              <a:ahLst/>
              <a:cxnLst>
                <a:cxn ang="0">
                  <a:pos x="T0" y="T1"/>
                </a:cxn>
                <a:cxn ang="0">
                  <a:pos x="T2" y="T3"/>
                </a:cxn>
                <a:cxn ang="0">
                  <a:pos x="T4" y="T5"/>
                </a:cxn>
                <a:cxn ang="0">
                  <a:pos x="T6" y="T7"/>
                </a:cxn>
                <a:cxn ang="0">
                  <a:pos x="T8" y="T9"/>
                </a:cxn>
              </a:cxnLst>
              <a:rect l="0" t="0" r="r" b="b"/>
              <a:pathLst>
                <a:path w="642" h="2164">
                  <a:moveTo>
                    <a:pt x="642" y="2164"/>
                  </a:moveTo>
                  <a:lnTo>
                    <a:pt x="606" y="2164"/>
                  </a:lnTo>
                  <a:lnTo>
                    <a:pt x="0" y="0"/>
                  </a:lnTo>
                  <a:lnTo>
                    <a:pt x="41" y="0"/>
                  </a:lnTo>
                  <a:lnTo>
                    <a:pt x="642" y="2164"/>
                  </a:lnTo>
                  <a:close/>
                </a:path>
              </a:pathLst>
            </a:custGeom>
            <a:solidFill>
              <a:srgbClr val="FFE7D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6" name="îṥ1ïdê"/>
            <p:cNvSpPr/>
            <p:nvPr/>
          </p:nvSpPr>
          <p:spPr bwMode="auto">
            <a:xfrm>
              <a:off x="5351463" y="4906963"/>
              <a:ext cx="238125" cy="979488"/>
            </a:xfrm>
            <a:custGeom>
              <a:avLst/>
              <a:gdLst>
                <a:gd name="T0" fmla="*/ 12 w 37"/>
                <a:gd name="T1" fmla="*/ 0 h 152"/>
                <a:gd name="T2" fmla="*/ 0 w 37"/>
                <a:gd name="T3" fmla="*/ 145 h 152"/>
                <a:gd name="T4" fmla="*/ 6 w 37"/>
                <a:gd name="T5" fmla="*/ 152 h 152"/>
                <a:gd name="T6" fmla="*/ 13 w 37"/>
                <a:gd name="T7" fmla="*/ 146 h 152"/>
                <a:gd name="T8" fmla="*/ 37 w 37"/>
                <a:gd name="T9" fmla="*/ 4 h 152"/>
                <a:gd name="T10" fmla="*/ 12 w 37"/>
                <a:gd name="T11" fmla="*/ 0 h 152"/>
              </a:gdLst>
              <a:ahLst/>
              <a:cxnLst>
                <a:cxn ang="0">
                  <a:pos x="T0" y="T1"/>
                </a:cxn>
                <a:cxn ang="0">
                  <a:pos x="T2" y="T3"/>
                </a:cxn>
                <a:cxn ang="0">
                  <a:pos x="T4" y="T5"/>
                </a:cxn>
                <a:cxn ang="0">
                  <a:pos x="T6" y="T7"/>
                </a:cxn>
                <a:cxn ang="0">
                  <a:pos x="T8" y="T9"/>
                </a:cxn>
                <a:cxn ang="0">
                  <a:pos x="T10" y="T11"/>
                </a:cxn>
              </a:cxnLst>
              <a:rect l="0" t="0" r="r" b="b"/>
              <a:pathLst>
                <a:path w="37" h="152">
                  <a:moveTo>
                    <a:pt x="12" y="0"/>
                  </a:moveTo>
                  <a:cubicBezTo>
                    <a:pt x="0" y="145"/>
                    <a:pt x="0" y="145"/>
                    <a:pt x="0" y="145"/>
                  </a:cubicBezTo>
                  <a:cubicBezTo>
                    <a:pt x="0" y="148"/>
                    <a:pt x="2" y="151"/>
                    <a:pt x="6" y="152"/>
                  </a:cubicBezTo>
                  <a:cubicBezTo>
                    <a:pt x="9" y="152"/>
                    <a:pt x="12" y="150"/>
                    <a:pt x="13" y="146"/>
                  </a:cubicBezTo>
                  <a:cubicBezTo>
                    <a:pt x="37" y="4"/>
                    <a:pt x="37" y="4"/>
                    <a:pt x="37" y="4"/>
                  </a:cubicBezTo>
                  <a:lnTo>
                    <a:pt x="12" y="0"/>
                  </a:lnTo>
                  <a:close/>
                </a:path>
              </a:pathLst>
            </a:custGeom>
            <a:gradFill>
              <a:gsLst>
                <a:gs pos="100000">
                  <a:srgbClr val="865A5A"/>
                </a:gs>
                <a:gs pos="0">
                  <a:srgbClr val="422E2E"/>
                </a:gs>
              </a:gsLst>
              <a:lin ang="5400000" scaled="0"/>
            </a:gradFill>
            <a:ln>
              <a:noFill/>
            </a:ln>
          </p:spPr>
          <p:txBody>
            <a:bodyPr anchor="ctr"/>
            <a:lstStyle/>
            <a:p>
              <a:pPr algn="ctr"/>
            </a:p>
          </p:txBody>
        </p:sp>
        <p:sp>
          <p:nvSpPr>
            <p:cNvPr id="67" name="ï$liḓe"/>
            <p:cNvSpPr/>
            <p:nvPr/>
          </p:nvSpPr>
          <p:spPr bwMode="auto">
            <a:xfrm>
              <a:off x="6827838" y="4906963"/>
              <a:ext cx="246063" cy="979488"/>
            </a:xfrm>
            <a:custGeom>
              <a:avLst/>
              <a:gdLst>
                <a:gd name="T0" fmla="*/ 26 w 38"/>
                <a:gd name="T1" fmla="*/ 0 h 152"/>
                <a:gd name="T2" fmla="*/ 37 w 38"/>
                <a:gd name="T3" fmla="*/ 145 h 152"/>
                <a:gd name="T4" fmla="*/ 32 w 38"/>
                <a:gd name="T5" fmla="*/ 152 h 152"/>
                <a:gd name="T6" fmla="*/ 24 w 38"/>
                <a:gd name="T7" fmla="*/ 146 h 152"/>
                <a:gd name="T8" fmla="*/ 0 w 38"/>
                <a:gd name="T9" fmla="*/ 4 h 152"/>
                <a:gd name="T10" fmla="*/ 26 w 38"/>
                <a:gd name="T11" fmla="*/ 0 h 152"/>
              </a:gdLst>
              <a:ahLst/>
              <a:cxnLst>
                <a:cxn ang="0">
                  <a:pos x="T0" y="T1"/>
                </a:cxn>
                <a:cxn ang="0">
                  <a:pos x="T2" y="T3"/>
                </a:cxn>
                <a:cxn ang="0">
                  <a:pos x="T4" y="T5"/>
                </a:cxn>
                <a:cxn ang="0">
                  <a:pos x="T6" y="T7"/>
                </a:cxn>
                <a:cxn ang="0">
                  <a:pos x="T8" y="T9"/>
                </a:cxn>
                <a:cxn ang="0">
                  <a:pos x="T10" y="T11"/>
                </a:cxn>
              </a:cxnLst>
              <a:rect l="0" t="0" r="r" b="b"/>
              <a:pathLst>
                <a:path w="38" h="152">
                  <a:moveTo>
                    <a:pt x="26" y="0"/>
                  </a:moveTo>
                  <a:cubicBezTo>
                    <a:pt x="37" y="145"/>
                    <a:pt x="37" y="145"/>
                    <a:pt x="37" y="145"/>
                  </a:cubicBezTo>
                  <a:cubicBezTo>
                    <a:pt x="38" y="148"/>
                    <a:pt x="35" y="151"/>
                    <a:pt x="32" y="152"/>
                  </a:cubicBezTo>
                  <a:cubicBezTo>
                    <a:pt x="28" y="152"/>
                    <a:pt x="25" y="150"/>
                    <a:pt x="24" y="146"/>
                  </a:cubicBezTo>
                  <a:cubicBezTo>
                    <a:pt x="0" y="4"/>
                    <a:pt x="0" y="4"/>
                    <a:pt x="0" y="4"/>
                  </a:cubicBezTo>
                  <a:cubicBezTo>
                    <a:pt x="26" y="0"/>
                    <a:pt x="26" y="0"/>
                    <a:pt x="26" y="0"/>
                  </a:cubicBezTo>
                </a:path>
              </a:pathLst>
            </a:custGeom>
            <a:gradFill>
              <a:gsLst>
                <a:gs pos="100000">
                  <a:srgbClr val="865A5A"/>
                </a:gs>
                <a:gs pos="0">
                  <a:srgbClr val="422E2E"/>
                </a:gs>
              </a:gsLst>
              <a:lin ang="5400000" scaled="0"/>
            </a:gradFill>
            <a:ln>
              <a:noFill/>
            </a:ln>
          </p:spPr>
          <p:txBody>
            <a:bodyPr anchor="ctr"/>
            <a:lstStyle/>
            <a:p>
              <a:pPr algn="ctr"/>
            </a:p>
          </p:txBody>
        </p:sp>
        <p:sp>
          <p:nvSpPr>
            <p:cNvPr id="68" name="íṣḻîḋè"/>
            <p:cNvSpPr/>
            <p:nvPr/>
          </p:nvSpPr>
          <p:spPr bwMode="auto">
            <a:xfrm>
              <a:off x="4970463" y="4818063"/>
              <a:ext cx="244475" cy="979488"/>
            </a:xfrm>
            <a:custGeom>
              <a:avLst/>
              <a:gdLst>
                <a:gd name="T0" fmla="*/ 12 w 38"/>
                <a:gd name="T1" fmla="*/ 0 h 152"/>
                <a:gd name="T2" fmla="*/ 0 w 38"/>
                <a:gd name="T3" fmla="*/ 144 h 152"/>
                <a:gd name="T4" fmla="*/ 6 w 38"/>
                <a:gd name="T5" fmla="*/ 151 h 152"/>
                <a:gd name="T6" fmla="*/ 13 w 38"/>
                <a:gd name="T7" fmla="*/ 146 h 152"/>
                <a:gd name="T8" fmla="*/ 38 w 38"/>
                <a:gd name="T9" fmla="*/ 3 h 152"/>
                <a:gd name="T10" fmla="*/ 12 w 38"/>
                <a:gd name="T11" fmla="*/ 0 h 152"/>
              </a:gdLst>
              <a:ahLst/>
              <a:cxnLst>
                <a:cxn ang="0">
                  <a:pos x="T0" y="T1"/>
                </a:cxn>
                <a:cxn ang="0">
                  <a:pos x="T2" y="T3"/>
                </a:cxn>
                <a:cxn ang="0">
                  <a:pos x="T4" y="T5"/>
                </a:cxn>
                <a:cxn ang="0">
                  <a:pos x="T6" y="T7"/>
                </a:cxn>
                <a:cxn ang="0">
                  <a:pos x="T8" y="T9"/>
                </a:cxn>
                <a:cxn ang="0">
                  <a:pos x="T10" y="T11"/>
                </a:cxn>
              </a:cxnLst>
              <a:rect l="0" t="0" r="r" b="b"/>
              <a:pathLst>
                <a:path w="38" h="152">
                  <a:moveTo>
                    <a:pt x="12" y="0"/>
                  </a:moveTo>
                  <a:cubicBezTo>
                    <a:pt x="0" y="144"/>
                    <a:pt x="0" y="144"/>
                    <a:pt x="0" y="144"/>
                  </a:cubicBezTo>
                  <a:cubicBezTo>
                    <a:pt x="0" y="148"/>
                    <a:pt x="3" y="151"/>
                    <a:pt x="6" y="151"/>
                  </a:cubicBezTo>
                  <a:cubicBezTo>
                    <a:pt x="10" y="152"/>
                    <a:pt x="13" y="149"/>
                    <a:pt x="13" y="146"/>
                  </a:cubicBezTo>
                  <a:cubicBezTo>
                    <a:pt x="38" y="3"/>
                    <a:pt x="38" y="3"/>
                    <a:pt x="38" y="3"/>
                  </a:cubicBezTo>
                  <a:lnTo>
                    <a:pt x="12" y="0"/>
                  </a:lnTo>
                  <a:close/>
                </a:path>
              </a:pathLst>
            </a:custGeom>
            <a:gradFill>
              <a:gsLst>
                <a:gs pos="100000">
                  <a:srgbClr val="865A5A"/>
                </a:gs>
                <a:gs pos="0">
                  <a:srgbClr val="422E2E"/>
                </a:gs>
              </a:gsLst>
              <a:lin ang="5400000" scaled="0"/>
            </a:gradFill>
            <a:ln>
              <a:noFill/>
            </a:ln>
          </p:spPr>
          <p:txBody>
            <a:bodyPr anchor="ctr"/>
            <a:lstStyle/>
            <a:p>
              <a:pPr algn="ctr"/>
            </a:p>
          </p:txBody>
        </p:sp>
        <p:sp>
          <p:nvSpPr>
            <p:cNvPr id="69" name="ïśļiḍê"/>
            <p:cNvSpPr/>
            <p:nvPr/>
          </p:nvSpPr>
          <p:spPr bwMode="auto">
            <a:xfrm>
              <a:off x="6454776" y="4818063"/>
              <a:ext cx="238125" cy="979488"/>
            </a:xfrm>
            <a:custGeom>
              <a:avLst/>
              <a:gdLst>
                <a:gd name="T0" fmla="*/ 25 w 37"/>
                <a:gd name="T1" fmla="*/ 0 h 152"/>
                <a:gd name="T2" fmla="*/ 37 w 37"/>
                <a:gd name="T3" fmla="*/ 144 h 152"/>
                <a:gd name="T4" fmla="*/ 31 w 37"/>
                <a:gd name="T5" fmla="*/ 151 h 152"/>
                <a:gd name="T6" fmla="*/ 24 w 37"/>
                <a:gd name="T7" fmla="*/ 146 h 152"/>
                <a:gd name="T8" fmla="*/ 0 w 37"/>
                <a:gd name="T9" fmla="*/ 3 h 152"/>
                <a:gd name="T10" fmla="*/ 25 w 37"/>
                <a:gd name="T11" fmla="*/ 0 h 152"/>
              </a:gdLst>
              <a:ahLst/>
              <a:cxnLst>
                <a:cxn ang="0">
                  <a:pos x="T0" y="T1"/>
                </a:cxn>
                <a:cxn ang="0">
                  <a:pos x="T2" y="T3"/>
                </a:cxn>
                <a:cxn ang="0">
                  <a:pos x="T4" y="T5"/>
                </a:cxn>
                <a:cxn ang="0">
                  <a:pos x="T6" y="T7"/>
                </a:cxn>
                <a:cxn ang="0">
                  <a:pos x="T8" y="T9"/>
                </a:cxn>
                <a:cxn ang="0">
                  <a:pos x="T10" y="T11"/>
                </a:cxn>
              </a:cxnLst>
              <a:rect l="0" t="0" r="r" b="b"/>
              <a:pathLst>
                <a:path w="37" h="152">
                  <a:moveTo>
                    <a:pt x="25" y="0"/>
                  </a:moveTo>
                  <a:cubicBezTo>
                    <a:pt x="37" y="144"/>
                    <a:pt x="37" y="144"/>
                    <a:pt x="37" y="144"/>
                  </a:cubicBezTo>
                  <a:cubicBezTo>
                    <a:pt x="37" y="148"/>
                    <a:pt x="35" y="151"/>
                    <a:pt x="31" y="151"/>
                  </a:cubicBezTo>
                  <a:cubicBezTo>
                    <a:pt x="28" y="152"/>
                    <a:pt x="24" y="149"/>
                    <a:pt x="24" y="146"/>
                  </a:cubicBezTo>
                  <a:cubicBezTo>
                    <a:pt x="0" y="3"/>
                    <a:pt x="0" y="3"/>
                    <a:pt x="0" y="3"/>
                  </a:cubicBezTo>
                  <a:lnTo>
                    <a:pt x="25" y="0"/>
                  </a:lnTo>
                  <a:close/>
                </a:path>
              </a:pathLst>
            </a:custGeom>
            <a:gradFill>
              <a:gsLst>
                <a:gs pos="100000">
                  <a:srgbClr val="865A5A"/>
                </a:gs>
                <a:gs pos="0">
                  <a:srgbClr val="422E2E"/>
                </a:gs>
              </a:gsLst>
              <a:lin ang="5400000" scaled="0"/>
            </a:gradFill>
            <a:ln>
              <a:noFill/>
            </a:ln>
          </p:spPr>
          <p:txBody>
            <a:bodyPr anchor="ctr"/>
            <a:lstStyle/>
            <a:p>
              <a:pPr algn="ctr"/>
            </a:p>
          </p:txBody>
        </p:sp>
        <p:sp>
          <p:nvSpPr>
            <p:cNvPr id="70" name="íṥḻíḑè"/>
            <p:cNvSpPr/>
            <p:nvPr/>
          </p:nvSpPr>
          <p:spPr bwMode="auto">
            <a:xfrm>
              <a:off x="5292726" y="2401888"/>
              <a:ext cx="1838325" cy="2660650"/>
            </a:xfrm>
            <a:prstGeom prst="rect">
              <a:avLst/>
            </a:prstGeom>
            <a:solidFill>
              <a:srgbClr val="A6707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71" name="ïSļiḑè"/>
            <p:cNvSpPr/>
            <p:nvPr/>
          </p:nvSpPr>
          <p:spPr bwMode="auto">
            <a:xfrm>
              <a:off x="5292726" y="2401888"/>
              <a:ext cx="1838325"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72" name="íŝ1ïḓê"/>
            <p:cNvSpPr/>
            <p:nvPr/>
          </p:nvSpPr>
          <p:spPr bwMode="auto">
            <a:xfrm>
              <a:off x="4911726" y="2401888"/>
              <a:ext cx="381000" cy="2660650"/>
            </a:xfrm>
            <a:prstGeom prst="rect">
              <a:avLst/>
            </a:prstGeom>
            <a:solidFill>
              <a:srgbClr val="91626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73" name="îṧḷïḋè"/>
            <p:cNvSpPr/>
            <p:nvPr/>
          </p:nvSpPr>
          <p:spPr bwMode="auto">
            <a:xfrm>
              <a:off x="4911726" y="2401888"/>
              <a:ext cx="381000" cy="2660650"/>
            </a:xfrm>
            <a:prstGeom prst="rect">
              <a:avLst/>
            </a:prstGeom>
            <a:gradFill>
              <a:gsLst>
                <a:gs pos="100000">
                  <a:srgbClr val="865A5A"/>
                </a:gs>
                <a:gs pos="0">
                  <a:srgbClr val="422E2E"/>
                </a:gs>
              </a:gsLst>
              <a:lin ang="16200000" scaled="0"/>
            </a:gradFill>
            <a:ln>
              <a:noFill/>
            </a:ln>
          </p:spPr>
          <p:txBody>
            <a:bodyPr anchor="ctr"/>
            <a:lstStyle/>
            <a:p>
              <a:pPr algn="ctr"/>
            </a:p>
          </p:txBody>
        </p:sp>
        <p:sp>
          <p:nvSpPr>
            <p:cNvPr id="74" name="íŝļîḓé"/>
            <p:cNvSpPr/>
            <p:nvPr/>
          </p:nvSpPr>
          <p:spPr bwMode="auto">
            <a:xfrm>
              <a:off x="5351463" y="2459038"/>
              <a:ext cx="1716088" cy="2544763"/>
            </a:xfrm>
            <a:prstGeom prst="rect">
              <a:avLst/>
            </a:prstGeom>
            <a:solidFill>
              <a:srgbClr val="402C2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75" name="îṣ1iḍè"/>
            <p:cNvSpPr/>
            <p:nvPr/>
          </p:nvSpPr>
          <p:spPr bwMode="auto">
            <a:xfrm>
              <a:off x="5351463" y="2459038"/>
              <a:ext cx="1716088" cy="254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76" name="ïśļïḋé"/>
            <p:cNvSpPr/>
            <p:nvPr/>
          </p:nvSpPr>
          <p:spPr bwMode="auto">
            <a:xfrm>
              <a:off x="5989638" y="3870326"/>
              <a:ext cx="1038225" cy="1042988"/>
            </a:xfrm>
            <a:custGeom>
              <a:avLst/>
              <a:gdLst>
                <a:gd name="T0" fmla="*/ 161 w 161"/>
                <a:gd name="T1" fmla="*/ 89 h 162"/>
                <a:gd name="T2" fmla="*/ 161 w 161"/>
                <a:gd name="T3" fmla="*/ 79 h 162"/>
                <a:gd name="T4" fmla="*/ 160 w 161"/>
                <a:gd name="T5" fmla="*/ 68 h 162"/>
                <a:gd name="T6" fmla="*/ 144 w 161"/>
                <a:gd name="T7" fmla="*/ 69 h 162"/>
                <a:gd name="T8" fmla="*/ 140 w 161"/>
                <a:gd name="T9" fmla="*/ 56 h 162"/>
                <a:gd name="T10" fmla="*/ 154 w 161"/>
                <a:gd name="T11" fmla="*/ 48 h 162"/>
                <a:gd name="T12" fmla="*/ 143 w 161"/>
                <a:gd name="T13" fmla="*/ 30 h 162"/>
                <a:gd name="T14" fmla="*/ 129 w 161"/>
                <a:gd name="T15" fmla="*/ 39 h 162"/>
                <a:gd name="T16" fmla="*/ 120 w 161"/>
                <a:gd name="T17" fmla="*/ 30 h 162"/>
                <a:gd name="T18" fmla="*/ 128 w 161"/>
                <a:gd name="T19" fmla="*/ 15 h 162"/>
                <a:gd name="T20" fmla="*/ 110 w 161"/>
                <a:gd name="T21" fmla="*/ 5 h 162"/>
                <a:gd name="T22" fmla="*/ 102 w 161"/>
                <a:gd name="T23" fmla="*/ 20 h 162"/>
                <a:gd name="T24" fmla="*/ 89 w 161"/>
                <a:gd name="T25" fmla="*/ 17 h 162"/>
                <a:gd name="T26" fmla="*/ 89 w 161"/>
                <a:gd name="T27" fmla="*/ 0 h 162"/>
                <a:gd name="T28" fmla="*/ 78 w 161"/>
                <a:gd name="T29" fmla="*/ 0 h 162"/>
                <a:gd name="T30" fmla="*/ 68 w 161"/>
                <a:gd name="T31" fmla="*/ 1 h 162"/>
                <a:gd name="T32" fmla="*/ 68 w 161"/>
                <a:gd name="T33" fmla="*/ 17 h 162"/>
                <a:gd name="T34" fmla="*/ 56 w 161"/>
                <a:gd name="T35" fmla="*/ 21 h 162"/>
                <a:gd name="T36" fmla="*/ 48 w 161"/>
                <a:gd name="T37" fmla="*/ 7 h 162"/>
                <a:gd name="T38" fmla="*/ 30 w 161"/>
                <a:gd name="T39" fmla="*/ 18 h 162"/>
                <a:gd name="T40" fmla="*/ 38 w 161"/>
                <a:gd name="T41" fmla="*/ 32 h 162"/>
                <a:gd name="T42" fmla="*/ 30 w 161"/>
                <a:gd name="T43" fmla="*/ 41 h 162"/>
                <a:gd name="T44" fmla="*/ 15 w 161"/>
                <a:gd name="T45" fmla="*/ 33 h 162"/>
                <a:gd name="T46" fmla="*/ 5 w 161"/>
                <a:gd name="T47" fmla="*/ 52 h 162"/>
                <a:gd name="T48" fmla="*/ 20 w 161"/>
                <a:gd name="T49" fmla="*/ 60 h 162"/>
                <a:gd name="T50" fmla="*/ 17 w 161"/>
                <a:gd name="T51" fmla="*/ 72 h 162"/>
                <a:gd name="T52" fmla="*/ 0 w 161"/>
                <a:gd name="T53" fmla="*/ 72 h 162"/>
                <a:gd name="T54" fmla="*/ 0 w 161"/>
                <a:gd name="T55" fmla="*/ 83 h 162"/>
                <a:gd name="T56" fmla="*/ 1 w 161"/>
                <a:gd name="T57" fmla="*/ 93 h 162"/>
                <a:gd name="T58" fmla="*/ 17 w 161"/>
                <a:gd name="T59" fmla="*/ 93 h 162"/>
                <a:gd name="T60" fmla="*/ 21 w 161"/>
                <a:gd name="T61" fmla="*/ 105 h 162"/>
                <a:gd name="T62" fmla="*/ 7 w 161"/>
                <a:gd name="T63" fmla="*/ 114 h 162"/>
                <a:gd name="T64" fmla="*/ 18 w 161"/>
                <a:gd name="T65" fmla="*/ 131 h 162"/>
                <a:gd name="T66" fmla="*/ 32 w 161"/>
                <a:gd name="T67" fmla="*/ 123 h 162"/>
                <a:gd name="T68" fmla="*/ 41 w 161"/>
                <a:gd name="T69" fmla="*/ 131 h 162"/>
                <a:gd name="T70" fmla="*/ 33 w 161"/>
                <a:gd name="T71" fmla="*/ 146 h 162"/>
                <a:gd name="T72" fmla="*/ 51 w 161"/>
                <a:gd name="T73" fmla="*/ 156 h 162"/>
                <a:gd name="T74" fmla="*/ 59 w 161"/>
                <a:gd name="T75" fmla="*/ 141 h 162"/>
                <a:gd name="T76" fmla="*/ 72 w 161"/>
                <a:gd name="T77" fmla="*/ 144 h 162"/>
                <a:gd name="T78" fmla="*/ 72 w 161"/>
                <a:gd name="T79" fmla="*/ 161 h 162"/>
                <a:gd name="T80" fmla="*/ 82 w 161"/>
                <a:gd name="T81" fmla="*/ 161 h 162"/>
                <a:gd name="T82" fmla="*/ 93 w 161"/>
                <a:gd name="T83" fmla="*/ 160 h 162"/>
                <a:gd name="T84" fmla="*/ 92 w 161"/>
                <a:gd name="T85" fmla="*/ 144 h 162"/>
                <a:gd name="T86" fmla="*/ 105 w 161"/>
                <a:gd name="T87" fmla="*/ 140 h 162"/>
                <a:gd name="T88" fmla="*/ 113 w 161"/>
                <a:gd name="T89" fmla="*/ 154 h 162"/>
                <a:gd name="T90" fmla="*/ 131 w 161"/>
                <a:gd name="T91" fmla="*/ 143 h 162"/>
                <a:gd name="T92" fmla="*/ 123 w 161"/>
                <a:gd name="T93" fmla="*/ 129 h 162"/>
                <a:gd name="T94" fmla="*/ 131 w 161"/>
                <a:gd name="T95" fmla="*/ 120 h 162"/>
                <a:gd name="T96" fmla="*/ 146 w 161"/>
                <a:gd name="T97" fmla="*/ 128 h 162"/>
                <a:gd name="T98" fmla="*/ 156 w 161"/>
                <a:gd name="T99" fmla="*/ 110 h 162"/>
                <a:gd name="T100" fmla="*/ 141 w 161"/>
                <a:gd name="T101" fmla="*/ 102 h 162"/>
                <a:gd name="T102" fmla="*/ 144 w 161"/>
                <a:gd name="T103" fmla="*/ 89 h 162"/>
                <a:gd name="T104" fmla="*/ 161 w 161"/>
                <a:gd name="T105" fmla="*/ 89 h 162"/>
                <a:gd name="T106" fmla="*/ 81 w 161"/>
                <a:gd name="T107" fmla="*/ 96 h 162"/>
                <a:gd name="T108" fmla="*/ 66 w 161"/>
                <a:gd name="T109" fmla="*/ 81 h 162"/>
                <a:gd name="T110" fmla="*/ 80 w 161"/>
                <a:gd name="T111" fmla="*/ 66 h 162"/>
                <a:gd name="T112" fmla="*/ 95 w 161"/>
                <a:gd name="T113" fmla="*/ 80 h 162"/>
                <a:gd name="T114" fmla="*/ 81 w 161"/>
                <a:gd name="T115" fmla="*/ 96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1" h="162">
                  <a:moveTo>
                    <a:pt x="161" y="89"/>
                  </a:moveTo>
                  <a:cubicBezTo>
                    <a:pt x="161" y="86"/>
                    <a:pt x="161" y="82"/>
                    <a:pt x="161" y="79"/>
                  </a:cubicBezTo>
                  <a:cubicBezTo>
                    <a:pt x="161" y="75"/>
                    <a:pt x="161" y="72"/>
                    <a:pt x="160" y="68"/>
                  </a:cubicBezTo>
                  <a:cubicBezTo>
                    <a:pt x="144" y="69"/>
                    <a:pt x="144" y="69"/>
                    <a:pt x="144" y="69"/>
                  </a:cubicBezTo>
                  <a:cubicBezTo>
                    <a:pt x="143" y="64"/>
                    <a:pt x="142" y="60"/>
                    <a:pt x="140" y="56"/>
                  </a:cubicBezTo>
                  <a:cubicBezTo>
                    <a:pt x="154" y="48"/>
                    <a:pt x="154" y="48"/>
                    <a:pt x="154" y="48"/>
                  </a:cubicBezTo>
                  <a:cubicBezTo>
                    <a:pt x="151" y="41"/>
                    <a:pt x="148" y="35"/>
                    <a:pt x="143" y="30"/>
                  </a:cubicBezTo>
                  <a:cubicBezTo>
                    <a:pt x="129" y="39"/>
                    <a:pt x="129" y="39"/>
                    <a:pt x="129" y="39"/>
                  </a:cubicBezTo>
                  <a:cubicBezTo>
                    <a:pt x="126" y="35"/>
                    <a:pt x="123" y="32"/>
                    <a:pt x="120" y="30"/>
                  </a:cubicBezTo>
                  <a:cubicBezTo>
                    <a:pt x="128" y="15"/>
                    <a:pt x="128" y="15"/>
                    <a:pt x="128" y="15"/>
                  </a:cubicBezTo>
                  <a:cubicBezTo>
                    <a:pt x="122" y="11"/>
                    <a:pt x="116" y="8"/>
                    <a:pt x="110" y="5"/>
                  </a:cubicBezTo>
                  <a:cubicBezTo>
                    <a:pt x="102" y="20"/>
                    <a:pt x="102" y="20"/>
                    <a:pt x="102" y="20"/>
                  </a:cubicBezTo>
                  <a:cubicBezTo>
                    <a:pt x="98" y="19"/>
                    <a:pt x="94" y="18"/>
                    <a:pt x="89" y="17"/>
                  </a:cubicBezTo>
                  <a:cubicBezTo>
                    <a:pt x="89" y="0"/>
                    <a:pt x="89" y="0"/>
                    <a:pt x="89" y="0"/>
                  </a:cubicBezTo>
                  <a:cubicBezTo>
                    <a:pt x="85" y="0"/>
                    <a:pt x="82" y="0"/>
                    <a:pt x="78" y="0"/>
                  </a:cubicBezTo>
                  <a:cubicBezTo>
                    <a:pt x="75" y="0"/>
                    <a:pt x="71" y="0"/>
                    <a:pt x="68" y="1"/>
                  </a:cubicBezTo>
                  <a:cubicBezTo>
                    <a:pt x="68" y="17"/>
                    <a:pt x="68" y="17"/>
                    <a:pt x="68" y="17"/>
                  </a:cubicBezTo>
                  <a:cubicBezTo>
                    <a:pt x="64" y="18"/>
                    <a:pt x="60" y="19"/>
                    <a:pt x="56" y="21"/>
                  </a:cubicBezTo>
                  <a:cubicBezTo>
                    <a:pt x="48" y="7"/>
                    <a:pt x="48" y="7"/>
                    <a:pt x="48" y="7"/>
                  </a:cubicBezTo>
                  <a:cubicBezTo>
                    <a:pt x="41" y="10"/>
                    <a:pt x="35" y="13"/>
                    <a:pt x="30" y="18"/>
                  </a:cubicBezTo>
                  <a:cubicBezTo>
                    <a:pt x="38" y="32"/>
                    <a:pt x="38" y="32"/>
                    <a:pt x="38" y="32"/>
                  </a:cubicBezTo>
                  <a:cubicBezTo>
                    <a:pt x="35" y="35"/>
                    <a:pt x="32" y="38"/>
                    <a:pt x="30" y="41"/>
                  </a:cubicBezTo>
                  <a:cubicBezTo>
                    <a:pt x="15" y="33"/>
                    <a:pt x="15" y="33"/>
                    <a:pt x="15" y="33"/>
                  </a:cubicBezTo>
                  <a:cubicBezTo>
                    <a:pt x="11" y="39"/>
                    <a:pt x="8" y="45"/>
                    <a:pt x="5" y="52"/>
                  </a:cubicBezTo>
                  <a:cubicBezTo>
                    <a:pt x="20" y="60"/>
                    <a:pt x="20" y="60"/>
                    <a:pt x="20" y="60"/>
                  </a:cubicBezTo>
                  <a:cubicBezTo>
                    <a:pt x="18" y="63"/>
                    <a:pt x="17" y="68"/>
                    <a:pt x="17" y="72"/>
                  </a:cubicBezTo>
                  <a:cubicBezTo>
                    <a:pt x="0" y="72"/>
                    <a:pt x="0" y="72"/>
                    <a:pt x="0" y="72"/>
                  </a:cubicBezTo>
                  <a:cubicBezTo>
                    <a:pt x="0" y="76"/>
                    <a:pt x="0" y="79"/>
                    <a:pt x="0" y="83"/>
                  </a:cubicBezTo>
                  <a:cubicBezTo>
                    <a:pt x="0" y="86"/>
                    <a:pt x="0" y="90"/>
                    <a:pt x="1" y="93"/>
                  </a:cubicBezTo>
                  <a:cubicBezTo>
                    <a:pt x="17" y="93"/>
                    <a:pt x="17" y="93"/>
                    <a:pt x="17" y="93"/>
                  </a:cubicBezTo>
                  <a:cubicBezTo>
                    <a:pt x="18" y="97"/>
                    <a:pt x="19" y="101"/>
                    <a:pt x="21" y="105"/>
                  </a:cubicBezTo>
                  <a:cubicBezTo>
                    <a:pt x="7" y="114"/>
                    <a:pt x="7" y="114"/>
                    <a:pt x="7" y="114"/>
                  </a:cubicBezTo>
                  <a:cubicBezTo>
                    <a:pt x="10" y="120"/>
                    <a:pt x="13" y="126"/>
                    <a:pt x="18" y="131"/>
                  </a:cubicBezTo>
                  <a:cubicBezTo>
                    <a:pt x="32" y="123"/>
                    <a:pt x="32" y="123"/>
                    <a:pt x="32" y="123"/>
                  </a:cubicBezTo>
                  <a:cubicBezTo>
                    <a:pt x="34" y="126"/>
                    <a:pt x="38" y="129"/>
                    <a:pt x="41" y="131"/>
                  </a:cubicBezTo>
                  <a:cubicBezTo>
                    <a:pt x="33" y="146"/>
                    <a:pt x="33" y="146"/>
                    <a:pt x="33" y="146"/>
                  </a:cubicBezTo>
                  <a:cubicBezTo>
                    <a:pt x="39" y="150"/>
                    <a:pt x="45" y="153"/>
                    <a:pt x="51" y="156"/>
                  </a:cubicBezTo>
                  <a:cubicBezTo>
                    <a:pt x="59" y="141"/>
                    <a:pt x="59" y="141"/>
                    <a:pt x="59" y="141"/>
                  </a:cubicBezTo>
                  <a:cubicBezTo>
                    <a:pt x="63" y="143"/>
                    <a:pt x="67" y="144"/>
                    <a:pt x="72" y="144"/>
                  </a:cubicBezTo>
                  <a:cubicBezTo>
                    <a:pt x="72" y="161"/>
                    <a:pt x="72" y="161"/>
                    <a:pt x="72" y="161"/>
                  </a:cubicBezTo>
                  <a:cubicBezTo>
                    <a:pt x="75" y="161"/>
                    <a:pt x="79" y="162"/>
                    <a:pt x="82" y="161"/>
                  </a:cubicBezTo>
                  <a:cubicBezTo>
                    <a:pt x="86" y="161"/>
                    <a:pt x="90" y="161"/>
                    <a:pt x="93" y="160"/>
                  </a:cubicBezTo>
                  <a:cubicBezTo>
                    <a:pt x="92" y="144"/>
                    <a:pt x="92" y="144"/>
                    <a:pt x="92" y="144"/>
                  </a:cubicBezTo>
                  <a:cubicBezTo>
                    <a:pt x="97" y="143"/>
                    <a:pt x="101" y="142"/>
                    <a:pt x="105" y="140"/>
                  </a:cubicBezTo>
                  <a:cubicBezTo>
                    <a:pt x="113" y="154"/>
                    <a:pt x="113" y="154"/>
                    <a:pt x="113" y="154"/>
                  </a:cubicBezTo>
                  <a:cubicBezTo>
                    <a:pt x="120" y="152"/>
                    <a:pt x="126" y="148"/>
                    <a:pt x="131" y="143"/>
                  </a:cubicBezTo>
                  <a:cubicBezTo>
                    <a:pt x="123" y="129"/>
                    <a:pt x="123" y="129"/>
                    <a:pt x="123" y="129"/>
                  </a:cubicBezTo>
                  <a:cubicBezTo>
                    <a:pt x="126" y="127"/>
                    <a:pt x="129" y="124"/>
                    <a:pt x="131" y="120"/>
                  </a:cubicBezTo>
                  <a:cubicBezTo>
                    <a:pt x="146" y="128"/>
                    <a:pt x="146" y="128"/>
                    <a:pt x="146" y="128"/>
                  </a:cubicBezTo>
                  <a:cubicBezTo>
                    <a:pt x="150" y="122"/>
                    <a:pt x="153" y="116"/>
                    <a:pt x="156" y="110"/>
                  </a:cubicBezTo>
                  <a:cubicBezTo>
                    <a:pt x="141" y="102"/>
                    <a:pt x="141" y="102"/>
                    <a:pt x="141" y="102"/>
                  </a:cubicBezTo>
                  <a:cubicBezTo>
                    <a:pt x="143" y="98"/>
                    <a:pt x="144" y="94"/>
                    <a:pt x="144" y="89"/>
                  </a:cubicBezTo>
                  <a:cubicBezTo>
                    <a:pt x="161" y="89"/>
                    <a:pt x="161" y="89"/>
                    <a:pt x="161" y="89"/>
                  </a:cubicBezTo>
                  <a:moveTo>
                    <a:pt x="81" y="96"/>
                  </a:moveTo>
                  <a:cubicBezTo>
                    <a:pt x="73" y="96"/>
                    <a:pt x="66" y="89"/>
                    <a:pt x="66" y="81"/>
                  </a:cubicBezTo>
                  <a:cubicBezTo>
                    <a:pt x="65" y="73"/>
                    <a:pt x="72" y="66"/>
                    <a:pt x="80" y="66"/>
                  </a:cubicBezTo>
                  <a:cubicBezTo>
                    <a:pt x="88" y="66"/>
                    <a:pt x="95" y="72"/>
                    <a:pt x="95" y="80"/>
                  </a:cubicBezTo>
                  <a:cubicBezTo>
                    <a:pt x="96" y="89"/>
                    <a:pt x="89" y="95"/>
                    <a:pt x="81" y="96"/>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7" name="ís1ídé"/>
            <p:cNvSpPr/>
            <p:nvPr/>
          </p:nvSpPr>
          <p:spPr bwMode="auto">
            <a:xfrm>
              <a:off x="6273801" y="4154488"/>
              <a:ext cx="469900" cy="469900"/>
            </a:xfrm>
            <a:custGeom>
              <a:avLst/>
              <a:gdLst>
                <a:gd name="T0" fmla="*/ 71 w 73"/>
                <a:gd name="T1" fmla="*/ 36 h 73"/>
                <a:gd name="T2" fmla="*/ 69 w 73"/>
                <a:gd name="T3" fmla="*/ 36 h 73"/>
                <a:gd name="T4" fmla="*/ 69 w 73"/>
                <a:gd name="T5" fmla="*/ 37 h 73"/>
                <a:gd name="T6" fmla="*/ 37 w 73"/>
                <a:gd name="T7" fmla="*/ 69 h 73"/>
                <a:gd name="T8" fmla="*/ 36 w 73"/>
                <a:gd name="T9" fmla="*/ 69 h 73"/>
                <a:gd name="T10" fmla="*/ 4 w 73"/>
                <a:gd name="T11" fmla="*/ 37 h 73"/>
                <a:gd name="T12" fmla="*/ 4 w 73"/>
                <a:gd name="T13" fmla="*/ 37 h 73"/>
                <a:gd name="T14" fmla="*/ 36 w 73"/>
                <a:gd name="T15" fmla="*/ 4 h 73"/>
                <a:gd name="T16" fmla="*/ 36 w 73"/>
                <a:gd name="T17" fmla="*/ 4 h 73"/>
                <a:gd name="T18" fmla="*/ 69 w 73"/>
                <a:gd name="T19" fmla="*/ 36 h 73"/>
                <a:gd name="T20" fmla="*/ 71 w 73"/>
                <a:gd name="T21" fmla="*/ 36 h 73"/>
                <a:gd name="T22" fmla="*/ 73 w 73"/>
                <a:gd name="T23" fmla="*/ 36 h 73"/>
                <a:gd name="T24" fmla="*/ 36 w 73"/>
                <a:gd name="T25" fmla="*/ 0 h 73"/>
                <a:gd name="T26" fmla="*/ 36 w 73"/>
                <a:gd name="T27" fmla="*/ 0 h 73"/>
                <a:gd name="T28" fmla="*/ 0 w 73"/>
                <a:gd name="T29" fmla="*/ 37 h 73"/>
                <a:gd name="T30" fmla="*/ 0 w 73"/>
                <a:gd name="T31" fmla="*/ 38 h 73"/>
                <a:gd name="T32" fmla="*/ 36 w 73"/>
                <a:gd name="T33" fmla="*/ 73 h 73"/>
                <a:gd name="T34" fmla="*/ 37 w 73"/>
                <a:gd name="T35" fmla="*/ 73 h 73"/>
                <a:gd name="T36" fmla="*/ 73 w 73"/>
                <a:gd name="T37" fmla="*/ 37 h 73"/>
                <a:gd name="T38" fmla="*/ 73 w 73"/>
                <a:gd name="T39" fmla="*/ 36 h 73"/>
                <a:gd name="T40" fmla="*/ 71 w 73"/>
                <a:gd name="T41" fmla="*/ 3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3">
                  <a:moveTo>
                    <a:pt x="71" y="36"/>
                  </a:moveTo>
                  <a:cubicBezTo>
                    <a:pt x="69" y="36"/>
                    <a:pt x="69" y="36"/>
                    <a:pt x="69" y="36"/>
                  </a:cubicBezTo>
                  <a:cubicBezTo>
                    <a:pt x="69" y="37"/>
                    <a:pt x="69" y="37"/>
                    <a:pt x="69" y="37"/>
                  </a:cubicBezTo>
                  <a:cubicBezTo>
                    <a:pt x="69" y="54"/>
                    <a:pt x="55" y="69"/>
                    <a:pt x="37" y="69"/>
                  </a:cubicBezTo>
                  <a:cubicBezTo>
                    <a:pt x="36" y="69"/>
                    <a:pt x="36" y="69"/>
                    <a:pt x="36" y="69"/>
                  </a:cubicBezTo>
                  <a:cubicBezTo>
                    <a:pt x="19" y="69"/>
                    <a:pt x="5" y="55"/>
                    <a:pt x="4" y="37"/>
                  </a:cubicBezTo>
                  <a:cubicBezTo>
                    <a:pt x="4" y="37"/>
                    <a:pt x="4" y="37"/>
                    <a:pt x="4" y="37"/>
                  </a:cubicBezTo>
                  <a:cubicBezTo>
                    <a:pt x="4" y="19"/>
                    <a:pt x="18" y="5"/>
                    <a:pt x="36" y="4"/>
                  </a:cubicBezTo>
                  <a:cubicBezTo>
                    <a:pt x="36" y="4"/>
                    <a:pt x="36" y="4"/>
                    <a:pt x="36" y="4"/>
                  </a:cubicBezTo>
                  <a:cubicBezTo>
                    <a:pt x="54" y="4"/>
                    <a:pt x="68" y="18"/>
                    <a:pt x="69" y="36"/>
                  </a:cubicBezTo>
                  <a:cubicBezTo>
                    <a:pt x="71" y="36"/>
                    <a:pt x="71" y="36"/>
                    <a:pt x="71" y="36"/>
                  </a:cubicBezTo>
                  <a:cubicBezTo>
                    <a:pt x="73" y="36"/>
                    <a:pt x="73" y="36"/>
                    <a:pt x="73" y="36"/>
                  </a:cubicBezTo>
                  <a:cubicBezTo>
                    <a:pt x="72" y="16"/>
                    <a:pt x="56" y="0"/>
                    <a:pt x="36" y="0"/>
                  </a:cubicBezTo>
                  <a:cubicBezTo>
                    <a:pt x="36" y="0"/>
                    <a:pt x="36" y="0"/>
                    <a:pt x="36" y="0"/>
                  </a:cubicBezTo>
                  <a:cubicBezTo>
                    <a:pt x="16" y="1"/>
                    <a:pt x="0" y="17"/>
                    <a:pt x="0" y="37"/>
                  </a:cubicBezTo>
                  <a:cubicBezTo>
                    <a:pt x="0" y="38"/>
                    <a:pt x="0" y="38"/>
                    <a:pt x="0" y="38"/>
                  </a:cubicBezTo>
                  <a:cubicBezTo>
                    <a:pt x="1" y="57"/>
                    <a:pt x="17" y="73"/>
                    <a:pt x="36" y="73"/>
                  </a:cubicBezTo>
                  <a:cubicBezTo>
                    <a:pt x="37" y="73"/>
                    <a:pt x="37" y="73"/>
                    <a:pt x="37" y="73"/>
                  </a:cubicBezTo>
                  <a:cubicBezTo>
                    <a:pt x="57" y="72"/>
                    <a:pt x="73" y="56"/>
                    <a:pt x="73" y="37"/>
                  </a:cubicBezTo>
                  <a:cubicBezTo>
                    <a:pt x="73" y="36"/>
                    <a:pt x="73" y="36"/>
                    <a:pt x="73" y="36"/>
                  </a:cubicBezTo>
                  <a:lnTo>
                    <a:pt x="71" y="36"/>
                  </a:lnTo>
                  <a:close/>
                </a:path>
              </a:pathLst>
            </a:custGeom>
            <a:solidFill>
              <a:srgbClr val="9A9FB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8" name="íşļïḑé"/>
            <p:cNvSpPr/>
            <p:nvPr/>
          </p:nvSpPr>
          <p:spPr bwMode="auto">
            <a:xfrm>
              <a:off x="6176963" y="4064001"/>
              <a:ext cx="663575" cy="657225"/>
            </a:xfrm>
            <a:custGeom>
              <a:avLst/>
              <a:gdLst>
                <a:gd name="T0" fmla="*/ 100 w 103"/>
                <a:gd name="T1" fmla="*/ 49 h 102"/>
                <a:gd name="T2" fmla="*/ 98 w 103"/>
                <a:gd name="T3" fmla="*/ 49 h 102"/>
                <a:gd name="T4" fmla="*/ 99 w 103"/>
                <a:gd name="T5" fmla="*/ 51 h 102"/>
                <a:gd name="T6" fmla="*/ 53 w 103"/>
                <a:gd name="T7" fmla="*/ 98 h 102"/>
                <a:gd name="T8" fmla="*/ 51 w 103"/>
                <a:gd name="T9" fmla="*/ 98 h 102"/>
                <a:gd name="T10" fmla="*/ 4 w 103"/>
                <a:gd name="T11" fmla="*/ 52 h 102"/>
                <a:gd name="T12" fmla="*/ 4 w 103"/>
                <a:gd name="T13" fmla="*/ 51 h 102"/>
                <a:gd name="T14" fmla="*/ 50 w 103"/>
                <a:gd name="T15" fmla="*/ 4 h 102"/>
                <a:gd name="T16" fmla="*/ 51 w 103"/>
                <a:gd name="T17" fmla="*/ 4 h 102"/>
                <a:gd name="T18" fmla="*/ 98 w 103"/>
                <a:gd name="T19" fmla="*/ 49 h 102"/>
                <a:gd name="T20" fmla="*/ 100 w 103"/>
                <a:gd name="T21" fmla="*/ 49 h 102"/>
                <a:gd name="T22" fmla="*/ 102 w 103"/>
                <a:gd name="T23" fmla="*/ 49 h 102"/>
                <a:gd name="T24" fmla="*/ 51 w 103"/>
                <a:gd name="T25" fmla="*/ 0 h 102"/>
                <a:gd name="T26" fmla="*/ 50 w 103"/>
                <a:gd name="T27" fmla="*/ 0 h 102"/>
                <a:gd name="T28" fmla="*/ 0 w 103"/>
                <a:gd name="T29" fmla="*/ 51 h 102"/>
                <a:gd name="T30" fmla="*/ 0 w 103"/>
                <a:gd name="T31" fmla="*/ 52 h 102"/>
                <a:gd name="T32" fmla="*/ 51 w 103"/>
                <a:gd name="T33" fmla="*/ 102 h 102"/>
                <a:gd name="T34" fmla="*/ 53 w 103"/>
                <a:gd name="T35" fmla="*/ 102 h 102"/>
                <a:gd name="T36" fmla="*/ 103 w 103"/>
                <a:gd name="T37" fmla="*/ 51 h 102"/>
                <a:gd name="T38" fmla="*/ 102 w 103"/>
                <a:gd name="T39" fmla="*/ 49 h 102"/>
                <a:gd name="T40" fmla="*/ 100 w 103"/>
                <a:gd name="T41" fmla="*/ 4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3" h="102">
                  <a:moveTo>
                    <a:pt x="100" y="49"/>
                  </a:moveTo>
                  <a:cubicBezTo>
                    <a:pt x="98" y="49"/>
                    <a:pt x="98" y="49"/>
                    <a:pt x="98" y="49"/>
                  </a:cubicBezTo>
                  <a:cubicBezTo>
                    <a:pt x="99" y="50"/>
                    <a:pt x="99" y="50"/>
                    <a:pt x="99" y="51"/>
                  </a:cubicBezTo>
                  <a:cubicBezTo>
                    <a:pt x="99" y="76"/>
                    <a:pt x="78" y="97"/>
                    <a:pt x="53" y="98"/>
                  </a:cubicBezTo>
                  <a:cubicBezTo>
                    <a:pt x="52" y="98"/>
                    <a:pt x="52" y="98"/>
                    <a:pt x="51" y="98"/>
                  </a:cubicBezTo>
                  <a:cubicBezTo>
                    <a:pt x="26" y="98"/>
                    <a:pt x="5" y="77"/>
                    <a:pt x="4" y="52"/>
                  </a:cubicBezTo>
                  <a:cubicBezTo>
                    <a:pt x="4" y="51"/>
                    <a:pt x="4" y="51"/>
                    <a:pt x="4" y="51"/>
                  </a:cubicBezTo>
                  <a:cubicBezTo>
                    <a:pt x="4" y="25"/>
                    <a:pt x="25" y="4"/>
                    <a:pt x="50" y="4"/>
                  </a:cubicBezTo>
                  <a:cubicBezTo>
                    <a:pt x="51" y="4"/>
                    <a:pt x="51" y="4"/>
                    <a:pt x="51" y="4"/>
                  </a:cubicBezTo>
                  <a:cubicBezTo>
                    <a:pt x="77" y="4"/>
                    <a:pt x="98" y="24"/>
                    <a:pt x="98" y="49"/>
                  </a:cubicBezTo>
                  <a:cubicBezTo>
                    <a:pt x="100" y="49"/>
                    <a:pt x="100" y="49"/>
                    <a:pt x="100" y="49"/>
                  </a:cubicBezTo>
                  <a:cubicBezTo>
                    <a:pt x="102" y="49"/>
                    <a:pt x="102" y="49"/>
                    <a:pt x="102" y="49"/>
                  </a:cubicBezTo>
                  <a:cubicBezTo>
                    <a:pt x="102" y="22"/>
                    <a:pt x="79" y="0"/>
                    <a:pt x="51" y="0"/>
                  </a:cubicBezTo>
                  <a:cubicBezTo>
                    <a:pt x="51" y="0"/>
                    <a:pt x="51" y="0"/>
                    <a:pt x="50" y="0"/>
                  </a:cubicBezTo>
                  <a:cubicBezTo>
                    <a:pt x="22" y="0"/>
                    <a:pt x="0" y="23"/>
                    <a:pt x="0" y="51"/>
                  </a:cubicBezTo>
                  <a:cubicBezTo>
                    <a:pt x="0" y="51"/>
                    <a:pt x="0" y="52"/>
                    <a:pt x="0" y="52"/>
                  </a:cubicBezTo>
                  <a:cubicBezTo>
                    <a:pt x="1" y="80"/>
                    <a:pt x="24" y="102"/>
                    <a:pt x="51" y="102"/>
                  </a:cubicBezTo>
                  <a:cubicBezTo>
                    <a:pt x="52" y="102"/>
                    <a:pt x="52" y="102"/>
                    <a:pt x="53" y="102"/>
                  </a:cubicBezTo>
                  <a:cubicBezTo>
                    <a:pt x="80" y="101"/>
                    <a:pt x="103" y="78"/>
                    <a:pt x="103" y="51"/>
                  </a:cubicBezTo>
                  <a:cubicBezTo>
                    <a:pt x="103" y="50"/>
                    <a:pt x="103" y="50"/>
                    <a:pt x="102" y="49"/>
                  </a:cubicBezTo>
                  <a:lnTo>
                    <a:pt x="100" y="49"/>
                  </a:lnTo>
                  <a:close/>
                </a:path>
              </a:pathLst>
            </a:custGeom>
            <a:solidFill>
              <a:srgbClr val="9A9FB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9" name="iṡlídê"/>
            <p:cNvSpPr/>
            <p:nvPr/>
          </p:nvSpPr>
          <p:spPr bwMode="auto">
            <a:xfrm>
              <a:off x="5389563" y="2581276"/>
              <a:ext cx="1368425" cy="1360488"/>
            </a:xfrm>
            <a:custGeom>
              <a:avLst/>
              <a:gdLst>
                <a:gd name="T0" fmla="*/ 211 w 212"/>
                <a:gd name="T1" fmla="*/ 119 h 211"/>
                <a:gd name="T2" fmla="*/ 212 w 212"/>
                <a:gd name="T3" fmla="*/ 105 h 211"/>
                <a:gd name="T4" fmla="*/ 211 w 212"/>
                <a:gd name="T5" fmla="*/ 92 h 211"/>
                <a:gd name="T6" fmla="*/ 189 w 212"/>
                <a:gd name="T7" fmla="*/ 92 h 211"/>
                <a:gd name="T8" fmla="*/ 185 w 212"/>
                <a:gd name="T9" fmla="*/ 76 h 211"/>
                <a:gd name="T10" fmla="*/ 204 w 212"/>
                <a:gd name="T11" fmla="*/ 65 h 211"/>
                <a:gd name="T12" fmla="*/ 190 w 212"/>
                <a:gd name="T13" fmla="*/ 41 h 211"/>
                <a:gd name="T14" fmla="*/ 171 w 212"/>
                <a:gd name="T15" fmla="*/ 52 h 211"/>
                <a:gd name="T16" fmla="*/ 159 w 212"/>
                <a:gd name="T17" fmla="*/ 40 h 211"/>
                <a:gd name="T18" fmla="*/ 170 w 212"/>
                <a:gd name="T19" fmla="*/ 22 h 211"/>
                <a:gd name="T20" fmla="*/ 147 w 212"/>
                <a:gd name="T21" fmla="*/ 8 h 211"/>
                <a:gd name="T22" fmla="*/ 136 w 212"/>
                <a:gd name="T23" fmla="*/ 27 h 211"/>
                <a:gd name="T24" fmla="*/ 120 w 212"/>
                <a:gd name="T25" fmla="*/ 22 h 211"/>
                <a:gd name="T26" fmla="*/ 120 w 212"/>
                <a:gd name="T27" fmla="*/ 1 h 211"/>
                <a:gd name="T28" fmla="*/ 106 w 212"/>
                <a:gd name="T29" fmla="*/ 0 h 211"/>
                <a:gd name="T30" fmla="*/ 92 w 212"/>
                <a:gd name="T31" fmla="*/ 1 h 211"/>
                <a:gd name="T32" fmla="*/ 92 w 212"/>
                <a:gd name="T33" fmla="*/ 22 h 211"/>
                <a:gd name="T34" fmla="*/ 76 w 212"/>
                <a:gd name="T35" fmla="*/ 27 h 211"/>
                <a:gd name="T36" fmla="*/ 65 w 212"/>
                <a:gd name="T37" fmla="*/ 8 h 211"/>
                <a:gd name="T38" fmla="*/ 42 w 212"/>
                <a:gd name="T39" fmla="*/ 22 h 211"/>
                <a:gd name="T40" fmla="*/ 53 w 212"/>
                <a:gd name="T41" fmla="*/ 40 h 211"/>
                <a:gd name="T42" fmla="*/ 41 w 212"/>
                <a:gd name="T43" fmla="*/ 52 h 211"/>
                <a:gd name="T44" fmla="*/ 22 w 212"/>
                <a:gd name="T45" fmla="*/ 41 h 211"/>
                <a:gd name="T46" fmla="*/ 8 w 212"/>
                <a:gd name="T47" fmla="*/ 65 h 211"/>
                <a:gd name="T48" fmla="*/ 27 w 212"/>
                <a:gd name="T49" fmla="*/ 76 h 211"/>
                <a:gd name="T50" fmla="*/ 23 w 212"/>
                <a:gd name="T51" fmla="*/ 92 h 211"/>
                <a:gd name="T52" fmla="*/ 1 w 212"/>
                <a:gd name="T53" fmla="*/ 92 h 211"/>
                <a:gd name="T54" fmla="*/ 0 w 212"/>
                <a:gd name="T55" fmla="*/ 105 h 211"/>
                <a:gd name="T56" fmla="*/ 1 w 212"/>
                <a:gd name="T57" fmla="*/ 119 h 211"/>
                <a:gd name="T58" fmla="*/ 23 w 212"/>
                <a:gd name="T59" fmla="*/ 119 h 211"/>
                <a:gd name="T60" fmla="*/ 27 w 212"/>
                <a:gd name="T61" fmla="*/ 135 h 211"/>
                <a:gd name="T62" fmla="*/ 8 w 212"/>
                <a:gd name="T63" fmla="*/ 146 h 211"/>
                <a:gd name="T64" fmla="*/ 22 w 212"/>
                <a:gd name="T65" fmla="*/ 170 h 211"/>
                <a:gd name="T66" fmla="*/ 41 w 212"/>
                <a:gd name="T67" fmla="*/ 159 h 211"/>
                <a:gd name="T68" fmla="*/ 53 w 212"/>
                <a:gd name="T69" fmla="*/ 171 h 211"/>
                <a:gd name="T70" fmla="*/ 42 w 212"/>
                <a:gd name="T71" fmla="*/ 189 h 211"/>
                <a:gd name="T72" fmla="*/ 65 w 212"/>
                <a:gd name="T73" fmla="*/ 203 h 211"/>
                <a:gd name="T74" fmla="*/ 76 w 212"/>
                <a:gd name="T75" fmla="*/ 184 h 211"/>
                <a:gd name="T76" fmla="*/ 92 w 212"/>
                <a:gd name="T77" fmla="*/ 188 h 211"/>
                <a:gd name="T78" fmla="*/ 92 w 212"/>
                <a:gd name="T79" fmla="*/ 210 h 211"/>
                <a:gd name="T80" fmla="*/ 106 w 212"/>
                <a:gd name="T81" fmla="*/ 211 h 211"/>
                <a:gd name="T82" fmla="*/ 120 w 212"/>
                <a:gd name="T83" fmla="*/ 210 h 211"/>
                <a:gd name="T84" fmla="*/ 120 w 212"/>
                <a:gd name="T85" fmla="*/ 188 h 211"/>
                <a:gd name="T86" fmla="*/ 136 w 212"/>
                <a:gd name="T87" fmla="*/ 184 h 211"/>
                <a:gd name="T88" fmla="*/ 147 w 212"/>
                <a:gd name="T89" fmla="*/ 203 h 211"/>
                <a:gd name="T90" fmla="*/ 170 w 212"/>
                <a:gd name="T91" fmla="*/ 189 h 211"/>
                <a:gd name="T92" fmla="*/ 159 w 212"/>
                <a:gd name="T93" fmla="*/ 171 h 211"/>
                <a:gd name="T94" fmla="*/ 171 w 212"/>
                <a:gd name="T95" fmla="*/ 159 h 211"/>
                <a:gd name="T96" fmla="*/ 190 w 212"/>
                <a:gd name="T97" fmla="*/ 170 h 211"/>
                <a:gd name="T98" fmla="*/ 204 w 212"/>
                <a:gd name="T99" fmla="*/ 146 h 211"/>
                <a:gd name="T100" fmla="*/ 185 w 212"/>
                <a:gd name="T101" fmla="*/ 135 h 211"/>
                <a:gd name="T102" fmla="*/ 189 w 212"/>
                <a:gd name="T103" fmla="*/ 119 h 211"/>
                <a:gd name="T104" fmla="*/ 211 w 212"/>
                <a:gd name="T105" fmla="*/ 119 h 211"/>
                <a:gd name="T106" fmla="*/ 106 w 212"/>
                <a:gd name="T107" fmla="*/ 125 h 211"/>
                <a:gd name="T108" fmla="*/ 86 w 212"/>
                <a:gd name="T109" fmla="*/ 105 h 211"/>
                <a:gd name="T110" fmla="*/ 106 w 212"/>
                <a:gd name="T111" fmla="*/ 86 h 211"/>
                <a:gd name="T112" fmla="*/ 126 w 212"/>
                <a:gd name="T113" fmla="*/ 105 h 211"/>
                <a:gd name="T114" fmla="*/ 106 w 212"/>
                <a:gd name="T115" fmla="*/ 125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2" h="211">
                  <a:moveTo>
                    <a:pt x="211" y="119"/>
                  </a:moveTo>
                  <a:cubicBezTo>
                    <a:pt x="211" y="115"/>
                    <a:pt x="212" y="110"/>
                    <a:pt x="212" y="105"/>
                  </a:cubicBezTo>
                  <a:cubicBezTo>
                    <a:pt x="212" y="101"/>
                    <a:pt x="211" y="96"/>
                    <a:pt x="211" y="92"/>
                  </a:cubicBezTo>
                  <a:cubicBezTo>
                    <a:pt x="189" y="92"/>
                    <a:pt x="189" y="92"/>
                    <a:pt x="189" y="92"/>
                  </a:cubicBezTo>
                  <a:cubicBezTo>
                    <a:pt x="188" y="86"/>
                    <a:pt x="187" y="81"/>
                    <a:pt x="185" y="76"/>
                  </a:cubicBezTo>
                  <a:cubicBezTo>
                    <a:pt x="204" y="65"/>
                    <a:pt x="204" y="65"/>
                    <a:pt x="204" y="65"/>
                  </a:cubicBezTo>
                  <a:cubicBezTo>
                    <a:pt x="200" y="56"/>
                    <a:pt x="195" y="48"/>
                    <a:pt x="190" y="41"/>
                  </a:cubicBezTo>
                  <a:cubicBezTo>
                    <a:pt x="171" y="52"/>
                    <a:pt x="171" y="52"/>
                    <a:pt x="171" y="52"/>
                  </a:cubicBezTo>
                  <a:cubicBezTo>
                    <a:pt x="168" y="48"/>
                    <a:pt x="164" y="44"/>
                    <a:pt x="159" y="40"/>
                  </a:cubicBezTo>
                  <a:cubicBezTo>
                    <a:pt x="170" y="22"/>
                    <a:pt x="170" y="22"/>
                    <a:pt x="170" y="22"/>
                  </a:cubicBezTo>
                  <a:cubicBezTo>
                    <a:pt x="163" y="16"/>
                    <a:pt x="155" y="11"/>
                    <a:pt x="147" y="8"/>
                  </a:cubicBezTo>
                  <a:cubicBezTo>
                    <a:pt x="136" y="27"/>
                    <a:pt x="136" y="27"/>
                    <a:pt x="136" y="27"/>
                  </a:cubicBezTo>
                  <a:cubicBezTo>
                    <a:pt x="131" y="25"/>
                    <a:pt x="125" y="23"/>
                    <a:pt x="120" y="22"/>
                  </a:cubicBezTo>
                  <a:cubicBezTo>
                    <a:pt x="120" y="1"/>
                    <a:pt x="120" y="1"/>
                    <a:pt x="120" y="1"/>
                  </a:cubicBezTo>
                  <a:cubicBezTo>
                    <a:pt x="115" y="0"/>
                    <a:pt x="111" y="0"/>
                    <a:pt x="106" y="0"/>
                  </a:cubicBezTo>
                  <a:cubicBezTo>
                    <a:pt x="101" y="0"/>
                    <a:pt x="97" y="0"/>
                    <a:pt x="92" y="1"/>
                  </a:cubicBezTo>
                  <a:cubicBezTo>
                    <a:pt x="92" y="22"/>
                    <a:pt x="92" y="22"/>
                    <a:pt x="92" y="22"/>
                  </a:cubicBezTo>
                  <a:cubicBezTo>
                    <a:pt x="87" y="23"/>
                    <a:pt x="81" y="25"/>
                    <a:pt x="76" y="27"/>
                  </a:cubicBezTo>
                  <a:cubicBezTo>
                    <a:pt x="65" y="8"/>
                    <a:pt x="65" y="8"/>
                    <a:pt x="65" y="8"/>
                  </a:cubicBezTo>
                  <a:cubicBezTo>
                    <a:pt x="57" y="11"/>
                    <a:pt x="49" y="16"/>
                    <a:pt x="42" y="22"/>
                  </a:cubicBezTo>
                  <a:cubicBezTo>
                    <a:pt x="53" y="40"/>
                    <a:pt x="53" y="40"/>
                    <a:pt x="53" y="40"/>
                  </a:cubicBezTo>
                  <a:cubicBezTo>
                    <a:pt x="48" y="44"/>
                    <a:pt x="44" y="48"/>
                    <a:pt x="41" y="52"/>
                  </a:cubicBezTo>
                  <a:cubicBezTo>
                    <a:pt x="22" y="41"/>
                    <a:pt x="22" y="41"/>
                    <a:pt x="22" y="41"/>
                  </a:cubicBezTo>
                  <a:cubicBezTo>
                    <a:pt x="17" y="48"/>
                    <a:pt x="12" y="56"/>
                    <a:pt x="8" y="65"/>
                  </a:cubicBezTo>
                  <a:cubicBezTo>
                    <a:pt x="27" y="76"/>
                    <a:pt x="27" y="76"/>
                    <a:pt x="27" y="76"/>
                  </a:cubicBezTo>
                  <a:cubicBezTo>
                    <a:pt x="25" y="81"/>
                    <a:pt x="24" y="86"/>
                    <a:pt x="23" y="92"/>
                  </a:cubicBezTo>
                  <a:cubicBezTo>
                    <a:pt x="1" y="92"/>
                    <a:pt x="1" y="92"/>
                    <a:pt x="1" y="92"/>
                  </a:cubicBezTo>
                  <a:cubicBezTo>
                    <a:pt x="1" y="96"/>
                    <a:pt x="0" y="101"/>
                    <a:pt x="0" y="105"/>
                  </a:cubicBezTo>
                  <a:cubicBezTo>
                    <a:pt x="0" y="110"/>
                    <a:pt x="1" y="115"/>
                    <a:pt x="1" y="119"/>
                  </a:cubicBezTo>
                  <a:cubicBezTo>
                    <a:pt x="23" y="119"/>
                    <a:pt x="23" y="119"/>
                    <a:pt x="23" y="119"/>
                  </a:cubicBezTo>
                  <a:cubicBezTo>
                    <a:pt x="24" y="125"/>
                    <a:pt x="25" y="130"/>
                    <a:pt x="27" y="135"/>
                  </a:cubicBezTo>
                  <a:cubicBezTo>
                    <a:pt x="8" y="146"/>
                    <a:pt x="8" y="146"/>
                    <a:pt x="8" y="146"/>
                  </a:cubicBezTo>
                  <a:cubicBezTo>
                    <a:pt x="12" y="155"/>
                    <a:pt x="17" y="162"/>
                    <a:pt x="22" y="170"/>
                  </a:cubicBezTo>
                  <a:cubicBezTo>
                    <a:pt x="41" y="159"/>
                    <a:pt x="41" y="159"/>
                    <a:pt x="41" y="159"/>
                  </a:cubicBezTo>
                  <a:cubicBezTo>
                    <a:pt x="44" y="163"/>
                    <a:pt x="48" y="167"/>
                    <a:pt x="53" y="171"/>
                  </a:cubicBezTo>
                  <a:cubicBezTo>
                    <a:pt x="42" y="189"/>
                    <a:pt x="42" y="189"/>
                    <a:pt x="42" y="189"/>
                  </a:cubicBezTo>
                  <a:cubicBezTo>
                    <a:pt x="49" y="195"/>
                    <a:pt x="57" y="200"/>
                    <a:pt x="65" y="203"/>
                  </a:cubicBezTo>
                  <a:cubicBezTo>
                    <a:pt x="76" y="184"/>
                    <a:pt x="76" y="184"/>
                    <a:pt x="76" y="184"/>
                  </a:cubicBezTo>
                  <a:cubicBezTo>
                    <a:pt x="81" y="186"/>
                    <a:pt x="87" y="188"/>
                    <a:pt x="92" y="188"/>
                  </a:cubicBezTo>
                  <a:cubicBezTo>
                    <a:pt x="92" y="210"/>
                    <a:pt x="92" y="210"/>
                    <a:pt x="92" y="210"/>
                  </a:cubicBezTo>
                  <a:cubicBezTo>
                    <a:pt x="97" y="211"/>
                    <a:pt x="101" y="211"/>
                    <a:pt x="106" y="211"/>
                  </a:cubicBezTo>
                  <a:cubicBezTo>
                    <a:pt x="111" y="211"/>
                    <a:pt x="115" y="211"/>
                    <a:pt x="120" y="210"/>
                  </a:cubicBezTo>
                  <a:cubicBezTo>
                    <a:pt x="120" y="188"/>
                    <a:pt x="120" y="188"/>
                    <a:pt x="120" y="188"/>
                  </a:cubicBezTo>
                  <a:cubicBezTo>
                    <a:pt x="125" y="188"/>
                    <a:pt x="131" y="186"/>
                    <a:pt x="136" y="184"/>
                  </a:cubicBezTo>
                  <a:cubicBezTo>
                    <a:pt x="147" y="203"/>
                    <a:pt x="147" y="203"/>
                    <a:pt x="147" y="203"/>
                  </a:cubicBezTo>
                  <a:cubicBezTo>
                    <a:pt x="155" y="200"/>
                    <a:pt x="163" y="195"/>
                    <a:pt x="170" y="189"/>
                  </a:cubicBezTo>
                  <a:cubicBezTo>
                    <a:pt x="159" y="171"/>
                    <a:pt x="159" y="171"/>
                    <a:pt x="159" y="171"/>
                  </a:cubicBezTo>
                  <a:cubicBezTo>
                    <a:pt x="164" y="167"/>
                    <a:pt x="168" y="163"/>
                    <a:pt x="171" y="159"/>
                  </a:cubicBezTo>
                  <a:cubicBezTo>
                    <a:pt x="190" y="170"/>
                    <a:pt x="190" y="170"/>
                    <a:pt x="190" y="170"/>
                  </a:cubicBezTo>
                  <a:cubicBezTo>
                    <a:pt x="195" y="162"/>
                    <a:pt x="200" y="155"/>
                    <a:pt x="204" y="146"/>
                  </a:cubicBezTo>
                  <a:cubicBezTo>
                    <a:pt x="185" y="135"/>
                    <a:pt x="185" y="135"/>
                    <a:pt x="185" y="135"/>
                  </a:cubicBezTo>
                  <a:cubicBezTo>
                    <a:pt x="187" y="130"/>
                    <a:pt x="188" y="125"/>
                    <a:pt x="189" y="119"/>
                  </a:cubicBezTo>
                  <a:lnTo>
                    <a:pt x="211" y="119"/>
                  </a:lnTo>
                  <a:close/>
                  <a:moveTo>
                    <a:pt x="106" y="125"/>
                  </a:moveTo>
                  <a:cubicBezTo>
                    <a:pt x="95" y="125"/>
                    <a:pt x="86" y="116"/>
                    <a:pt x="86" y="105"/>
                  </a:cubicBezTo>
                  <a:cubicBezTo>
                    <a:pt x="86" y="95"/>
                    <a:pt x="95" y="86"/>
                    <a:pt x="106" y="86"/>
                  </a:cubicBezTo>
                  <a:cubicBezTo>
                    <a:pt x="117" y="86"/>
                    <a:pt x="126" y="95"/>
                    <a:pt x="126" y="105"/>
                  </a:cubicBezTo>
                  <a:cubicBezTo>
                    <a:pt x="126" y="116"/>
                    <a:pt x="117" y="125"/>
                    <a:pt x="106" y="12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0" name="ïṩliḍê"/>
            <p:cNvSpPr/>
            <p:nvPr/>
          </p:nvSpPr>
          <p:spPr bwMode="auto">
            <a:xfrm>
              <a:off x="5770563" y="2962276"/>
              <a:ext cx="606425" cy="598488"/>
            </a:xfrm>
            <a:custGeom>
              <a:avLst/>
              <a:gdLst>
                <a:gd name="T0" fmla="*/ 92 w 94"/>
                <a:gd name="T1" fmla="*/ 46 h 93"/>
                <a:gd name="T2" fmla="*/ 90 w 94"/>
                <a:gd name="T3" fmla="*/ 46 h 93"/>
                <a:gd name="T4" fmla="*/ 77 w 94"/>
                <a:gd name="T5" fmla="*/ 77 h 93"/>
                <a:gd name="T6" fmla="*/ 47 w 94"/>
                <a:gd name="T7" fmla="*/ 89 h 93"/>
                <a:gd name="T8" fmla="*/ 17 w 94"/>
                <a:gd name="T9" fmla="*/ 77 h 93"/>
                <a:gd name="T10" fmla="*/ 4 w 94"/>
                <a:gd name="T11" fmla="*/ 46 h 93"/>
                <a:gd name="T12" fmla="*/ 17 w 94"/>
                <a:gd name="T13" fmla="*/ 16 h 93"/>
                <a:gd name="T14" fmla="*/ 47 w 94"/>
                <a:gd name="T15" fmla="*/ 4 h 93"/>
                <a:gd name="T16" fmla="*/ 77 w 94"/>
                <a:gd name="T17" fmla="*/ 16 h 93"/>
                <a:gd name="T18" fmla="*/ 90 w 94"/>
                <a:gd name="T19" fmla="*/ 46 h 93"/>
                <a:gd name="T20" fmla="*/ 92 w 94"/>
                <a:gd name="T21" fmla="*/ 46 h 93"/>
                <a:gd name="T22" fmla="*/ 94 w 94"/>
                <a:gd name="T23" fmla="*/ 46 h 93"/>
                <a:gd name="T24" fmla="*/ 47 w 94"/>
                <a:gd name="T25" fmla="*/ 0 h 93"/>
                <a:gd name="T26" fmla="*/ 0 w 94"/>
                <a:gd name="T27" fmla="*/ 46 h 93"/>
                <a:gd name="T28" fmla="*/ 47 w 94"/>
                <a:gd name="T29" fmla="*/ 93 h 93"/>
                <a:gd name="T30" fmla="*/ 94 w 94"/>
                <a:gd name="T31" fmla="*/ 46 h 93"/>
                <a:gd name="T32" fmla="*/ 92 w 94"/>
                <a:gd name="T33" fmla="*/ 46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92" y="46"/>
                  </a:moveTo>
                  <a:cubicBezTo>
                    <a:pt x="90" y="46"/>
                    <a:pt x="90" y="46"/>
                    <a:pt x="90" y="46"/>
                  </a:cubicBezTo>
                  <a:cubicBezTo>
                    <a:pt x="90" y="58"/>
                    <a:pt x="85" y="69"/>
                    <a:pt x="77" y="77"/>
                  </a:cubicBezTo>
                  <a:cubicBezTo>
                    <a:pt x="70" y="85"/>
                    <a:pt x="59" y="89"/>
                    <a:pt x="47" y="89"/>
                  </a:cubicBezTo>
                  <a:cubicBezTo>
                    <a:pt x="35" y="89"/>
                    <a:pt x="24" y="85"/>
                    <a:pt x="17" y="77"/>
                  </a:cubicBezTo>
                  <a:cubicBezTo>
                    <a:pt x="9" y="69"/>
                    <a:pt x="4" y="58"/>
                    <a:pt x="4" y="46"/>
                  </a:cubicBezTo>
                  <a:cubicBezTo>
                    <a:pt x="4" y="35"/>
                    <a:pt x="9" y="24"/>
                    <a:pt x="17" y="16"/>
                  </a:cubicBezTo>
                  <a:cubicBezTo>
                    <a:pt x="24" y="8"/>
                    <a:pt x="35" y="4"/>
                    <a:pt x="47" y="4"/>
                  </a:cubicBezTo>
                  <a:cubicBezTo>
                    <a:pt x="59" y="4"/>
                    <a:pt x="70" y="8"/>
                    <a:pt x="77" y="16"/>
                  </a:cubicBezTo>
                  <a:cubicBezTo>
                    <a:pt x="85" y="24"/>
                    <a:pt x="90" y="35"/>
                    <a:pt x="90" y="46"/>
                  </a:cubicBezTo>
                  <a:cubicBezTo>
                    <a:pt x="92" y="46"/>
                    <a:pt x="92" y="46"/>
                    <a:pt x="92" y="46"/>
                  </a:cubicBezTo>
                  <a:cubicBezTo>
                    <a:pt x="94" y="46"/>
                    <a:pt x="94" y="46"/>
                    <a:pt x="94" y="46"/>
                  </a:cubicBezTo>
                  <a:cubicBezTo>
                    <a:pt x="94" y="21"/>
                    <a:pt x="73" y="0"/>
                    <a:pt x="47" y="0"/>
                  </a:cubicBezTo>
                  <a:cubicBezTo>
                    <a:pt x="21" y="0"/>
                    <a:pt x="0" y="21"/>
                    <a:pt x="0" y="46"/>
                  </a:cubicBezTo>
                  <a:cubicBezTo>
                    <a:pt x="0" y="72"/>
                    <a:pt x="21" y="93"/>
                    <a:pt x="47" y="93"/>
                  </a:cubicBezTo>
                  <a:cubicBezTo>
                    <a:pt x="73" y="93"/>
                    <a:pt x="94" y="72"/>
                    <a:pt x="94" y="46"/>
                  </a:cubicBezTo>
                  <a:lnTo>
                    <a:pt x="92" y="46"/>
                  </a:lnTo>
                  <a:close/>
                </a:path>
              </a:pathLst>
            </a:custGeom>
            <a:solidFill>
              <a:srgbClr val="9A9FB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1" name="íṡlîďè"/>
            <p:cNvSpPr/>
            <p:nvPr/>
          </p:nvSpPr>
          <p:spPr bwMode="auto">
            <a:xfrm>
              <a:off x="5646738" y="2833688"/>
              <a:ext cx="852488" cy="855663"/>
            </a:xfrm>
            <a:custGeom>
              <a:avLst/>
              <a:gdLst>
                <a:gd name="T0" fmla="*/ 130 w 132"/>
                <a:gd name="T1" fmla="*/ 66 h 133"/>
                <a:gd name="T2" fmla="*/ 128 w 132"/>
                <a:gd name="T3" fmla="*/ 66 h 133"/>
                <a:gd name="T4" fmla="*/ 110 w 132"/>
                <a:gd name="T5" fmla="*/ 110 h 133"/>
                <a:gd name="T6" fmla="*/ 66 w 132"/>
                <a:gd name="T7" fmla="*/ 129 h 133"/>
                <a:gd name="T8" fmla="*/ 22 w 132"/>
                <a:gd name="T9" fmla="*/ 110 h 133"/>
                <a:gd name="T10" fmla="*/ 4 w 132"/>
                <a:gd name="T11" fmla="*/ 66 h 133"/>
                <a:gd name="T12" fmla="*/ 22 w 132"/>
                <a:gd name="T13" fmla="*/ 22 h 133"/>
                <a:gd name="T14" fmla="*/ 66 w 132"/>
                <a:gd name="T15" fmla="*/ 4 h 133"/>
                <a:gd name="T16" fmla="*/ 110 w 132"/>
                <a:gd name="T17" fmla="*/ 22 h 133"/>
                <a:gd name="T18" fmla="*/ 128 w 132"/>
                <a:gd name="T19" fmla="*/ 66 h 133"/>
                <a:gd name="T20" fmla="*/ 130 w 132"/>
                <a:gd name="T21" fmla="*/ 66 h 133"/>
                <a:gd name="T22" fmla="*/ 132 w 132"/>
                <a:gd name="T23" fmla="*/ 66 h 133"/>
                <a:gd name="T24" fmla="*/ 66 w 132"/>
                <a:gd name="T25" fmla="*/ 0 h 133"/>
                <a:gd name="T26" fmla="*/ 0 w 132"/>
                <a:gd name="T27" fmla="*/ 66 h 133"/>
                <a:gd name="T28" fmla="*/ 66 w 132"/>
                <a:gd name="T29" fmla="*/ 133 h 133"/>
                <a:gd name="T30" fmla="*/ 132 w 132"/>
                <a:gd name="T31" fmla="*/ 66 h 133"/>
                <a:gd name="T32" fmla="*/ 130 w 132"/>
                <a:gd name="T33" fmla="*/ 66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133">
                  <a:moveTo>
                    <a:pt x="130" y="66"/>
                  </a:moveTo>
                  <a:cubicBezTo>
                    <a:pt x="128" y="66"/>
                    <a:pt x="128" y="66"/>
                    <a:pt x="128" y="66"/>
                  </a:cubicBezTo>
                  <a:cubicBezTo>
                    <a:pt x="128" y="84"/>
                    <a:pt x="121" y="99"/>
                    <a:pt x="110" y="110"/>
                  </a:cubicBezTo>
                  <a:cubicBezTo>
                    <a:pt x="99" y="122"/>
                    <a:pt x="83" y="129"/>
                    <a:pt x="66" y="129"/>
                  </a:cubicBezTo>
                  <a:cubicBezTo>
                    <a:pt x="49" y="129"/>
                    <a:pt x="33" y="122"/>
                    <a:pt x="22" y="110"/>
                  </a:cubicBezTo>
                  <a:cubicBezTo>
                    <a:pt x="11" y="99"/>
                    <a:pt x="4" y="84"/>
                    <a:pt x="4" y="66"/>
                  </a:cubicBezTo>
                  <a:cubicBezTo>
                    <a:pt x="4" y="49"/>
                    <a:pt x="11" y="34"/>
                    <a:pt x="22" y="22"/>
                  </a:cubicBezTo>
                  <a:cubicBezTo>
                    <a:pt x="33" y="11"/>
                    <a:pt x="49" y="4"/>
                    <a:pt x="66" y="4"/>
                  </a:cubicBezTo>
                  <a:cubicBezTo>
                    <a:pt x="83" y="4"/>
                    <a:pt x="99" y="11"/>
                    <a:pt x="110" y="22"/>
                  </a:cubicBezTo>
                  <a:cubicBezTo>
                    <a:pt x="121" y="34"/>
                    <a:pt x="128" y="49"/>
                    <a:pt x="128" y="66"/>
                  </a:cubicBezTo>
                  <a:cubicBezTo>
                    <a:pt x="130" y="66"/>
                    <a:pt x="130" y="66"/>
                    <a:pt x="130" y="66"/>
                  </a:cubicBezTo>
                  <a:cubicBezTo>
                    <a:pt x="132" y="66"/>
                    <a:pt x="132" y="66"/>
                    <a:pt x="132" y="66"/>
                  </a:cubicBezTo>
                  <a:cubicBezTo>
                    <a:pt x="132" y="30"/>
                    <a:pt x="103" y="0"/>
                    <a:pt x="66" y="0"/>
                  </a:cubicBezTo>
                  <a:cubicBezTo>
                    <a:pt x="29" y="0"/>
                    <a:pt x="0" y="30"/>
                    <a:pt x="0" y="66"/>
                  </a:cubicBezTo>
                  <a:cubicBezTo>
                    <a:pt x="0" y="103"/>
                    <a:pt x="29" y="133"/>
                    <a:pt x="66" y="133"/>
                  </a:cubicBezTo>
                  <a:cubicBezTo>
                    <a:pt x="103" y="133"/>
                    <a:pt x="132" y="103"/>
                    <a:pt x="132" y="66"/>
                  </a:cubicBezTo>
                  <a:lnTo>
                    <a:pt x="130" y="66"/>
                  </a:lnTo>
                  <a:close/>
                </a:path>
              </a:pathLst>
            </a:custGeom>
            <a:solidFill>
              <a:srgbClr val="9A9FB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2" name="íṣļiḑe"/>
            <p:cNvSpPr/>
            <p:nvPr/>
          </p:nvSpPr>
          <p:spPr bwMode="auto">
            <a:xfrm>
              <a:off x="4402138" y="5751513"/>
              <a:ext cx="355600" cy="187325"/>
            </a:xfrm>
            <a:custGeom>
              <a:avLst/>
              <a:gdLst>
                <a:gd name="T0" fmla="*/ 10 w 55"/>
                <a:gd name="T1" fmla="*/ 0 h 29"/>
                <a:gd name="T2" fmla="*/ 0 w 55"/>
                <a:gd name="T3" fmla="*/ 29 h 29"/>
                <a:gd name="T4" fmla="*/ 55 w 55"/>
                <a:gd name="T5" fmla="*/ 29 h 29"/>
                <a:gd name="T6" fmla="*/ 24 w 55"/>
                <a:gd name="T7" fmla="*/ 13 h 29"/>
                <a:gd name="T8" fmla="*/ 21 w 55"/>
                <a:gd name="T9" fmla="*/ 4 h 29"/>
                <a:gd name="T10" fmla="*/ 10 w 55"/>
                <a:gd name="T11" fmla="*/ 0 h 29"/>
              </a:gdLst>
              <a:ahLst/>
              <a:cxnLst>
                <a:cxn ang="0">
                  <a:pos x="T0" y="T1"/>
                </a:cxn>
                <a:cxn ang="0">
                  <a:pos x="T2" y="T3"/>
                </a:cxn>
                <a:cxn ang="0">
                  <a:pos x="T4" y="T5"/>
                </a:cxn>
                <a:cxn ang="0">
                  <a:pos x="T6" y="T7"/>
                </a:cxn>
                <a:cxn ang="0">
                  <a:pos x="T8" y="T9"/>
                </a:cxn>
                <a:cxn ang="0">
                  <a:pos x="T10" y="T11"/>
                </a:cxn>
              </a:cxnLst>
              <a:rect l="0" t="0" r="r" b="b"/>
              <a:pathLst>
                <a:path w="55" h="29">
                  <a:moveTo>
                    <a:pt x="10" y="0"/>
                  </a:moveTo>
                  <a:cubicBezTo>
                    <a:pt x="0" y="29"/>
                    <a:pt x="0" y="29"/>
                    <a:pt x="0" y="29"/>
                  </a:cubicBezTo>
                  <a:cubicBezTo>
                    <a:pt x="55" y="29"/>
                    <a:pt x="55" y="29"/>
                    <a:pt x="55" y="29"/>
                  </a:cubicBezTo>
                  <a:cubicBezTo>
                    <a:pt x="55" y="29"/>
                    <a:pt x="40" y="15"/>
                    <a:pt x="24" y="13"/>
                  </a:cubicBezTo>
                  <a:cubicBezTo>
                    <a:pt x="21" y="4"/>
                    <a:pt x="21" y="4"/>
                    <a:pt x="21" y="4"/>
                  </a:cubicBezTo>
                  <a:lnTo>
                    <a:pt x="10" y="0"/>
                  </a:lnTo>
                  <a:close/>
                </a:path>
              </a:pathLst>
            </a:custGeom>
            <a:solidFill>
              <a:srgbClr val="402C2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3" name="íšļidê"/>
            <p:cNvSpPr/>
            <p:nvPr/>
          </p:nvSpPr>
          <p:spPr bwMode="auto">
            <a:xfrm>
              <a:off x="5170488" y="5751513"/>
              <a:ext cx="354013" cy="187325"/>
            </a:xfrm>
            <a:custGeom>
              <a:avLst/>
              <a:gdLst>
                <a:gd name="T0" fmla="*/ 7 w 55"/>
                <a:gd name="T1" fmla="*/ 0 h 29"/>
                <a:gd name="T2" fmla="*/ 0 w 55"/>
                <a:gd name="T3" fmla="*/ 29 h 29"/>
                <a:gd name="T4" fmla="*/ 55 w 55"/>
                <a:gd name="T5" fmla="*/ 29 h 29"/>
                <a:gd name="T6" fmla="*/ 24 w 55"/>
                <a:gd name="T7" fmla="*/ 13 h 29"/>
                <a:gd name="T8" fmla="*/ 20 w 55"/>
                <a:gd name="T9" fmla="*/ 4 h 29"/>
                <a:gd name="T10" fmla="*/ 7 w 55"/>
                <a:gd name="T11" fmla="*/ 0 h 29"/>
              </a:gdLst>
              <a:ahLst/>
              <a:cxnLst>
                <a:cxn ang="0">
                  <a:pos x="T0" y="T1"/>
                </a:cxn>
                <a:cxn ang="0">
                  <a:pos x="T2" y="T3"/>
                </a:cxn>
                <a:cxn ang="0">
                  <a:pos x="T4" y="T5"/>
                </a:cxn>
                <a:cxn ang="0">
                  <a:pos x="T6" y="T7"/>
                </a:cxn>
                <a:cxn ang="0">
                  <a:pos x="T8" y="T9"/>
                </a:cxn>
                <a:cxn ang="0">
                  <a:pos x="T10" y="T11"/>
                </a:cxn>
              </a:cxnLst>
              <a:rect l="0" t="0" r="r" b="b"/>
              <a:pathLst>
                <a:path w="55" h="29">
                  <a:moveTo>
                    <a:pt x="7" y="0"/>
                  </a:moveTo>
                  <a:cubicBezTo>
                    <a:pt x="0" y="29"/>
                    <a:pt x="0" y="29"/>
                    <a:pt x="0" y="29"/>
                  </a:cubicBezTo>
                  <a:cubicBezTo>
                    <a:pt x="55" y="29"/>
                    <a:pt x="55" y="29"/>
                    <a:pt x="55" y="29"/>
                  </a:cubicBezTo>
                  <a:cubicBezTo>
                    <a:pt x="55" y="29"/>
                    <a:pt x="40" y="15"/>
                    <a:pt x="24" y="13"/>
                  </a:cubicBezTo>
                  <a:cubicBezTo>
                    <a:pt x="20" y="4"/>
                    <a:pt x="20" y="4"/>
                    <a:pt x="20" y="4"/>
                  </a:cubicBezTo>
                  <a:lnTo>
                    <a:pt x="7" y="0"/>
                  </a:lnTo>
                  <a:close/>
                </a:path>
              </a:pathLst>
            </a:custGeom>
            <a:solidFill>
              <a:srgbClr val="402C2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4" name="işḻîďe"/>
            <p:cNvSpPr/>
            <p:nvPr/>
          </p:nvSpPr>
          <p:spPr bwMode="auto">
            <a:xfrm>
              <a:off x="4821238" y="3948113"/>
              <a:ext cx="496888" cy="1849438"/>
            </a:xfrm>
            <a:custGeom>
              <a:avLst/>
              <a:gdLst>
                <a:gd name="T0" fmla="*/ 58 w 77"/>
                <a:gd name="T1" fmla="*/ 0 h 287"/>
                <a:gd name="T2" fmla="*/ 77 w 77"/>
                <a:gd name="T3" fmla="*/ 287 h 287"/>
                <a:gd name="T4" fmla="*/ 58 w 77"/>
                <a:gd name="T5" fmla="*/ 287 h 287"/>
                <a:gd name="T6" fmla="*/ 35 w 77"/>
                <a:gd name="T7" fmla="*/ 159 h 287"/>
                <a:gd name="T8" fmla="*/ 0 w 77"/>
                <a:gd name="T9" fmla="*/ 0 h 287"/>
                <a:gd name="T10" fmla="*/ 58 w 77"/>
                <a:gd name="T11" fmla="*/ 0 h 287"/>
              </a:gdLst>
              <a:ahLst/>
              <a:cxnLst>
                <a:cxn ang="0">
                  <a:pos x="T0" y="T1"/>
                </a:cxn>
                <a:cxn ang="0">
                  <a:pos x="T2" y="T3"/>
                </a:cxn>
                <a:cxn ang="0">
                  <a:pos x="T4" y="T5"/>
                </a:cxn>
                <a:cxn ang="0">
                  <a:pos x="T6" y="T7"/>
                </a:cxn>
                <a:cxn ang="0">
                  <a:pos x="T8" y="T9"/>
                </a:cxn>
                <a:cxn ang="0">
                  <a:pos x="T10" y="T11"/>
                </a:cxn>
              </a:cxnLst>
              <a:rect l="0" t="0" r="r" b="b"/>
              <a:pathLst>
                <a:path w="77" h="287">
                  <a:moveTo>
                    <a:pt x="58" y="0"/>
                  </a:moveTo>
                  <a:cubicBezTo>
                    <a:pt x="77" y="287"/>
                    <a:pt x="77" y="287"/>
                    <a:pt x="77" y="287"/>
                  </a:cubicBezTo>
                  <a:cubicBezTo>
                    <a:pt x="58" y="287"/>
                    <a:pt x="58" y="287"/>
                    <a:pt x="58" y="287"/>
                  </a:cubicBezTo>
                  <a:cubicBezTo>
                    <a:pt x="58" y="287"/>
                    <a:pt x="32" y="187"/>
                    <a:pt x="35" y="159"/>
                  </a:cubicBezTo>
                  <a:cubicBezTo>
                    <a:pt x="0" y="0"/>
                    <a:pt x="0" y="0"/>
                    <a:pt x="0" y="0"/>
                  </a:cubicBezTo>
                  <a:cubicBezTo>
                    <a:pt x="58" y="0"/>
                    <a:pt x="58" y="0"/>
                    <a:pt x="58" y="0"/>
                  </a:cubicBezTo>
                </a:path>
              </a:pathLst>
            </a:custGeom>
            <a:solidFill>
              <a:schemeClr val="bg1">
                <a:lumMod val="95000"/>
              </a:schemeClr>
            </a:solidFill>
            <a:ln>
              <a:noFill/>
            </a:ln>
          </p:spPr>
          <p:txBody>
            <a:bodyPr anchor="ctr"/>
            <a:lstStyle/>
            <a:p>
              <a:pPr algn="ctr"/>
            </a:p>
          </p:txBody>
        </p:sp>
        <p:sp>
          <p:nvSpPr>
            <p:cNvPr id="85" name="iṥ1îdê"/>
            <p:cNvSpPr/>
            <p:nvPr/>
          </p:nvSpPr>
          <p:spPr bwMode="auto">
            <a:xfrm>
              <a:off x="4879976" y="4121151"/>
              <a:ext cx="438150" cy="1676400"/>
            </a:xfrm>
            <a:custGeom>
              <a:avLst/>
              <a:gdLst>
                <a:gd name="T0" fmla="*/ 0 w 68"/>
                <a:gd name="T1" fmla="*/ 12 h 260"/>
                <a:gd name="T2" fmla="*/ 26 w 68"/>
                <a:gd name="T3" fmla="*/ 132 h 260"/>
                <a:gd name="T4" fmla="*/ 49 w 68"/>
                <a:gd name="T5" fmla="*/ 260 h 260"/>
                <a:gd name="T6" fmla="*/ 68 w 68"/>
                <a:gd name="T7" fmla="*/ 260 h 260"/>
                <a:gd name="T8" fmla="*/ 58 w 68"/>
                <a:gd name="T9" fmla="*/ 109 h 260"/>
                <a:gd name="T10" fmla="*/ 19 w 68"/>
                <a:gd name="T11" fmla="*/ 0 h 260"/>
                <a:gd name="T12" fmla="*/ 0 w 68"/>
                <a:gd name="T13" fmla="*/ 12 h 260"/>
              </a:gdLst>
              <a:ahLst/>
              <a:cxnLst>
                <a:cxn ang="0">
                  <a:pos x="T0" y="T1"/>
                </a:cxn>
                <a:cxn ang="0">
                  <a:pos x="T2" y="T3"/>
                </a:cxn>
                <a:cxn ang="0">
                  <a:pos x="T4" y="T5"/>
                </a:cxn>
                <a:cxn ang="0">
                  <a:pos x="T6" y="T7"/>
                </a:cxn>
                <a:cxn ang="0">
                  <a:pos x="T8" y="T9"/>
                </a:cxn>
                <a:cxn ang="0">
                  <a:pos x="T10" y="T11"/>
                </a:cxn>
                <a:cxn ang="0">
                  <a:pos x="T12" y="T13"/>
                </a:cxn>
              </a:cxnLst>
              <a:rect l="0" t="0" r="r" b="b"/>
              <a:pathLst>
                <a:path w="68" h="260">
                  <a:moveTo>
                    <a:pt x="0" y="12"/>
                  </a:moveTo>
                  <a:cubicBezTo>
                    <a:pt x="26" y="132"/>
                    <a:pt x="26" y="132"/>
                    <a:pt x="26" y="132"/>
                  </a:cubicBezTo>
                  <a:cubicBezTo>
                    <a:pt x="23" y="160"/>
                    <a:pt x="49" y="260"/>
                    <a:pt x="49" y="260"/>
                  </a:cubicBezTo>
                  <a:cubicBezTo>
                    <a:pt x="68" y="260"/>
                    <a:pt x="68" y="260"/>
                    <a:pt x="68" y="260"/>
                  </a:cubicBezTo>
                  <a:cubicBezTo>
                    <a:pt x="58" y="109"/>
                    <a:pt x="58" y="109"/>
                    <a:pt x="58" y="109"/>
                  </a:cubicBezTo>
                  <a:cubicBezTo>
                    <a:pt x="19" y="0"/>
                    <a:pt x="19" y="0"/>
                    <a:pt x="19" y="0"/>
                  </a:cubicBezTo>
                  <a:lnTo>
                    <a:pt x="0" y="12"/>
                  </a:lnTo>
                  <a:close/>
                </a:path>
              </a:pathLst>
            </a:custGeom>
            <a:solidFill>
              <a:srgbClr val="000000">
                <a:alpha val="20000"/>
              </a:srgbClr>
            </a:solidFill>
            <a:ln>
              <a:noFill/>
            </a:ln>
          </p:spPr>
          <p:txBody>
            <a:bodyPr anchor="ctr"/>
            <a:lstStyle/>
            <a:p>
              <a:pPr algn="ctr"/>
            </a:p>
          </p:txBody>
        </p:sp>
        <p:sp>
          <p:nvSpPr>
            <p:cNvPr id="86" name="íṡḷiḋé"/>
            <p:cNvSpPr/>
            <p:nvPr/>
          </p:nvSpPr>
          <p:spPr bwMode="auto">
            <a:xfrm>
              <a:off x="4433888" y="3973513"/>
              <a:ext cx="652463" cy="1824038"/>
            </a:xfrm>
            <a:custGeom>
              <a:avLst/>
              <a:gdLst>
                <a:gd name="T0" fmla="*/ 99 w 101"/>
                <a:gd name="T1" fmla="*/ 0 h 283"/>
                <a:gd name="T2" fmla="*/ 18 w 101"/>
                <a:gd name="T3" fmla="*/ 283 h 283"/>
                <a:gd name="T4" fmla="*/ 0 w 101"/>
                <a:gd name="T5" fmla="*/ 283 h 283"/>
                <a:gd name="T6" fmla="*/ 29 w 101"/>
                <a:gd name="T7" fmla="*/ 141 h 283"/>
                <a:gd name="T8" fmla="*/ 41 w 101"/>
                <a:gd name="T9" fmla="*/ 0 h 283"/>
                <a:gd name="T10" fmla="*/ 101 w 101"/>
                <a:gd name="T11" fmla="*/ 0 h 283"/>
                <a:gd name="T12" fmla="*/ 99 w 101"/>
                <a:gd name="T13" fmla="*/ 0 h 283"/>
              </a:gdLst>
              <a:ahLst/>
              <a:cxnLst>
                <a:cxn ang="0">
                  <a:pos x="T0" y="T1"/>
                </a:cxn>
                <a:cxn ang="0">
                  <a:pos x="T2" y="T3"/>
                </a:cxn>
                <a:cxn ang="0">
                  <a:pos x="T4" y="T5"/>
                </a:cxn>
                <a:cxn ang="0">
                  <a:pos x="T6" y="T7"/>
                </a:cxn>
                <a:cxn ang="0">
                  <a:pos x="T8" y="T9"/>
                </a:cxn>
                <a:cxn ang="0">
                  <a:pos x="T10" y="T11"/>
                </a:cxn>
                <a:cxn ang="0">
                  <a:pos x="T12" y="T13"/>
                </a:cxn>
              </a:cxnLst>
              <a:rect l="0" t="0" r="r" b="b"/>
              <a:pathLst>
                <a:path w="101" h="283">
                  <a:moveTo>
                    <a:pt x="99" y="0"/>
                  </a:moveTo>
                  <a:cubicBezTo>
                    <a:pt x="18" y="283"/>
                    <a:pt x="18" y="283"/>
                    <a:pt x="18" y="283"/>
                  </a:cubicBezTo>
                  <a:cubicBezTo>
                    <a:pt x="0" y="283"/>
                    <a:pt x="0" y="283"/>
                    <a:pt x="0" y="283"/>
                  </a:cubicBezTo>
                  <a:cubicBezTo>
                    <a:pt x="0" y="283"/>
                    <a:pt x="13" y="163"/>
                    <a:pt x="29" y="141"/>
                  </a:cubicBezTo>
                  <a:cubicBezTo>
                    <a:pt x="41" y="0"/>
                    <a:pt x="41" y="0"/>
                    <a:pt x="41" y="0"/>
                  </a:cubicBezTo>
                  <a:cubicBezTo>
                    <a:pt x="101" y="0"/>
                    <a:pt x="101" y="0"/>
                    <a:pt x="101" y="0"/>
                  </a:cubicBezTo>
                  <a:cubicBezTo>
                    <a:pt x="99" y="0"/>
                    <a:pt x="99" y="0"/>
                    <a:pt x="99" y="0"/>
                  </a:cubicBezTo>
                </a:path>
              </a:pathLst>
            </a:custGeom>
            <a:solidFill>
              <a:schemeClr val="bg1">
                <a:lumMod val="95000"/>
              </a:schemeClr>
            </a:solidFill>
            <a:ln>
              <a:noFill/>
            </a:ln>
          </p:spPr>
          <p:txBody>
            <a:bodyPr anchor="ctr"/>
            <a:lstStyle/>
            <a:p>
              <a:pPr algn="ctr"/>
            </a:p>
          </p:txBody>
        </p:sp>
        <p:sp>
          <p:nvSpPr>
            <p:cNvPr id="87" name="íşḻiḑê"/>
            <p:cNvSpPr/>
            <p:nvPr/>
          </p:nvSpPr>
          <p:spPr bwMode="auto">
            <a:xfrm>
              <a:off x="5351463" y="2530476"/>
              <a:ext cx="792163" cy="682625"/>
            </a:xfrm>
            <a:custGeom>
              <a:avLst/>
              <a:gdLst>
                <a:gd name="T0" fmla="*/ 2 w 123"/>
                <a:gd name="T1" fmla="*/ 80 h 106"/>
                <a:gd name="T2" fmla="*/ 84 w 123"/>
                <a:gd name="T3" fmla="*/ 18 h 106"/>
                <a:gd name="T4" fmla="*/ 105 w 123"/>
                <a:gd name="T5" fmla="*/ 0 h 106"/>
                <a:gd name="T6" fmla="*/ 119 w 123"/>
                <a:gd name="T7" fmla="*/ 1 h 106"/>
                <a:gd name="T8" fmla="*/ 123 w 123"/>
                <a:gd name="T9" fmla="*/ 7 h 106"/>
                <a:gd name="T10" fmla="*/ 106 w 123"/>
                <a:gd name="T11" fmla="*/ 15 h 106"/>
                <a:gd name="T12" fmla="*/ 119 w 123"/>
                <a:gd name="T13" fmla="*/ 19 h 106"/>
                <a:gd name="T14" fmla="*/ 93 w 123"/>
                <a:gd name="T15" fmla="*/ 25 h 106"/>
                <a:gd name="T16" fmla="*/ 28 w 123"/>
                <a:gd name="T17" fmla="*/ 89 h 106"/>
                <a:gd name="T18" fmla="*/ 0 w 123"/>
                <a:gd name="T19" fmla="*/ 106 h 106"/>
                <a:gd name="T20" fmla="*/ 2 w 123"/>
                <a:gd name="T21"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 h="106">
                  <a:moveTo>
                    <a:pt x="2" y="80"/>
                  </a:moveTo>
                  <a:cubicBezTo>
                    <a:pt x="84" y="18"/>
                    <a:pt x="84" y="18"/>
                    <a:pt x="84" y="18"/>
                  </a:cubicBezTo>
                  <a:cubicBezTo>
                    <a:pt x="105" y="0"/>
                    <a:pt x="105" y="0"/>
                    <a:pt x="105" y="0"/>
                  </a:cubicBezTo>
                  <a:cubicBezTo>
                    <a:pt x="119" y="1"/>
                    <a:pt x="119" y="1"/>
                    <a:pt x="119" y="1"/>
                  </a:cubicBezTo>
                  <a:cubicBezTo>
                    <a:pt x="123" y="7"/>
                    <a:pt x="123" y="7"/>
                    <a:pt x="123" y="7"/>
                  </a:cubicBezTo>
                  <a:cubicBezTo>
                    <a:pt x="106" y="15"/>
                    <a:pt x="106" y="15"/>
                    <a:pt x="106" y="15"/>
                  </a:cubicBezTo>
                  <a:cubicBezTo>
                    <a:pt x="106" y="15"/>
                    <a:pt x="119" y="18"/>
                    <a:pt x="119" y="19"/>
                  </a:cubicBezTo>
                  <a:cubicBezTo>
                    <a:pt x="119" y="21"/>
                    <a:pt x="99" y="24"/>
                    <a:pt x="93" y="25"/>
                  </a:cubicBezTo>
                  <a:cubicBezTo>
                    <a:pt x="28" y="89"/>
                    <a:pt x="28" y="89"/>
                    <a:pt x="28" y="89"/>
                  </a:cubicBezTo>
                  <a:cubicBezTo>
                    <a:pt x="0" y="106"/>
                    <a:pt x="0" y="106"/>
                    <a:pt x="0" y="106"/>
                  </a:cubicBezTo>
                  <a:lnTo>
                    <a:pt x="2" y="80"/>
                  </a:lnTo>
                  <a:close/>
                </a:path>
              </a:pathLst>
            </a:custGeom>
            <a:solidFill>
              <a:srgbClr val="FFADA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8" name="ï$ḻiďè"/>
            <p:cNvSpPr/>
            <p:nvPr/>
          </p:nvSpPr>
          <p:spPr bwMode="auto">
            <a:xfrm>
              <a:off x="5170488" y="2994026"/>
              <a:ext cx="284163" cy="457200"/>
            </a:xfrm>
            <a:custGeom>
              <a:avLst/>
              <a:gdLst>
                <a:gd name="T0" fmla="*/ 7 w 44"/>
                <a:gd name="T1" fmla="*/ 14 h 71"/>
                <a:gd name="T2" fmla="*/ 33 w 44"/>
                <a:gd name="T3" fmla="*/ 0 h 71"/>
                <a:gd name="T4" fmla="*/ 44 w 44"/>
                <a:gd name="T5" fmla="*/ 33 h 71"/>
                <a:gd name="T6" fmla="*/ 0 w 44"/>
                <a:gd name="T7" fmla="*/ 71 h 71"/>
                <a:gd name="T8" fmla="*/ 7 w 44"/>
                <a:gd name="T9" fmla="*/ 14 h 71"/>
              </a:gdLst>
              <a:ahLst/>
              <a:cxnLst>
                <a:cxn ang="0">
                  <a:pos x="T0" y="T1"/>
                </a:cxn>
                <a:cxn ang="0">
                  <a:pos x="T2" y="T3"/>
                </a:cxn>
                <a:cxn ang="0">
                  <a:pos x="T4" y="T5"/>
                </a:cxn>
                <a:cxn ang="0">
                  <a:pos x="T6" y="T7"/>
                </a:cxn>
                <a:cxn ang="0">
                  <a:pos x="T8" y="T9"/>
                </a:cxn>
              </a:cxnLst>
              <a:rect l="0" t="0" r="r" b="b"/>
              <a:pathLst>
                <a:path w="44" h="71">
                  <a:moveTo>
                    <a:pt x="7" y="14"/>
                  </a:moveTo>
                  <a:cubicBezTo>
                    <a:pt x="33" y="0"/>
                    <a:pt x="33" y="0"/>
                    <a:pt x="33" y="0"/>
                  </a:cubicBezTo>
                  <a:cubicBezTo>
                    <a:pt x="33" y="0"/>
                    <a:pt x="43" y="17"/>
                    <a:pt x="44" y="33"/>
                  </a:cubicBezTo>
                  <a:cubicBezTo>
                    <a:pt x="0" y="71"/>
                    <a:pt x="0" y="71"/>
                    <a:pt x="0" y="71"/>
                  </a:cubicBezTo>
                  <a:cubicBezTo>
                    <a:pt x="7" y="14"/>
                    <a:pt x="7" y="14"/>
                    <a:pt x="7" y="14"/>
                  </a:cubicBezTo>
                </a:path>
              </a:pathLst>
            </a:custGeom>
            <a:solidFill>
              <a:srgbClr val="318B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9" name="íŝľíďè"/>
            <p:cNvSpPr/>
            <p:nvPr/>
          </p:nvSpPr>
          <p:spPr bwMode="auto">
            <a:xfrm>
              <a:off x="5208588" y="3116263"/>
              <a:ext cx="38100" cy="303213"/>
            </a:xfrm>
            <a:prstGeom prst="rect">
              <a:avLst/>
            </a:prstGeom>
            <a:solidFill>
              <a:srgbClr val="241D8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90" name="iṧľiḍè"/>
            <p:cNvSpPr/>
            <p:nvPr/>
          </p:nvSpPr>
          <p:spPr bwMode="auto">
            <a:xfrm>
              <a:off x="4408488" y="3709988"/>
              <a:ext cx="193675" cy="238125"/>
            </a:xfrm>
            <a:custGeom>
              <a:avLst/>
              <a:gdLst>
                <a:gd name="T0" fmla="*/ 0 w 122"/>
                <a:gd name="T1" fmla="*/ 129 h 150"/>
                <a:gd name="T2" fmla="*/ 53 w 122"/>
                <a:gd name="T3" fmla="*/ 0 h 150"/>
                <a:gd name="T4" fmla="*/ 122 w 122"/>
                <a:gd name="T5" fmla="*/ 36 h 150"/>
                <a:gd name="T6" fmla="*/ 77 w 122"/>
                <a:gd name="T7" fmla="*/ 150 h 150"/>
                <a:gd name="T8" fmla="*/ 0 w 122"/>
                <a:gd name="T9" fmla="*/ 129 h 150"/>
              </a:gdLst>
              <a:ahLst/>
              <a:cxnLst>
                <a:cxn ang="0">
                  <a:pos x="T0" y="T1"/>
                </a:cxn>
                <a:cxn ang="0">
                  <a:pos x="T2" y="T3"/>
                </a:cxn>
                <a:cxn ang="0">
                  <a:pos x="T4" y="T5"/>
                </a:cxn>
                <a:cxn ang="0">
                  <a:pos x="T6" y="T7"/>
                </a:cxn>
                <a:cxn ang="0">
                  <a:pos x="T8" y="T9"/>
                </a:cxn>
              </a:cxnLst>
              <a:rect l="0" t="0" r="r" b="b"/>
              <a:pathLst>
                <a:path w="122" h="150">
                  <a:moveTo>
                    <a:pt x="0" y="129"/>
                  </a:moveTo>
                  <a:lnTo>
                    <a:pt x="53" y="0"/>
                  </a:lnTo>
                  <a:lnTo>
                    <a:pt x="122" y="36"/>
                  </a:lnTo>
                  <a:lnTo>
                    <a:pt x="77" y="150"/>
                  </a:lnTo>
                  <a:lnTo>
                    <a:pt x="0" y="129"/>
                  </a:lnTo>
                  <a:close/>
                </a:path>
              </a:pathLst>
            </a:custGeom>
            <a:solidFill>
              <a:srgbClr val="FFADA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1" name="iṣļïḑe"/>
            <p:cNvSpPr/>
            <p:nvPr/>
          </p:nvSpPr>
          <p:spPr bwMode="auto">
            <a:xfrm>
              <a:off x="4686301" y="2800351"/>
              <a:ext cx="354013" cy="438150"/>
            </a:xfrm>
            <a:custGeom>
              <a:avLst/>
              <a:gdLst>
                <a:gd name="T0" fmla="*/ 44 w 55"/>
                <a:gd name="T1" fmla="*/ 2 h 68"/>
                <a:gd name="T2" fmla="*/ 55 w 55"/>
                <a:gd name="T3" fmla="*/ 20 h 68"/>
                <a:gd name="T4" fmla="*/ 50 w 55"/>
                <a:gd name="T5" fmla="*/ 23 h 68"/>
                <a:gd name="T6" fmla="*/ 52 w 55"/>
                <a:gd name="T7" fmla="*/ 38 h 68"/>
                <a:gd name="T8" fmla="*/ 44 w 55"/>
                <a:gd name="T9" fmla="*/ 48 h 68"/>
                <a:gd name="T10" fmla="*/ 46 w 55"/>
                <a:gd name="T11" fmla="*/ 59 h 68"/>
                <a:gd name="T12" fmla="*/ 25 w 55"/>
                <a:gd name="T13" fmla="*/ 68 h 68"/>
                <a:gd name="T14" fmla="*/ 19 w 55"/>
                <a:gd name="T15" fmla="*/ 47 h 68"/>
                <a:gd name="T16" fmla="*/ 2 w 55"/>
                <a:gd name="T17" fmla="*/ 24 h 68"/>
                <a:gd name="T18" fmla="*/ 33 w 55"/>
                <a:gd name="T19" fmla="*/ 0 h 68"/>
                <a:gd name="T20" fmla="*/ 44 w 55"/>
                <a:gd name="T21" fmla="*/ 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68">
                  <a:moveTo>
                    <a:pt x="44" y="2"/>
                  </a:moveTo>
                  <a:cubicBezTo>
                    <a:pt x="55" y="20"/>
                    <a:pt x="55" y="20"/>
                    <a:pt x="55" y="20"/>
                  </a:cubicBezTo>
                  <a:cubicBezTo>
                    <a:pt x="50" y="23"/>
                    <a:pt x="50" y="23"/>
                    <a:pt x="50" y="23"/>
                  </a:cubicBezTo>
                  <a:cubicBezTo>
                    <a:pt x="50" y="23"/>
                    <a:pt x="53" y="34"/>
                    <a:pt x="52" y="38"/>
                  </a:cubicBezTo>
                  <a:cubicBezTo>
                    <a:pt x="50" y="42"/>
                    <a:pt x="44" y="44"/>
                    <a:pt x="44" y="48"/>
                  </a:cubicBezTo>
                  <a:cubicBezTo>
                    <a:pt x="44" y="52"/>
                    <a:pt x="46" y="59"/>
                    <a:pt x="46" y="59"/>
                  </a:cubicBezTo>
                  <a:cubicBezTo>
                    <a:pt x="25" y="68"/>
                    <a:pt x="25" y="68"/>
                    <a:pt x="25" y="68"/>
                  </a:cubicBezTo>
                  <a:cubicBezTo>
                    <a:pt x="25" y="68"/>
                    <a:pt x="22" y="49"/>
                    <a:pt x="19" y="47"/>
                  </a:cubicBezTo>
                  <a:cubicBezTo>
                    <a:pt x="17" y="45"/>
                    <a:pt x="0" y="38"/>
                    <a:pt x="2" y="24"/>
                  </a:cubicBezTo>
                  <a:cubicBezTo>
                    <a:pt x="33" y="0"/>
                    <a:pt x="33" y="0"/>
                    <a:pt x="33" y="0"/>
                  </a:cubicBezTo>
                  <a:cubicBezTo>
                    <a:pt x="44" y="2"/>
                    <a:pt x="44" y="2"/>
                    <a:pt x="44" y="2"/>
                  </a:cubicBezTo>
                </a:path>
              </a:pathLst>
            </a:custGeom>
            <a:solidFill>
              <a:srgbClr val="FFADA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2" name="îṩļïḓe"/>
            <p:cNvSpPr/>
            <p:nvPr/>
          </p:nvSpPr>
          <p:spPr bwMode="auto">
            <a:xfrm>
              <a:off x="4686301" y="2833688"/>
              <a:ext cx="219075" cy="301625"/>
            </a:xfrm>
            <a:custGeom>
              <a:avLst/>
              <a:gdLst>
                <a:gd name="T0" fmla="*/ 27 w 34"/>
                <a:gd name="T1" fmla="*/ 32 h 47"/>
                <a:gd name="T2" fmla="*/ 20 w 34"/>
                <a:gd name="T3" fmla="*/ 27 h 47"/>
                <a:gd name="T4" fmla="*/ 23 w 34"/>
                <a:gd name="T5" fmla="*/ 19 h 47"/>
                <a:gd name="T6" fmla="*/ 27 w 34"/>
                <a:gd name="T7" fmla="*/ 24 h 47"/>
                <a:gd name="T8" fmla="*/ 31 w 34"/>
                <a:gd name="T9" fmla="*/ 28 h 47"/>
                <a:gd name="T10" fmla="*/ 30 w 34"/>
                <a:gd name="T11" fmla="*/ 14 h 47"/>
                <a:gd name="T12" fmla="*/ 31 w 34"/>
                <a:gd name="T13" fmla="*/ 2 h 47"/>
                <a:gd name="T14" fmla="*/ 26 w 34"/>
                <a:gd name="T15" fmla="*/ 0 h 47"/>
                <a:gd name="T16" fmla="*/ 2 w 34"/>
                <a:gd name="T17" fmla="*/ 19 h 47"/>
                <a:gd name="T18" fmla="*/ 19 w 34"/>
                <a:gd name="T19" fmla="*/ 42 h 47"/>
                <a:gd name="T20" fmla="*/ 22 w 34"/>
                <a:gd name="T21" fmla="*/ 47 h 47"/>
                <a:gd name="T22" fmla="*/ 27 w 34"/>
                <a:gd name="T23" fmla="*/ 3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47">
                  <a:moveTo>
                    <a:pt x="27" y="32"/>
                  </a:moveTo>
                  <a:cubicBezTo>
                    <a:pt x="25" y="33"/>
                    <a:pt x="21" y="32"/>
                    <a:pt x="20" y="27"/>
                  </a:cubicBezTo>
                  <a:cubicBezTo>
                    <a:pt x="18" y="22"/>
                    <a:pt x="20" y="20"/>
                    <a:pt x="23" y="19"/>
                  </a:cubicBezTo>
                  <a:cubicBezTo>
                    <a:pt x="24" y="19"/>
                    <a:pt x="26" y="21"/>
                    <a:pt x="27" y="24"/>
                  </a:cubicBezTo>
                  <a:cubicBezTo>
                    <a:pt x="29" y="26"/>
                    <a:pt x="30" y="28"/>
                    <a:pt x="31" y="28"/>
                  </a:cubicBezTo>
                  <a:cubicBezTo>
                    <a:pt x="32" y="26"/>
                    <a:pt x="30" y="14"/>
                    <a:pt x="30" y="14"/>
                  </a:cubicBezTo>
                  <a:cubicBezTo>
                    <a:pt x="34" y="9"/>
                    <a:pt x="31" y="2"/>
                    <a:pt x="31" y="2"/>
                  </a:cubicBezTo>
                  <a:cubicBezTo>
                    <a:pt x="26" y="0"/>
                    <a:pt x="26" y="0"/>
                    <a:pt x="26" y="0"/>
                  </a:cubicBezTo>
                  <a:cubicBezTo>
                    <a:pt x="2" y="19"/>
                    <a:pt x="2" y="19"/>
                    <a:pt x="2" y="19"/>
                  </a:cubicBezTo>
                  <a:cubicBezTo>
                    <a:pt x="0" y="33"/>
                    <a:pt x="17" y="40"/>
                    <a:pt x="19" y="42"/>
                  </a:cubicBezTo>
                  <a:cubicBezTo>
                    <a:pt x="20" y="43"/>
                    <a:pt x="21" y="45"/>
                    <a:pt x="22" y="47"/>
                  </a:cubicBezTo>
                  <a:cubicBezTo>
                    <a:pt x="30" y="42"/>
                    <a:pt x="27" y="32"/>
                    <a:pt x="27" y="32"/>
                  </a:cubicBezTo>
                </a:path>
              </a:pathLst>
            </a:custGeom>
            <a:solidFill>
              <a:srgbClr val="402C2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3" name="ïṧľiḑé"/>
            <p:cNvSpPr/>
            <p:nvPr/>
          </p:nvSpPr>
          <p:spPr bwMode="auto">
            <a:xfrm>
              <a:off x="4621213" y="3084513"/>
              <a:ext cx="625475" cy="1023938"/>
            </a:xfrm>
            <a:custGeom>
              <a:avLst/>
              <a:gdLst>
                <a:gd name="T0" fmla="*/ 0 w 97"/>
                <a:gd name="T1" fmla="*/ 41 h 159"/>
                <a:gd name="T2" fmla="*/ 92 w 97"/>
                <a:gd name="T3" fmla="*/ 0 h 159"/>
                <a:gd name="T4" fmla="*/ 97 w 97"/>
                <a:gd name="T5" fmla="*/ 151 h 159"/>
                <a:gd name="T6" fmla="*/ 4 w 97"/>
                <a:gd name="T7" fmla="*/ 156 h 159"/>
                <a:gd name="T8" fmla="*/ 0 w 97"/>
                <a:gd name="T9" fmla="*/ 41 h 159"/>
              </a:gdLst>
              <a:ahLst/>
              <a:cxnLst>
                <a:cxn ang="0">
                  <a:pos x="T0" y="T1"/>
                </a:cxn>
                <a:cxn ang="0">
                  <a:pos x="T2" y="T3"/>
                </a:cxn>
                <a:cxn ang="0">
                  <a:pos x="T4" y="T5"/>
                </a:cxn>
                <a:cxn ang="0">
                  <a:pos x="T6" y="T7"/>
                </a:cxn>
                <a:cxn ang="0">
                  <a:pos x="T8" y="T9"/>
                </a:cxn>
              </a:cxnLst>
              <a:rect l="0" t="0" r="r" b="b"/>
              <a:pathLst>
                <a:path w="97" h="159">
                  <a:moveTo>
                    <a:pt x="0" y="41"/>
                  </a:moveTo>
                  <a:cubicBezTo>
                    <a:pt x="22" y="25"/>
                    <a:pt x="75" y="11"/>
                    <a:pt x="92" y="0"/>
                  </a:cubicBezTo>
                  <a:cubicBezTo>
                    <a:pt x="92" y="0"/>
                    <a:pt x="87" y="114"/>
                    <a:pt x="97" y="151"/>
                  </a:cubicBezTo>
                  <a:cubicBezTo>
                    <a:pt x="97" y="151"/>
                    <a:pt x="59" y="159"/>
                    <a:pt x="4" y="156"/>
                  </a:cubicBezTo>
                  <a:cubicBezTo>
                    <a:pt x="4" y="156"/>
                    <a:pt x="14" y="76"/>
                    <a:pt x="0" y="41"/>
                  </a:cubicBezTo>
                </a:path>
              </a:pathLst>
            </a:custGeom>
            <a:solidFill>
              <a:srgbClr val="318B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4" name="isļïḍè"/>
            <p:cNvSpPr/>
            <p:nvPr/>
          </p:nvSpPr>
          <p:spPr bwMode="auto">
            <a:xfrm>
              <a:off x="4943476" y="3278188"/>
              <a:ext cx="111125" cy="695325"/>
            </a:xfrm>
            <a:custGeom>
              <a:avLst/>
              <a:gdLst>
                <a:gd name="T0" fmla="*/ 0 w 17"/>
                <a:gd name="T1" fmla="*/ 0 h 108"/>
                <a:gd name="T2" fmla="*/ 6 w 17"/>
                <a:gd name="T3" fmla="*/ 108 h 108"/>
                <a:gd name="T4" fmla="*/ 0 w 17"/>
                <a:gd name="T5" fmla="*/ 0 h 108"/>
              </a:gdLst>
              <a:ahLst/>
              <a:cxnLst>
                <a:cxn ang="0">
                  <a:pos x="T0" y="T1"/>
                </a:cxn>
                <a:cxn ang="0">
                  <a:pos x="T2" y="T3"/>
                </a:cxn>
                <a:cxn ang="0">
                  <a:pos x="T4" y="T5"/>
                </a:cxn>
              </a:cxnLst>
              <a:rect l="0" t="0" r="r" b="b"/>
              <a:pathLst>
                <a:path w="17" h="108">
                  <a:moveTo>
                    <a:pt x="0" y="0"/>
                  </a:moveTo>
                  <a:cubicBezTo>
                    <a:pt x="0" y="0"/>
                    <a:pt x="17" y="69"/>
                    <a:pt x="6" y="108"/>
                  </a:cubicBezTo>
                  <a:cubicBezTo>
                    <a:pt x="17" y="72"/>
                    <a:pt x="9" y="23"/>
                    <a:pt x="0" y="0"/>
                  </a:cubicBezTo>
                </a:path>
              </a:pathLst>
            </a:custGeom>
            <a:solidFill>
              <a:srgbClr val="241D8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5" name="íSľidè"/>
            <p:cNvSpPr/>
            <p:nvPr/>
          </p:nvSpPr>
          <p:spPr bwMode="auto">
            <a:xfrm>
              <a:off x="4667251" y="3579813"/>
              <a:ext cx="63500" cy="231775"/>
            </a:xfrm>
            <a:custGeom>
              <a:avLst/>
              <a:gdLst>
                <a:gd name="T0" fmla="*/ 0 w 10"/>
                <a:gd name="T1" fmla="*/ 36 h 36"/>
                <a:gd name="T2" fmla="*/ 0 w 10"/>
                <a:gd name="T3" fmla="*/ 36 h 36"/>
                <a:gd name="T4" fmla="*/ 0 w 10"/>
                <a:gd name="T5" fmla="*/ 36 h 36"/>
                <a:gd name="T6" fmla="*/ 0 w 10"/>
                <a:gd name="T7" fmla="*/ 36 h 36"/>
                <a:gd name="T8" fmla="*/ 10 w 10"/>
                <a:gd name="T9" fmla="*/ 0 h 36"/>
                <a:gd name="T10" fmla="*/ 10 w 10"/>
                <a:gd name="T11" fmla="*/ 0 h 36"/>
                <a:gd name="T12" fmla="*/ 7 w 10"/>
                <a:gd name="T13" fmla="*/ 10 h 36"/>
                <a:gd name="T14" fmla="*/ 8 w 10"/>
                <a:gd name="T15" fmla="*/ 11 h 36"/>
                <a:gd name="T16" fmla="*/ 10 w 10"/>
                <a:gd name="T1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36">
                  <a:moveTo>
                    <a:pt x="0" y="36"/>
                  </a:moveTo>
                  <a:cubicBezTo>
                    <a:pt x="0" y="36"/>
                    <a:pt x="0" y="36"/>
                    <a:pt x="0" y="36"/>
                  </a:cubicBezTo>
                  <a:cubicBezTo>
                    <a:pt x="0" y="36"/>
                    <a:pt x="0" y="36"/>
                    <a:pt x="0" y="36"/>
                  </a:cubicBezTo>
                  <a:cubicBezTo>
                    <a:pt x="0" y="36"/>
                    <a:pt x="0" y="36"/>
                    <a:pt x="0" y="36"/>
                  </a:cubicBezTo>
                  <a:moveTo>
                    <a:pt x="10" y="0"/>
                  </a:moveTo>
                  <a:cubicBezTo>
                    <a:pt x="10" y="0"/>
                    <a:pt x="10" y="0"/>
                    <a:pt x="10" y="0"/>
                  </a:cubicBezTo>
                  <a:cubicBezTo>
                    <a:pt x="7" y="10"/>
                    <a:pt x="7" y="10"/>
                    <a:pt x="7" y="10"/>
                  </a:cubicBezTo>
                  <a:cubicBezTo>
                    <a:pt x="7" y="10"/>
                    <a:pt x="7" y="11"/>
                    <a:pt x="8" y="11"/>
                  </a:cubicBezTo>
                  <a:cubicBezTo>
                    <a:pt x="10" y="0"/>
                    <a:pt x="10" y="0"/>
                    <a:pt x="10" y="0"/>
                  </a:cubicBezTo>
                </a:path>
              </a:pathLst>
            </a:custGeom>
            <a:solidFill>
              <a:srgbClr val="241D8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6" name="íSļîdê"/>
            <p:cNvSpPr/>
            <p:nvPr/>
          </p:nvSpPr>
          <p:spPr bwMode="auto">
            <a:xfrm>
              <a:off x="4433888" y="3348038"/>
              <a:ext cx="296863" cy="484188"/>
            </a:xfrm>
            <a:custGeom>
              <a:avLst/>
              <a:gdLst>
                <a:gd name="T0" fmla="*/ 29 w 46"/>
                <a:gd name="T1" fmla="*/ 0 h 75"/>
                <a:gd name="T2" fmla="*/ 0 w 46"/>
                <a:gd name="T3" fmla="*/ 61 h 75"/>
                <a:gd name="T4" fmla="*/ 35 w 46"/>
                <a:gd name="T5" fmla="*/ 75 h 75"/>
                <a:gd name="T6" fmla="*/ 46 w 46"/>
                <a:gd name="T7" fmla="*/ 36 h 75"/>
                <a:gd name="T8" fmla="*/ 29 w 46"/>
                <a:gd name="T9" fmla="*/ 0 h 75"/>
              </a:gdLst>
              <a:ahLst/>
              <a:cxnLst>
                <a:cxn ang="0">
                  <a:pos x="T0" y="T1"/>
                </a:cxn>
                <a:cxn ang="0">
                  <a:pos x="T2" y="T3"/>
                </a:cxn>
                <a:cxn ang="0">
                  <a:pos x="T4" y="T5"/>
                </a:cxn>
                <a:cxn ang="0">
                  <a:pos x="T6" y="T7"/>
                </a:cxn>
                <a:cxn ang="0">
                  <a:pos x="T8" y="T9"/>
                </a:cxn>
              </a:cxnLst>
              <a:rect l="0" t="0" r="r" b="b"/>
              <a:pathLst>
                <a:path w="46" h="75">
                  <a:moveTo>
                    <a:pt x="29" y="0"/>
                  </a:moveTo>
                  <a:cubicBezTo>
                    <a:pt x="18" y="9"/>
                    <a:pt x="0" y="61"/>
                    <a:pt x="0" y="61"/>
                  </a:cubicBezTo>
                  <a:cubicBezTo>
                    <a:pt x="35" y="75"/>
                    <a:pt x="35" y="75"/>
                    <a:pt x="35" y="75"/>
                  </a:cubicBezTo>
                  <a:cubicBezTo>
                    <a:pt x="46" y="36"/>
                    <a:pt x="46" y="36"/>
                    <a:pt x="46" y="36"/>
                  </a:cubicBezTo>
                  <a:cubicBezTo>
                    <a:pt x="46" y="36"/>
                    <a:pt x="41" y="8"/>
                    <a:pt x="29" y="0"/>
                  </a:cubicBezTo>
                </a:path>
              </a:pathLst>
            </a:custGeom>
            <a:solidFill>
              <a:srgbClr val="318B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7" name="ísļïḑé"/>
            <p:cNvSpPr/>
            <p:nvPr/>
          </p:nvSpPr>
          <p:spPr bwMode="auto">
            <a:xfrm>
              <a:off x="4667251" y="3798888"/>
              <a:ext cx="0" cy="12700"/>
            </a:xfrm>
            <a:custGeom>
              <a:avLst/>
              <a:gdLst>
                <a:gd name="T0" fmla="*/ 0 h 2"/>
                <a:gd name="T1" fmla="*/ 2 h 2"/>
                <a:gd name="T2" fmla="*/ 2 h 2"/>
                <a:gd name="T3" fmla="*/ 0 h 2"/>
              </a:gdLst>
              <a:ahLst/>
              <a:cxnLst>
                <a:cxn ang="0">
                  <a:pos x="0" y="T0"/>
                </a:cxn>
                <a:cxn ang="0">
                  <a:pos x="0" y="T1"/>
                </a:cxn>
                <a:cxn ang="0">
                  <a:pos x="0" y="T2"/>
                </a:cxn>
                <a:cxn ang="0">
                  <a:pos x="0" y="T3"/>
                </a:cxn>
              </a:cxnLst>
              <a:rect l="0" t="0" r="r" b="b"/>
              <a:pathLst>
                <a:path h="2">
                  <a:moveTo>
                    <a:pt x="0" y="0"/>
                  </a:moveTo>
                  <a:cubicBezTo>
                    <a:pt x="0" y="2"/>
                    <a:pt x="0" y="2"/>
                    <a:pt x="0" y="2"/>
                  </a:cubicBezTo>
                  <a:cubicBezTo>
                    <a:pt x="0" y="2"/>
                    <a:pt x="0" y="2"/>
                    <a:pt x="0" y="2"/>
                  </a:cubicBezTo>
                  <a:cubicBezTo>
                    <a:pt x="0" y="1"/>
                    <a:pt x="0" y="0"/>
                    <a:pt x="0" y="0"/>
                  </a:cubicBezTo>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8" name="îṡḻíḍe"/>
            <p:cNvSpPr/>
            <p:nvPr/>
          </p:nvSpPr>
          <p:spPr bwMode="auto">
            <a:xfrm>
              <a:off x="4667251" y="3400426"/>
              <a:ext cx="284163" cy="425450"/>
            </a:xfrm>
            <a:custGeom>
              <a:avLst/>
              <a:gdLst>
                <a:gd name="T0" fmla="*/ 0 w 44"/>
                <a:gd name="T1" fmla="*/ 61 h 66"/>
                <a:gd name="T2" fmla="*/ 0 w 44"/>
                <a:gd name="T3" fmla="*/ 62 h 66"/>
                <a:gd name="T4" fmla="*/ 0 w 44"/>
                <a:gd name="T5" fmla="*/ 64 h 66"/>
                <a:gd name="T6" fmla="*/ 0 w 44"/>
                <a:gd name="T7" fmla="*/ 64 h 66"/>
                <a:gd name="T8" fmla="*/ 0 w 44"/>
                <a:gd name="T9" fmla="*/ 61 h 66"/>
                <a:gd name="T10" fmla="*/ 7 w 44"/>
                <a:gd name="T11" fmla="*/ 0 h 66"/>
                <a:gd name="T12" fmla="*/ 2 w 44"/>
                <a:gd name="T13" fmla="*/ 1 h 66"/>
                <a:gd name="T14" fmla="*/ 1 w 44"/>
                <a:gd name="T15" fmla="*/ 2 h 66"/>
                <a:gd name="T16" fmla="*/ 10 w 44"/>
                <a:gd name="T17" fmla="*/ 26 h 66"/>
                <a:gd name="T18" fmla="*/ 12 w 44"/>
                <a:gd name="T19" fmla="*/ 26 h 66"/>
                <a:gd name="T20" fmla="*/ 19 w 44"/>
                <a:gd name="T21" fmla="*/ 31 h 66"/>
                <a:gd name="T22" fmla="*/ 14 w 44"/>
                <a:gd name="T23" fmla="*/ 40 h 66"/>
                <a:gd name="T24" fmla="*/ 12 w 44"/>
                <a:gd name="T25" fmla="*/ 40 h 66"/>
                <a:gd name="T26" fmla="*/ 8 w 44"/>
                <a:gd name="T27" fmla="*/ 39 h 66"/>
                <a:gd name="T28" fmla="*/ 0 w 44"/>
                <a:gd name="T29" fmla="*/ 64 h 66"/>
                <a:gd name="T30" fmla="*/ 2 w 44"/>
                <a:gd name="T31" fmla="*/ 64 h 66"/>
                <a:gd name="T32" fmla="*/ 6 w 44"/>
                <a:gd name="T33" fmla="*/ 57 h 66"/>
                <a:gd name="T34" fmla="*/ 12 w 44"/>
                <a:gd name="T35" fmla="*/ 57 h 66"/>
                <a:gd name="T36" fmla="*/ 13 w 44"/>
                <a:gd name="T37" fmla="*/ 57 h 66"/>
                <a:gd name="T38" fmla="*/ 16 w 44"/>
                <a:gd name="T39" fmla="*/ 66 h 66"/>
                <a:gd name="T40" fmla="*/ 22 w 44"/>
                <a:gd name="T41" fmla="*/ 64 h 66"/>
                <a:gd name="T42" fmla="*/ 27 w 44"/>
                <a:gd name="T43" fmla="*/ 62 h 66"/>
                <a:gd name="T44" fmla="*/ 24 w 44"/>
                <a:gd name="T45" fmla="*/ 54 h 66"/>
                <a:gd name="T46" fmla="*/ 30 w 44"/>
                <a:gd name="T47" fmla="*/ 49 h 66"/>
                <a:gd name="T48" fmla="*/ 38 w 44"/>
                <a:gd name="T49" fmla="*/ 53 h 66"/>
                <a:gd name="T50" fmla="*/ 43 w 44"/>
                <a:gd name="T51" fmla="*/ 43 h 66"/>
                <a:gd name="T52" fmla="*/ 35 w 44"/>
                <a:gd name="T53" fmla="*/ 39 h 66"/>
                <a:gd name="T54" fmla="*/ 36 w 44"/>
                <a:gd name="T55" fmla="*/ 31 h 66"/>
                <a:gd name="T56" fmla="*/ 44 w 44"/>
                <a:gd name="T57" fmla="*/ 29 h 66"/>
                <a:gd name="T58" fmla="*/ 43 w 44"/>
                <a:gd name="T59" fmla="*/ 23 h 66"/>
                <a:gd name="T60" fmla="*/ 41 w 44"/>
                <a:gd name="T61" fmla="*/ 18 h 66"/>
                <a:gd name="T62" fmla="*/ 33 w 44"/>
                <a:gd name="T63" fmla="*/ 20 h 66"/>
                <a:gd name="T64" fmla="*/ 28 w 44"/>
                <a:gd name="T65" fmla="*/ 14 h 66"/>
                <a:gd name="T66" fmla="*/ 32 w 44"/>
                <a:gd name="T67" fmla="*/ 7 h 66"/>
                <a:gd name="T68" fmla="*/ 22 w 44"/>
                <a:gd name="T69" fmla="*/ 1 h 66"/>
                <a:gd name="T70" fmla="*/ 18 w 44"/>
                <a:gd name="T71" fmla="*/ 9 h 66"/>
                <a:gd name="T72" fmla="*/ 12 w 44"/>
                <a:gd name="T73" fmla="*/ 8 h 66"/>
                <a:gd name="T74" fmla="*/ 10 w 44"/>
                <a:gd name="T75" fmla="*/ 9 h 66"/>
                <a:gd name="T76" fmla="*/ 7 w 44"/>
                <a:gd name="T7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4" h="66">
                  <a:moveTo>
                    <a:pt x="0" y="61"/>
                  </a:moveTo>
                  <a:cubicBezTo>
                    <a:pt x="0" y="62"/>
                    <a:pt x="0" y="62"/>
                    <a:pt x="0" y="62"/>
                  </a:cubicBezTo>
                  <a:cubicBezTo>
                    <a:pt x="0" y="62"/>
                    <a:pt x="0" y="63"/>
                    <a:pt x="0" y="64"/>
                  </a:cubicBezTo>
                  <a:cubicBezTo>
                    <a:pt x="0" y="64"/>
                    <a:pt x="0" y="64"/>
                    <a:pt x="0" y="64"/>
                  </a:cubicBezTo>
                  <a:cubicBezTo>
                    <a:pt x="0" y="63"/>
                    <a:pt x="0" y="62"/>
                    <a:pt x="0" y="61"/>
                  </a:cubicBezTo>
                  <a:moveTo>
                    <a:pt x="7" y="0"/>
                  </a:moveTo>
                  <a:cubicBezTo>
                    <a:pt x="6" y="0"/>
                    <a:pt x="4" y="1"/>
                    <a:pt x="2" y="1"/>
                  </a:cubicBezTo>
                  <a:cubicBezTo>
                    <a:pt x="2" y="1"/>
                    <a:pt x="1" y="2"/>
                    <a:pt x="1" y="2"/>
                  </a:cubicBezTo>
                  <a:cubicBezTo>
                    <a:pt x="6" y="10"/>
                    <a:pt x="9" y="21"/>
                    <a:pt x="10" y="26"/>
                  </a:cubicBezTo>
                  <a:cubicBezTo>
                    <a:pt x="11" y="26"/>
                    <a:pt x="11" y="26"/>
                    <a:pt x="12" y="26"/>
                  </a:cubicBezTo>
                  <a:cubicBezTo>
                    <a:pt x="15" y="26"/>
                    <a:pt x="18" y="28"/>
                    <a:pt x="19" y="31"/>
                  </a:cubicBezTo>
                  <a:cubicBezTo>
                    <a:pt x="20" y="34"/>
                    <a:pt x="18" y="38"/>
                    <a:pt x="14" y="40"/>
                  </a:cubicBezTo>
                  <a:cubicBezTo>
                    <a:pt x="13" y="40"/>
                    <a:pt x="12" y="40"/>
                    <a:pt x="12" y="40"/>
                  </a:cubicBezTo>
                  <a:cubicBezTo>
                    <a:pt x="10" y="40"/>
                    <a:pt x="9" y="39"/>
                    <a:pt x="8" y="39"/>
                  </a:cubicBezTo>
                  <a:cubicBezTo>
                    <a:pt x="0" y="64"/>
                    <a:pt x="0" y="64"/>
                    <a:pt x="0" y="64"/>
                  </a:cubicBezTo>
                  <a:cubicBezTo>
                    <a:pt x="1" y="64"/>
                    <a:pt x="1" y="64"/>
                    <a:pt x="2" y="64"/>
                  </a:cubicBezTo>
                  <a:cubicBezTo>
                    <a:pt x="6" y="57"/>
                    <a:pt x="6" y="57"/>
                    <a:pt x="6" y="57"/>
                  </a:cubicBezTo>
                  <a:cubicBezTo>
                    <a:pt x="8" y="57"/>
                    <a:pt x="10" y="57"/>
                    <a:pt x="12" y="57"/>
                  </a:cubicBezTo>
                  <a:cubicBezTo>
                    <a:pt x="12" y="57"/>
                    <a:pt x="13" y="57"/>
                    <a:pt x="13" y="57"/>
                  </a:cubicBezTo>
                  <a:cubicBezTo>
                    <a:pt x="16" y="66"/>
                    <a:pt x="16" y="66"/>
                    <a:pt x="16" y="66"/>
                  </a:cubicBezTo>
                  <a:cubicBezTo>
                    <a:pt x="18" y="65"/>
                    <a:pt x="20" y="65"/>
                    <a:pt x="22" y="64"/>
                  </a:cubicBezTo>
                  <a:cubicBezTo>
                    <a:pt x="24" y="64"/>
                    <a:pt x="25" y="63"/>
                    <a:pt x="27" y="62"/>
                  </a:cubicBezTo>
                  <a:cubicBezTo>
                    <a:pt x="24" y="54"/>
                    <a:pt x="24" y="54"/>
                    <a:pt x="24" y="54"/>
                  </a:cubicBezTo>
                  <a:cubicBezTo>
                    <a:pt x="27" y="53"/>
                    <a:pt x="29" y="51"/>
                    <a:pt x="30" y="49"/>
                  </a:cubicBezTo>
                  <a:cubicBezTo>
                    <a:pt x="38" y="53"/>
                    <a:pt x="38" y="53"/>
                    <a:pt x="38" y="53"/>
                  </a:cubicBezTo>
                  <a:cubicBezTo>
                    <a:pt x="40" y="50"/>
                    <a:pt x="42" y="47"/>
                    <a:pt x="43" y="43"/>
                  </a:cubicBezTo>
                  <a:cubicBezTo>
                    <a:pt x="35" y="39"/>
                    <a:pt x="35" y="39"/>
                    <a:pt x="35" y="39"/>
                  </a:cubicBezTo>
                  <a:cubicBezTo>
                    <a:pt x="36" y="36"/>
                    <a:pt x="36" y="34"/>
                    <a:pt x="36" y="31"/>
                  </a:cubicBezTo>
                  <a:cubicBezTo>
                    <a:pt x="44" y="29"/>
                    <a:pt x="44" y="29"/>
                    <a:pt x="44" y="29"/>
                  </a:cubicBezTo>
                  <a:cubicBezTo>
                    <a:pt x="44" y="27"/>
                    <a:pt x="44" y="25"/>
                    <a:pt x="43" y="23"/>
                  </a:cubicBezTo>
                  <a:cubicBezTo>
                    <a:pt x="43" y="21"/>
                    <a:pt x="42" y="19"/>
                    <a:pt x="41" y="18"/>
                  </a:cubicBezTo>
                  <a:cubicBezTo>
                    <a:pt x="33" y="20"/>
                    <a:pt x="33" y="20"/>
                    <a:pt x="33" y="20"/>
                  </a:cubicBezTo>
                  <a:cubicBezTo>
                    <a:pt x="31" y="18"/>
                    <a:pt x="30" y="16"/>
                    <a:pt x="28" y="14"/>
                  </a:cubicBezTo>
                  <a:cubicBezTo>
                    <a:pt x="32" y="7"/>
                    <a:pt x="32" y="7"/>
                    <a:pt x="32" y="7"/>
                  </a:cubicBezTo>
                  <a:cubicBezTo>
                    <a:pt x="29" y="4"/>
                    <a:pt x="25" y="3"/>
                    <a:pt x="22" y="1"/>
                  </a:cubicBezTo>
                  <a:cubicBezTo>
                    <a:pt x="18" y="9"/>
                    <a:pt x="18" y="9"/>
                    <a:pt x="18" y="9"/>
                  </a:cubicBezTo>
                  <a:cubicBezTo>
                    <a:pt x="16" y="9"/>
                    <a:pt x="14" y="8"/>
                    <a:pt x="12" y="8"/>
                  </a:cubicBezTo>
                  <a:cubicBezTo>
                    <a:pt x="11" y="8"/>
                    <a:pt x="11" y="8"/>
                    <a:pt x="10" y="9"/>
                  </a:cubicBezTo>
                  <a:cubicBezTo>
                    <a:pt x="7" y="0"/>
                    <a:pt x="7" y="0"/>
                    <a:pt x="7" y="0"/>
                  </a:cubicBezTo>
                </a:path>
              </a:pathLst>
            </a:custGeom>
            <a:solidFill>
              <a:srgbClr val="241D8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9" name="iSlïde"/>
            <p:cNvSpPr/>
            <p:nvPr/>
          </p:nvSpPr>
          <p:spPr bwMode="auto">
            <a:xfrm>
              <a:off x="4667251" y="3644901"/>
              <a:ext cx="50800" cy="166688"/>
            </a:xfrm>
            <a:custGeom>
              <a:avLst/>
              <a:gdLst>
                <a:gd name="T0" fmla="*/ 7 w 8"/>
                <a:gd name="T1" fmla="*/ 0 h 26"/>
                <a:gd name="T2" fmla="*/ 0 w 8"/>
                <a:gd name="T3" fmla="*/ 23 h 26"/>
                <a:gd name="T4" fmla="*/ 0 w 8"/>
                <a:gd name="T5" fmla="*/ 26 h 26"/>
                <a:gd name="T6" fmla="*/ 0 w 8"/>
                <a:gd name="T7" fmla="*/ 26 h 26"/>
                <a:gd name="T8" fmla="*/ 8 w 8"/>
                <a:gd name="T9" fmla="*/ 1 h 26"/>
                <a:gd name="T10" fmla="*/ 7 w 8"/>
                <a:gd name="T11" fmla="*/ 0 h 26"/>
              </a:gdLst>
              <a:ahLst/>
              <a:cxnLst>
                <a:cxn ang="0">
                  <a:pos x="T0" y="T1"/>
                </a:cxn>
                <a:cxn ang="0">
                  <a:pos x="T2" y="T3"/>
                </a:cxn>
                <a:cxn ang="0">
                  <a:pos x="T4" y="T5"/>
                </a:cxn>
                <a:cxn ang="0">
                  <a:pos x="T6" y="T7"/>
                </a:cxn>
                <a:cxn ang="0">
                  <a:pos x="T8" y="T9"/>
                </a:cxn>
                <a:cxn ang="0">
                  <a:pos x="T10" y="T11"/>
                </a:cxn>
              </a:cxnLst>
              <a:rect l="0" t="0" r="r" b="b"/>
              <a:pathLst>
                <a:path w="8" h="26">
                  <a:moveTo>
                    <a:pt x="7" y="0"/>
                  </a:moveTo>
                  <a:cubicBezTo>
                    <a:pt x="0" y="23"/>
                    <a:pt x="0" y="23"/>
                    <a:pt x="0" y="23"/>
                  </a:cubicBezTo>
                  <a:cubicBezTo>
                    <a:pt x="0" y="24"/>
                    <a:pt x="0" y="25"/>
                    <a:pt x="0" y="26"/>
                  </a:cubicBezTo>
                  <a:cubicBezTo>
                    <a:pt x="0" y="26"/>
                    <a:pt x="0" y="26"/>
                    <a:pt x="0" y="26"/>
                  </a:cubicBezTo>
                  <a:cubicBezTo>
                    <a:pt x="8" y="1"/>
                    <a:pt x="8" y="1"/>
                    <a:pt x="8" y="1"/>
                  </a:cubicBezTo>
                  <a:cubicBezTo>
                    <a:pt x="7" y="1"/>
                    <a:pt x="7" y="0"/>
                    <a:pt x="7" y="0"/>
                  </a:cubicBezTo>
                </a:path>
              </a:pathLst>
            </a:custGeom>
            <a:solidFill>
              <a:srgbClr val="1D176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0" name="ïṡliḍé"/>
            <p:cNvSpPr/>
            <p:nvPr/>
          </p:nvSpPr>
          <p:spPr bwMode="auto">
            <a:xfrm>
              <a:off x="4530726" y="3413126"/>
              <a:ext cx="200025" cy="398463"/>
            </a:xfrm>
            <a:custGeom>
              <a:avLst/>
              <a:gdLst>
                <a:gd name="T0" fmla="*/ 22 w 31"/>
                <a:gd name="T1" fmla="*/ 0 h 62"/>
                <a:gd name="T2" fmla="*/ 18 w 31"/>
                <a:gd name="T3" fmla="*/ 2 h 62"/>
                <a:gd name="T4" fmla="*/ 20 w 31"/>
                <a:gd name="T5" fmla="*/ 10 h 62"/>
                <a:gd name="T6" fmla="*/ 14 w 31"/>
                <a:gd name="T7" fmla="*/ 15 h 62"/>
                <a:gd name="T8" fmla="*/ 7 w 31"/>
                <a:gd name="T9" fmla="*/ 11 h 62"/>
                <a:gd name="T10" fmla="*/ 1 w 31"/>
                <a:gd name="T11" fmla="*/ 21 h 62"/>
                <a:gd name="T12" fmla="*/ 9 w 31"/>
                <a:gd name="T13" fmla="*/ 25 h 62"/>
                <a:gd name="T14" fmla="*/ 8 w 31"/>
                <a:gd name="T15" fmla="*/ 33 h 62"/>
                <a:gd name="T16" fmla="*/ 0 w 31"/>
                <a:gd name="T17" fmla="*/ 35 h 62"/>
                <a:gd name="T18" fmla="*/ 1 w 31"/>
                <a:gd name="T19" fmla="*/ 41 h 62"/>
                <a:gd name="T20" fmla="*/ 3 w 31"/>
                <a:gd name="T21" fmla="*/ 46 h 62"/>
                <a:gd name="T22" fmla="*/ 12 w 31"/>
                <a:gd name="T23" fmla="*/ 43 h 62"/>
                <a:gd name="T24" fmla="*/ 17 w 31"/>
                <a:gd name="T25" fmla="*/ 49 h 62"/>
                <a:gd name="T26" fmla="*/ 13 w 31"/>
                <a:gd name="T27" fmla="*/ 57 h 62"/>
                <a:gd name="T28" fmla="*/ 21 w 31"/>
                <a:gd name="T29" fmla="*/ 62 h 62"/>
                <a:gd name="T30" fmla="*/ 21 w 31"/>
                <a:gd name="T31" fmla="*/ 60 h 62"/>
                <a:gd name="T32" fmla="*/ 21 w 31"/>
                <a:gd name="T33" fmla="*/ 59 h 62"/>
                <a:gd name="T34" fmla="*/ 28 w 31"/>
                <a:gd name="T35" fmla="*/ 36 h 62"/>
                <a:gd name="T36" fmla="*/ 26 w 31"/>
                <a:gd name="T37" fmla="*/ 33 h 62"/>
                <a:gd name="T38" fmla="*/ 31 w 31"/>
                <a:gd name="T39" fmla="*/ 24 h 62"/>
                <a:gd name="T40" fmla="*/ 31 w 31"/>
                <a:gd name="T41" fmla="*/ 24 h 62"/>
                <a:gd name="T42" fmla="*/ 22 w 31"/>
                <a:gd name="T43"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 h="62">
                  <a:moveTo>
                    <a:pt x="22" y="0"/>
                  </a:moveTo>
                  <a:cubicBezTo>
                    <a:pt x="21" y="0"/>
                    <a:pt x="19" y="1"/>
                    <a:pt x="18" y="2"/>
                  </a:cubicBezTo>
                  <a:cubicBezTo>
                    <a:pt x="20" y="10"/>
                    <a:pt x="20" y="10"/>
                    <a:pt x="20" y="10"/>
                  </a:cubicBezTo>
                  <a:cubicBezTo>
                    <a:pt x="18" y="11"/>
                    <a:pt x="16" y="13"/>
                    <a:pt x="14" y="15"/>
                  </a:cubicBezTo>
                  <a:cubicBezTo>
                    <a:pt x="7" y="11"/>
                    <a:pt x="7" y="11"/>
                    <a:pt x="7" y="11"/>
                  </a:cubicBezTo>
                  <a:cubicBezTo>
                    <a:pt x="4" y="14"/>
                    <a:pt x="2" y="17"/>
                    <a:pt x="1" y="21"/>
                  </a:cubicBezTo>
                  <a:cubicBezTo>
                    <a:pt x="9" y="25"/>
                    <a:pt x="9" y="25"/>
                    <a:pt x="9" y="25"/>
                  </a:cubicBezTo>
                  <a:cubicBezTo>
                    <a:pt x="8" y="27"/>
                    <a:pt x="8" y="30"/>
                    <a:pt x="8" y="33"/>
                  </a:cubicBezTo>
                  <a:cubicBezTo>
                    <a:pt x="0" y="35"/>
                    <a:pt x="0" y="35"/>
                    <a:pt x="0" y="35"/>
                  </a:cubicBezTo>
                  <a:cubicBezTo>
                    <a:pt x="0" y="37"/>
                    <a:pt x="1" y="39"/>
                    <a:pt x="1" y="41"/>
                  </a:cubicBezTo>
                  <a:cubicBezTo>
                    <a:pt x="2" y="43"/>
                    <a:pt x="3" y="44"/>
                    <a:pt x="3" y="46"/>
                  </a:cubicBezTo>
                  <a:cubicBezTo>
                    <a:pt x="12" y="43"/>
                    <a:pt x="12" y="43"/>
                    <a:pt x="12" y="43"/>
                  </a:cubicBezTo>
                  <a:cubicBezTo>
                    <a:pt x="13" y="46"/>
                    <a:pt x="15" y="48"/>
                    <a:pt x="17" y="49"/>
                  </a:cubicBezTo>
                  <a:cubicBezTo>
                    <a:pt x="13" y="57"/>
                    <a:pt x="13" y="57"/>
                    <a:pt x="13" y="57"/>
                  </a:cubicBezTo>
                  <a:cubicBezTo>
                    <a:pt x="15" y="59"/>
                    <a:pt x="18" y="60"/>
                    <a:pt x="21" y="62"/>
                  </a:cubicBezTo>
                  <a:cubicBezTo>
                    <a:pt x="21" y="60"/>
                    <a:pt x="21" y="60"/>
                    <a:pt x="21" y="60"/>
                  </a:cubicBezTo>
                  <a:cubicBezTo>
                    <a:pt x="21" y="59"/>
                    <a:pt x="21" y="59"/>
                    <a:pt x="21" y="59"/>
                  </a:cubicBezTo>
                  <a:cubicBezTo>
                    <a:pt x="28" y="36"/>
                    <a:pt x="28" y="36"/>
                    <a:pt x="28" y="36"/>
                  </a:cubicBezTo>
                  <a:cubicBezTo>
                    <a:pt x="27" y="36"/>
                    <a:pt x="26" y="34"/>
                    <a:pt x="26" y="33"/>
                  </a:cubicBezTo>
                  <a:cubicBezTo>
                    <a:pt x="25" y="29"/>
                    <a:pt x="27" y="25"/>
                    <a:pt x="31" y="24"/>
                  </a:cubicBezTo>
                  <a:cubicBezTo>
                    <a:pt x="31" y="24"/>
                    <a:pt x="31" y="24"/>
                    <a:pt x="31" y="24"/>
                  </a:cubicBezTo>
                  <a:cubicBezTo>
                    <a:pt x="30" y="19"/>
                    <a:pt x="27" y="8"/>
                    <a:pt x="22" y="0"/>
                  </a:cubicBezTo>
                </a:path>
              </a:pathLst>
            </a:custGeom>
            <a:solidFill>
              <a:srgbClr val="241D8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1" name="îṡľiḑé"/>
            <p:cNvSpPr/>
            <p:nvPr/>
          </p:nvSpPr>
          <p:spPr bwMode="auto">
            <a:xfrm>
              <a:off x="4551363" y="3381376"/>
              <a:ext cx="425450" cy="417513"/>
            </a:xfrm>
            <a:custGeom>
              <a:avLst/>
              <a:gdLst>
                <a:gd name="T0" fmla="*/ 66 w 66"/>
                <a:gd name="T1" fmla="*/ 28 h 65"/>
                <a:gd name="T2" fmla="*/ 65 w 66"/>
                <a:gd name="T3" fmla="*/ 23 h 65"/>
                <a:gd name="T4" fmla="*/ 62 w 66"/>
                <a:gd name="T5" fmla="*/ 17 h 65"/>
                <a:gd name="T6" fmla="*/ 54 w 66"/>
                <a:gd name="T7" fmla="*/ 20 h 65"/>
                <a:gd name="T8" fmla="*/ 49 w 66"/>
                <a:gd name="T9" fmla="*/ 14 h 65"/>
                <a:gd name="T10" fmla="*/ 53 w 66"/>
                <a:gd name="T11" fmla="*/ 6 h 65"/>
                <a:gd name="T12" fmla="*/ 43 w 66"/>
                <a:gd name="T13" fmla="*/ 1 h 65"/>
                <a:gd name="T14" fmla="*/ 39 w 66"/>
                <a:gd name="T15" fmla="*/ 9 h 65"/>
                <a:gd name="T16" fmla="*/ 31 w 66"/>
                <a:gd name="T17" fmla="*/ 8 h 65"/>
                <a:gd name="T18" fmla="*/ 29 w 66"/>
                <a:gd name="T19" fmla="*/ 0 h 65"/>
                <a:gd name="T20" fmla="*/ 23 w 66"/>
                <a:gd name="T21" fmla="*/ 1 h 65"/>
                <a:gd name="T22" fmla="*/ 18 w 66"/>
                <a:gd name="T23" fmla="*/ 3 h 65"/>
                <a:gd name="T24" fmla="*/ 21 w 66"/>
                <a:gd name="T25" fmla="*/ 12 h 65"/>
                <a:gd name="T26" fmla="*/ 15 w 66"/>
                <a:gd name="T27" fmla="*/ 17 h 65"/>
                <a:gd name="T28" fmla="*/ 7 w 66"/>
                <a:gd name="T29" fmla="*/ 13 h 65"/>
                <a:gd name="T30" fmla="*/ 2 w 66"/>
                <a:gd name="T31" fmla="*/ 23 h 65"/>
                <a:gd name="T32" fmla="*/ 9 w 66"/>
                <a:gd name="T33" fmla="*/ 27 h 65"/>
                <a:gd name="T34" fmla="*/ 9 w 66"/>
                <a:gd name="T35" fmla="*/ 34 h 65"/>
                <a:gd name="T36" fmla="*/ 0 w 66"/>
                <a:gd name="T37" fmla="*/ 37 h 65"/>
                <a:gd name="T38" fmla="*/ 2 w 66"/>
                <a:gd name="T39" fmla="*/ 42 h 65"/>
                <a:gd name="T40" fmla="*/ 4 w 66"/>
                <a:gd name="T41" fmla="*/ 48 h 65"/>
                <a:gd name="T42" fmla="*/ 12 w 66"/>
                <a:gd name="T43" fmla="*/ 45 h 65"/>
                <a:gd name="T44" fmla="*/ 17 w 66"/>
                <a:gd name="T45" fmla="*/ 51 h 65"/>
                <a:gd name="T46" fmla="*/ 13 w 66"/>
                <a:gd name="T47" fmla="*/ 59 h 65"/>
                <a:gd name="T48" fmla="*/ 23 w 66"/>
                <a:gd name="T49" fmla="*/ 64 h 65"/>
                <a:gd name="T50" fmla="*/ 27 w 66"/>
                <a:gd name="T51" fmla="*/ 56 h 65"/>
                <a:gd name="T52" fmla="*/ 35 w 66"/>
                <a:gd name="T53" fmla="*/ 57 h 65"/>
                <a:gd name="T54" fmla="*/ 37 w 66"/>
                <a:gd name="T55" fmla="*/ 65 h 65"/>
                <a:gd name="T56" fmla="*/ 43 w 66"/>
                <a:gd name="T57" fmla="*/ 64 h 65"/>
                <a:gd name="T58" fmla="*/ 48 w 66"/>
                <a:gd name="T59" fmla="*/ 62 h 65"/>
                <a:gd name="T60" fmla="*/ 46 w 66"/>
                <a:gd name="T61" fmla="*/ 54 h 65"/>
                <a:gd name="T62" fmla="*/ 52 w 66"/>
                <a:gd name="T63" fmla="*/ 49 h 65"/>
                <a:gd name="T64" fmla="*/ 59 w 66"/>
                <a:gd name="T65" fmla="*/ 53 h 65"/>
                <a:gd name="T66" fmla="*/ 65 w 66"/>
                <a:gd name="T67" fmla="*/ 43 h 65"/>
                <a:gd name="T68" fmla="*/ 57 w 66"/>
                <a:gd name="T69" fmla="*/ 39 h 65"/>
                <a:gd name="T70" fmla="*/ 57 w 66"/>
                <a:gd name="T71" fmla="*/ 31 h 65"/>
                <a:gd name="T72" fmla="*/ 66 w 66"/>
                <a:gd name="T73" fmla="*/ 28 h 65"/>
                <a:gd name="T74" fmla="*/ 35 w 66"/>
                <a:gd name="T75" fmla="*/ 39 h 65"/>
                <a:gd name="T76" fmla="*/ 26 w 66"/>
                <a:gd name="T77" fmla="*/ 35 h 65"/>
                <a:gd name="T78" fmla="*/ 31 w 66"/>
                <a:gd name="T79" fmla="*/ 26 h 65"/>
                <a:gd name="T80" fmla="*/ 40 w 66"/>
                <a:gd name="T81" fmla="*/ 30 h 65"/>
                <a:gd name="T82" fmla="*/ 35 w 66"/>
                <a:gd name="T83" fmla="*/ 3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6" h="65">
                  <a:moveTo>
                    <a:pt x="66" y="28"/>
                  </a:moveTo>
                  <a:cubicBezTo>
                    <a:pt x="66" y="26"/>
                    <a:pt x="65" y="25"/>
                    <a:pt x="65" y="23"/>
                  </a:cubicBezTo>
                  <a:cubicBezTo>
                    <a:pt x="64" y="21"/>
                    <a:pt x="63" y="19"/>
                    <a:pt x="62" y="17"/>
                  </a:cubicBezTo>
                  <a:cubicBezTo>
                    <a:pt x="54" y="20"/>
                    <a:pt x="54" y="20"/>
                    <a:pt x="54" y="20"/>
                  </a:cubicBezTo>
                  <a:cubicBezTo>
                    <a:pt x="53" y="18"/>
                    <a:pt x="51" y="16"/>
                    <a:pt x="49" y="14"/>
                  </a:cubicBezTo>
                  <a:cubicBezTo>
                    <a:pt x="53" y="6"/>
                    <a:pt x="53" y="6"/>
                    <a:pt x="53" y="6"/>
                  </a:cubicBezTo>
                  <a:cubicBezTo>
                    <a:pt x="50" y="4"/>
                    <a:pt x="47" y="2"/>
                    <a:pt x="43" y="1"/>
                  </a:cubicBezTo>
                  <a:cubicBezTo>
                    <a:pt x="39" y="9"/>
                    <a:pt x="39" y="9"/>
                    <a:pt x="39" y="9"/>
                  </a:cubicBezTo>
                  <a:cubicBezTo>
                    <a:pt x="37" y="8"/>
                    <a:pt x="34" y="8"/>
                    <a:pt x="31" y="8"/>
                  </a:cubicBezTo>
                  <a:cubicBezTo>
                    <a:pt x="29" y="0"/>
                    <a:pt x="29" y="0"/>
                    <a:pt x="29" y="0"/>
                  </a:cubicBezTo>
                  <a:cubicBezTo>
                    <a:pt x="27" y="0"/>
                    <a:pt x="25" y="0"/>
                    <a:pt x="23" y="1"/>
                  </a:cubicBezTo>
                  <a:cubicBezTo>
                    <a:pt x="21" y="2"/>
                    <a:pt x="20" y="2"/>
                    <a:pt x="18" y="3"/>
                  </a:cubicBezTo>
                  <a:cubicBezTo>
                    <a:pt x="21" y="12"/>
                    <a:pt x="21" y="12"/>
                    <a:pt x="21" y="12"/>
                  </a:cubicBezTo>
                  <a:cubicBezTo>
                    <a:pt x="18" y="13"/>
                    <a:pt x="16" y="15"/>
                    <a:pt x="15" y="17"/>
                  </a:cubicBezTo>
                  <a:cubicBezTo>
                    <a:pt x="7" y="13"/>
                    <a:pt x="7" y="13"/>
                    <a:pt x="7" y="13"/>
                  </a:cubicBezTo>
                  <a:cubicBezTo>
                    <a:pt x="5" y="16"/>
                    <a:pt x="3" y="19"/>
                    <a:pt x="2" y="23"/>
                  </a:cubicBezTo>
                  <a:cubicBezTo>
                    <a:pt x="9" y="27"/>
                    <a:pt x="9" y="27"/>
                    <a:pt x="9" y="27"/>
                  </a:cubicBezTo>
                  <a:cubicBezTo>
                    <a:pt x="9" y="29"/>
                    <a:pt x="9" y="32"/>
                    <a:pt x="9" y="34"/>
                  </a:cubicBezTo>
                  <a:cubicBezTo>
                    <a:pt x="0" y="37"/>
                    <a:pt x="0" y="37"/>
                    <a:pt x="0" y="37"/>
                  </a:cubicBezTo>
                  <a:cubicBezTo>
                    <a:pt x="1" y="39"/>
                    <a:pt x="1" y="41"/>
                    <a:pt x="2" y="42"/>
                  </a:cubicBezTo>
                  <a:cubicBezTo>
                    <a:pt x="2" y="44"/>
                    <a:pt x="3" y="46"/>
                    <a:pt x="4" y="48"/>
                  </a:cubicBezTo>
                  <a:cubicBezTo>
                    <a:pt x="12" y="45"/>
                    <a:pt x="12" y="45"/>
                    <a:pt x="12" y="45"/>
                  </a:cubicBezTo>
                  <a:cubicBezTo>
                    <a:pt x="13" y="47"/>
                    <a:pt x="15" y="49"/>
                    <a:pt x="17" y="51"/>
                  </a:cubicBezTo>
                  <a:cubicBezTo>
                    <a:pt x="13" y="59"/>
                    <a:pt x="13" y="59"/>
                    <a:pt x="13" y="59"/>
                  </a:cubicBezTo>
                  <a:cubicBezTo>
                    <a:pt x="16" y="61"/>
                    <a:pt x="19" y="63"/>
                    <a:pt x="23" y="64"/>
                  </a:cubicBezTo>
                  <a:cubicBezTo>
                    <a:pt x="27" y="56"/>
                    <a:pt x="27" y="56"/>
                    <a:pt x="27" y="56"/>
                  </a:cubicBezTo>
                  <a:cubicBezTo>
                    <a:pt x="30" y="57"/>
                    <a:pt x="32" y="57"/>
                    <a:pt x="35" y="57"/>
                  </a:cubicBezTo>
                  <a:cubicBezTo>
                    <a:pt x="37" y="65"/>
                    <a:pt x="37" y="65"/>
                    <a:pt x="37" y="65"/>
                  </a:cubicBezTo>
                  <a:cubicBezTo>
                    <a:pt x="39" y="65"/>
                    <a:pt x="41" y="65"/>
                    <a:pt x="43" y="64"/>
                  </a:cubicBezTo>
                  <a:cubicBezTo>
                    <a:pt x="45" y="63"/>
                    <a:pt x="47" y="63"/>
                    <a:pt x="48" y="62"/>
                  </a:cubicBezTo>
                  <a:cubicBezTo>
                    <a:pt x="46" y="54"/>
                    <a:pt x="46" y="54"/>
                    <a:pt x="46" y="54"/>
                  </a:cubicBezTo>
                  <a:cubicBezTo>
                    <a:pt x="48" y="52"/>
                    <a:pt x="50" y="51"/>
                    <a:pt x="52" y="49"/>
                  </a:cubicBezTo>
                  <a:cubicBezTo>
                    <a:pt x="59" y="53"/>
                    <a:pt x="59" y="53"/>
                    <a:pt x="59" y="53"/>
                  </a:cubicBezTo>
                  <a:cubicBezTo>
                    <a:pt x="62" y="50"/>
                    <a:pt x="63" y="46"/>
                    <a:pt x="65" y="43"/>
                  </a:cubicBezTo>
                  <a:cubicBezTo>
                    <a:pt x="57" y="39"/>
                    <a:pt x="57" y="39"/>
                    <a:pt x="57" y="39"/>
                  </a:cubicBezTo>
                  <a:cubicBezTo>
                    <a:pt x="57" y="36"/>
                    <a:pt x="58" y="33"/>
                    <a:pt x="57" y="31"/>
                  </a:cubicBezTo>
                  <a:lnTo>
                    <a:pt x="66" y="28"/>
                  </a:lnTo>
                  <a:close/>
                  <a:moveTo>
                    <a:pt x="35" y="39"/>
                  </a:moveTo>
                  <a:cubicBezTo>
                    <a:pt x="31" y="41"/>
                    <a:pt x="28" y="38"/>
                    <a:pt x="26" y="35"/>
                  </a:cubicBezTo>
                  <a:cubicBezTo>
                    <a:pt x="25" y="31"/>
                    <a:pt x="27" y="27"/>
                    <a:pt x="31" y="26"/>
                  </a:cubicBezTo>
                  <a:cubicBezTo>
                    <a:pt x="35" y="25"/>
                    <a:pt x="39" y="27"/>
                    <a:pt x="40" y="30"/>
                  </a:cubicBezTo>
                  <a:cubicBezTo>
                    <a:pt x="41" y="34"/>
                    <a:pt x="39" y="38"/>
                    <a:pt x="35" y="3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2" name="îśḷîḑè"/>
            <p:cNvSpPr/>
            <p:nvPr/>
          </p:nvSpPr>
          <p:spPr bwMode="auto">
            <a:xfrm>
              <a:off x="4827588" y="3194051"/>
              <a:ext cx="90488" cy="84138"/>
            </a:xfrm>
            <a:custGeom>
              <a:avLst/>
              <a:gdLst>
                <a:gd name="T0" fmla="*/ 1 w 14"/>
                <a:gd name="T1" fmla="*/ 0 h 13"/>
                <a:gd name="T2" fmla="*/ 14 w 14"/>
                <a:gd name="T3" fmla="*/ 3 h 13"/>
                <a:gd name="T4" fmla="*/ 14 w 14"/>
                <a:gd name="T5" fmla="*/ 13 h 13"/>
                <a:gd name="T6" fmla="*/ 0 w 14"/>
                <a:gd name="T7" fmla="*/ 8 h 13"/>
                <a:gd name="T8" fmla="*/ 1 w 14"/>
                <a:gd name="T9" fmla="*/ 0 h 13"/>
              </a:gdLst>
              <a:ahLst/>
              <a:cxnLst>
                <a:cxn ang="0">
                  <a:pos x="T0" y="T1"/>
                </a:cxn>
                <a:cxn ang="0">
                  <a:pos x="T2" y="T3"/>
                </a:cxn>
                <a:cxn ang="0">
                  <a:pos x="T4" y="T5"/>
                </a:cxn>
                <a:cxn ang="0">
                  <a:pos x="T6" y="T7"/>
                </a:cxn>
                <a:cxn ang="0">
                  <a:pos x="T8" y="T9"/>
                </a:cxn>
              </a:cxnLst>
              <a:rect l="0" t="0" r="r" b="b"/>
              <a:pathLst>
                <a:path w="14" h="13">
                  <a:moveTo>
                    <a:pt x="1" y="0"/>
                  </a:moveTo>
                  <a:cubicBezTo>
                    <a:pt x="1" y="0"/>
                    <a:pt x="6" y="4"/>
                    <a:pt x="14" y="3"/>
                  </a:cubicBezTo>
                  <a:cubicBezTo>
                    <a:pt x="14" y="13"/>
                    <a:pt x="14" y="13"/>
                    <a:pt x="14" y="13"/>
                  </a:cubicBezTo>
                  <a:cubicBezTo>
                    <a:pt x="0" y="8"/>
                    <a:pt x="0" y="8"/>
                    <a:pt x="0" y="8"/>
                  </a:cubicBezTo>
                  <a:lnTo>
                    <a:pt x="1" y="0"/>
                  </a:lnTo>
                  <a:close/>
                </a:path>
              </a:pathLst>
            </a:custGeom>
            <a:solidFill>
              <a:srgbClr val="31AE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3" name="iṡļiḋe"/>
            <p:cNvSpPr/>
            <p:nvPr/>
          </p:nvSpPr>
          <p:spPr bwMode="auto">
            <a:xfrm>
              <a:off x="4918076" y="3141663"/>
              <a:ext cx="96838" cy="115888"/>
            </a:xfrm>
            <a:custGeom>
              <a:avLst/>
              <a:gdLst>
                <a:gd name="T0" fmla="*/ 0 w 15"/>
                <a:gd name="T1" fmla="*/ 11 h 18"/>
                <a:gd name="T2" fmla="*/ 8 w 15"/>
                <a:gd name="T3" fmla="*/ 18 h 18"/>
                <a:gd name="T4" fmla="*/ 15 w 15"/>
                <a:gd name="T5" fmla="*/ 5 h 18"/>
                <a:gd name="T6" fmla="*/ 10 w 15"/>
                <a:gd name="T7" fmla="*/ 0 h 18"/>
                <a:gd name="T8" fmla="*/ 0 w 15"/>
                <a:gd name="T9" fmla="*/ 11 h 18"/>
              </a:gdLst>
              <a:ahLst/>
              <a:cxnLst>
                <a:cxn ang="0">
                  <a:pos x="T0" y="T1"/>
                </a:cxn>
                <a:cxn ang="0">
                  <a:pos x="T2" y="T3"/>
                </a:cxn>
                <a:cxn ang="0">
                  <a:pos x="T4" y="T5"/>
                </a:cxn>
                <a:cxn ang="0">
                  <a:pos x="T6" y="T7"/>
                </a:cxn>
                <a:cxn ang="0">
                  <a:pos x="T8" y="T9"/>
                </a:cxn>
              </a:cxnLst>
              <a:rect l="0" t="0" r="r" b="b"/>
              <a:pathLst>
                <a:path w="15" h="18">
                  <a:moveTo>
                    <a:pt x="0" y="11"/>
                  </a:moveTo>
                  <a:cubicBezTo>
                    <a:pt x="8" y="18"/>
                    <a:pt x="8" y="18"/>
                    <a:pt x="8" y="18"/>
                  </a:cubicBezTo>
                  <a:cubicBezTo>
                    <a:pt x="15" y="5"/>
                    <a:pt x="15" y="5"/>
                    <a:pt x="15" y="5"/>
                  </a:cubicBezTo>
                  <a:cubicBezTo>
                    <a:pt x="10" y="0"/>
                    <a:pt x="10" y="0"/>
                    <a:pt x="10" y="0"/>
                  </a:cubicBezTo>
                  <a:cubicBezTo>
                    <a:pt x="10" y="0"/>
                    <a:pt x="8" y="5"/>
                    <a:pt x="0" y="11"/>
                  </a:cubicBezTo>
                  <a:close/>
                </a:path>
              </a:pathLst>
            </a:custGeom>
            <a:solidFill>
              <a:srgbClr val="31AE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4" name="íSļide"/>
            <p:cNvSpPr/>
            <p:nvPr/>
          </p:nvSpPr>
          <p:spPr bwMode="auto">
            <a:xfrm>
              <a:off x="4854576" y="2800351"/>
              <a:ext cx="141288" cy="90488"/>
            </a:xfrm>
            <a:custGeom>
              <a:avLst/>
              <a:gdLst>
                <a:gd name="T0" fmla="*/ 7 w 22"/>
                <a:gd name="T1" fmla="*/ 0 h 14"/>
                <a:gd name="T2" fmla="*/ 0 w 22"/>
                <a:gd name="T3" fmla="*/ 5 h 14"/>
                <a:gd name="T4" fmla="*/ 5 w 22"/>
                <a:gd name="T5" fmla="*/ 7 h 14"/>
                <a:gd name="T6" fmla="*/ 6 w 22"/>
                <a:gd name="T7" fmla="*/ 14 h 14"/>
                <a:gd name="T8" fmla="*/ 22 w 22"/>
                <a:gd name="T9" fmla="*/ 9 h 14"/>
                <a:gd name="T10" fmla="*/ 18 w 22"/>
                <a:gd name="T11" fmla="*/ 2 h 14"/>
                <a:gd name="T12" fmla="*/ 9 w 22"/>
                <a:gd name="T13" fmla="*/ 0 h 14"/>
                <a:gd name="T14" fmla="*/ 7 w 22"/>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14">
                  <a:moveTo>
                    <a:pt x="7" y="0"/>
                  </a:moveTo>
                  <a:cubicBezTo>
                    <a:pt x="0" y="5"/>
                    <a:pt x="0" y="5"/>
                    <a:pt x="0" y="5"/>
                  </a:cubicBezTo>
                  <a:cubicBezTo>
                    <a:pt x="5" y="7"/>
                    <a:pt x="5" y="7"/>
                    <a:pt x="5" y="7"/>
                  </a:cubicBezTo>
                  <a:cubicBezTo>
                    <a:pt x="5" y="7"/>
                    <a:pt x="6" y="10"/>
                    <a:pt x="6" y="14"/>
                  </a:cubicBezTo>
                  <a:cubicBezTo>
                    <a:pt x="22" y="9"/>
                    <a:pt x="22" y="9"/>
                    <a:pt x="22" y="9"/>
                  </a:cubicBezTo>
                  <a:cubicBezTo>
                    <a:pt x="18" y="2"/>
                    <a:pt x="18" y="2"/>
                    <a:pt x="18" y="2"/>
                  </a:cubicBezTo>
                  <a:cubicBezTo>
                    <a:pt x="9" y="0"/>
                    <a:pt x="9" y="0"/>
                    <a:pt x="9" y="0"/>
                  </a:cubicBezTo>
                  <a:cubicBezTo>
                    <a:pt x="7" y="0"/>
                    <a:pt x="7" y="0"/>
                    <a:pt x="7" y="0"/>
                  </a:cubicBezTo>
                </a:path>
              </a:pathLst>
            </a:custGeom>
            <a:solidFill>
              <a:srgbClr val="CC8A8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5" name="iṩ1íḓé"/>
            <p:cNvSpPr/>
            <p:nvPr/>
          </p:nvSpPr>
          <p:spPr bwMode="auto">
            <a:xfrm>
              <a:off x="4699001" y="2833688"/>
              <a:ext cx="193675" cy="122238"/>
            </a:xfrm>
            <a:custGeom>
              <a:avLst/>
              <a:gdLst>
                <a:gd name="T0" fmla="*/ 24 w 30"/>
                <a:gd name="T1" fmla="*/ 0 h 19"/>
                <a:gd name="T2" fmla="*/ 0 w 30"/>
                <a:gd name="T3" fmla="*/ 19 h 19"/>
                <a:gd name="T4" fmla="*/ 30 w 30"/>
                <a:gd name="T5" fmla="*/ 9 h 19"/>
                <a:gd name="T6" fmla="*/ 29 w 30"/>
                <a:gd name="T7" fmla="*/ 2 h 19"/>
                <a:gd name="T8" fmla="*/ 24 w 30"/>
                <a:gd name="T9" fmla="*/ 0 h 19"/>
              </a:gdLst>
              <a:ahLst/>
              <a:cxnLst>
                <a:cxn ang="0">
                  <a:pos x="T0" y="T1"/>
                </a:cxn>
                <a:cxn ang="0">
                  <a:pos x="T2" y="T3"/>
                </a:cxn>
                <a:cxn ang="0">
                  <a:pos x="T4" y="T5"/>
                </a:cxn>
                <a:cxn ang="0">
                  <a:pos x="T6" y="T7"/>
                </a:cxn>
                <a:cxn ang="0">
                  <a:pos x="T8" y="T9"/>
                </a:cxn>
              </a:cxnLst>
              <a:rect l="0" t="0" r="r" b="b"/>
              <a:pathLst>
                <a:path w="30" h="19">
                  <a:moveTo>
                    <a:pt x="24" y="0"/>
                  </a:moveTo>
                  <a:cubicBezTo>
                    <a:pt x="0" y="19"/>
                    <a:pt x="0" y="19"/>
                    <a:pt x="0" y="19"/>
                  </a:cubicBezTo>
                  <a:cubicBezTo>
                    <a:pt x="30" y="9"/>
                    <a:pt x="30" y="9"/>
                    <a:pt x="30" y="9"/>
                  </a:cubicBezTo>
                  <a:cubicBezTo>
                    <a:pt x="30" y="5"/>
                    <a:pt x="29" y="2"/>
                    <a:pt x="29" y="2"/>
                  </a:cubicBezTo>
                  <a:cubicBezTo>
                    <a:pt x="24" y="0"/>
                    <a:pt x="24" y="0"/>
                    <a:pt x="24" y="0"/>
                  </a:cubicBezTo>
                </a:path>
              </a:pathLst>
            </a:custGeom>
            <a:solidFill>
              <a:srgbClr val="33232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6" name="îśļide"/>
            <p:cNvSpPr/>
            <p:nvPr/>
          </p:nvSpPr>
          <p:spPr bwMode="auto">
            <a:xfrm>
              <a:off x="4673601" y="2703513"/>
              <a:ext cx="419100" cy="252413"/>
            </a:xfrm>
            <a:custGeom>
              <a:avLst/>
              <a:gdLst>
                <a:gd name="T0" fmla="*/ 4 w 65"/>
                <a:gd name="T1" fmla="*/ 39 h 39"/>
                <a:gd name="T2" fmla="*/ 65 w 65"/>
                <a:gd name="T3" fmla="*/ 9 h 39"/>
                <a:gd name="T4" fmla="*/ 47 w 65"/>
                <a:gd name="T5" fmla="*/ 15 h 39"/>
                <a:gd name="T6" fmla="*/ 28 w 65"/>
                <a:gd name="T7" fmla="*/ 2 h 39"/>
                <a:gd name="T8" fmla="*/ 1 w 65"/>
                <a:gd name="T9" fmla="*/ 23 h 39"/>
                <a:gd name="T10" fmla="*/ 4 w 65"/>
                <a:gd name="T11" fmla="*/ 39 h 39"/>
              </a:gdLst>
              <a:ahLst/>
              <a:cxnLst>
                <a:cxn ang="0">
                  <a:pos x="T0" y="T1"/>
                </a:cxn>
                <a:cxn ang="0">
                  <a:pos x="T2" y="T3"/>
                </a:cxn>
                <a:cxn ang="0">
                  <a:pos x="T4" y="T5"/>
                </a:cxn>
                <a:cxn ang="0">
                  <a:pos x="T6" y="T7"/>
                </a:cxn>
                <a:cxn ang="0">
                  <a:pos x="T8" y="T9"/>
                </a:cxn>
                <a:cxn ang="0">
                  <a:pos x="T10" y="T11"/>
                </a:cxn>
              </a:cxnLst>
              <a:rect l="0" t="0" r="r" b="b"/>
              <a:pathLst>
                <a:path w="65" h="39">
                  <a:moveTo>
                    <a:pt x="4" y="39"/>
                  </a:moveTo>
                  <a:cubicBezTo>
                    <a:pt x="4" y="39"/>
                    <a:pt x="65" y="10"/>
                    <a:pt x="65" y="9"/>
                  </a:cubicBezTo>
                  <a:cubicBezTo>
                    <a:pt x="64" y="8"/>
                    <a:pt x="47" y="15"/>
                    <a:pt x="47" y="15"/>
                  </a:cubicBezTo>
                  <a:cubicBezTo>
                    <a:pt x="47" y="15"/>
                    <a:pt x="40" y="0"/>
                    <a:pt x="28" y="2"/>
                  </a:cubicBezTo>
                  <a:cubicBezTo>
                    <a:pt x="15" y="4"/>
                    <a:pt x="2" y="17"/>
                    <a:pt x="1" y="23"/>
                  </a:cubicBezTo>
                  <a:cubicBezTo>
                    <a:pt x="0" y="29"/>
                    <a:pt x="4" y="39"/>
                    <a:pt x="4" y="39"/>
                  </a:cubicBezTo>
                  <a:close/>
                </a:path>
              </a:pathLst>
            </a:custGeom>
            <a:solidFill>
              <a:srgbClr val="ED7E7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7" name="iṡḷíḓe"/>
            <p:cNvSpPr/>
            <p:nvPr/>
          </p:nvSpPr>
          <p:spPr bwMode="auto">
            <a:xfrm>
              <a:off x="4383088" y="3625851"/>
              <a:ext cx="631825" cy="398463"/>
            </a:xfrm>
            <a:custGeom>
              <a:avLst/>
              <a:gdLst>
                <a:gd name="T0" fmla="*/ 3 w 98"/>
                <a:gd name="T1" fmla="*/ 54 h 62"/>
                <a:gd name="T2" fmla="*/ 71 w 98"/>
                <a:gd name="T3" fmla="*/ 26 h 62"/>
                <a:gd name="T4" fmla="*/ 88 w 98"/>
                <a:gd name="T5" fmla="*/ 21 h 62"/>
                <a:gd name="T6" fmla="*/ 98 w 98"/>
                <a:gd name="T7" fmla="*/ 6 h 62"/>
                <a:gd name="T8" fmla="*/ 96 w 98"/>
                <a:gd name="T9" fmla="*/ 5 h 62"/>
                <a:gd name="T10" fmla="*/ 79 w 98"/>
                <a:gd name="T11" fmla="*/ 11 h 62"/>
                <a:gd name="T12" fmla="*/ 83 w 98"/>
                <a:gd name="T13" fmla="*/ 1 h 62"/>
                <a:gd name="T14" fmla="*/ 67 w 98"/>
                <a:gd name="T15" fmla="*/ 16 h 62"/>
                <a:gd name="T16" fmla="*/ 18 w 98"/>
                <a:gd name="T17" fmla="*/ 36 h 62"/>
                <a:gd name="T18" fmla="*/ 3 w 98"/>
                <a:gd name="T19" fmla="*/ 5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62">
                  <a:moveTo>
                    <a:pt x="3" y="54"/>
                  </a:moveTo>
                  <a:cubicBezTo>
                    <a:pt x="6" y="62"/>
                    <a:pt x="20" y="62"/>
                    <a:pt x="71" y="26"/>
                  </a:cubicBezTo>
                  <a:cubicBezTo>
                    <a:pt x="71" y="26"/>
                    <a:pt x="83" y="25"/>
                    <a:pt x="88" y="21"/>
                  </a:cubicBezTo>
                  <a:cubicBezTo>
                    <a:pt x="93" y="17"/>
                    <a:pt x="98" y="6"/>
                    <a:pt x="98" y="6"/>
                  </a:cubicBezTo>
                  <a:cubicBezTo>
                    <a:pt x="96" y="5"/>
                    <a:pt x="96" y="5"/>
                    <a:pt x="96" y="5"/>
                  </a:cubicBezTo>
                  <a:cubicBezTo>
                    <a:pt x="96" y="5"/>
                    <a:pt x="82" y="12"/>
                    <a:pt x="79" y="11"/>
                  </a:cubicBezTo>
                  <a:cubicBezTo>
                    <a:pt x="77" y="10"/>
                    <a:pt x="84" y="1"/>
                    <a:pt x="83" y="1"/>
                  </a:cubicBezTo>
                  <a:cubicBezTo>
                    <a:pt x="82" y="0"/>
                    <a:pt x="71" y="9"/>
                    <a:pt x="67" y="16"/>
                  </a:cubicBezTo>
                  <a:cubicBezTo>
                    <a:pt x="67" y="16"/>
                    <a:pt x="31" y="30"/>
                    <a:pt x="18" y="36"/>
                  </a:cubicBezTo>
                  <a:cubicBezTo>
                    <a:pt x="4" y="41"/>
                    <a:pt x="0" y="47"/>
                    <a:pt x="3" y="54"/>
                  </a:cubicBezTo>
                  <a:close/>
                </a:path>
              </a:pathLst>
            </a:custGeom>
            <a:solidFill>
              <a:srgbClr val="FFADA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8" name="íṥľïḓé"/>
            <p:cNvSpPr/>
            <p:nvPr/>
          </p:nvSpPr>
          <p:spPr bwMode="auto">
            <a:xfrm>
              <a:off x="7324726" y="4649788"/>
              <a:ext cx="419100" cy="779463"/>
            </a:xfrm>
            <a:custGeom>
              <a:avLst/>
              <a:gdLst>
                <a:gd name="T0" fmla="*/ 15 w 65"/>
                <a:gd name="T1" fmla="*/ 26 h 121"/>
                <a:gd name="T2" fmla="*/ 46 w 65"/>
                <a:gd name="T3" fmla="*/ 47 h 121"/>
                <a:gd name="T4" fmla="*/ 31 w 65"/>
                <a:gd name="T5" fmla="*/ 95 h 121"/>
                <a:gd name="T6" fmla="*/ 17 w 65"/>
                <a:gd name="T7" fmla="*/ 104 h 121"/>
                <a:gd name="T8" fmla="*/ 14 w 65"/>
                <a:gd name="T9" fmla="*/ 113 h 121"/>
                <a:gd name="T10" fmla="*/ 23 w 65"/>
                <a:gd name="T11" fmla="*/ 108 h 121"/>
                <a:gd name="T12" fmla="*/ 21 w 65"/>
                <a:gd name="T13" fmla="*/ 121 h 121"/>
                <a:gd name="T14" fmla="*/ 35 w 65"/>
                <a:gd name="T15" fmla="*/ 114 h 121"/>
                <a:gd name="T16" fmla="*/ 41 w 65"/>
                <a:gd name="T17" fmla="*/ 97 h 121"/>
                <a:gd name="T18" fmla="*/ 65 w 65"/>
                <a:gd name="T19" fmla="*/ 39 h 121"/>
                <a:gd name="T20" fmla="*/ 18 w 65"/>
                <a:gd name="T21" fmla="*/ 4 h 121"/>
                <a:gd name="T22" fmla="*/ 15 w 65"/>
                <a:gd name="T23" fmla="*/ 26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5" h="121">
                  <a:moveTo>
                    <a:pt x="15" y="26"/>
                  </a:moveTo>
                  <a:cubicBezTo>
                    <a:pt x="46" y="47"/>
                    <a:pt x="46" y="47"/>
                    <a:pt x="46" y="47"/>
                  </a:cubicBezTo>
                  <a:cubicBezTo>
                    <a:pt x="31" y="95"/>
                    <a:pt x="31" y="95"/>
                    <a:pt x="31" y="95"/>
                  </a:cubicBezTo>
                  <a:cubicBezTo>
                    <a:pt x="31" y="95"/>
                    <a:pt x="19" y="100"/>
                    <a:pt x="17" y="104"/>
                  </a:cubicBezTo>
                  <a:cubicBezTo>
                    <a:pt x="15" y="108"/>
                    <a:pt x="12" y="113"/>
                    <a:pt x="14" y="113"/>
                  </a:cubicBezTo>
                  <a:cubicBezTo>
                    <a:pt x="16" y="113"/>
                    <a:pt x="22" y="108"/>
                    <a:pt x="23" y="108"/>
                  </a:cubicBezTo>
                  <a:cubicBezTo>
                    <a:pt x="24" y="108"/>
                    <a:pt x="21" y="121"/>
                    <a:pt x="21" y="121"/>
                  </a:cubicBezTo>
                  <a:cubicBezTo>
                    <a:pt x="21" y="121"/>
                    <a:pt x="31" y="120"/>
                    <a:pt x="35" y="114"/>
                  </a:cubicBezTo>
                  <a:cubicBezTo>
                    <a:pt x="39" y="108"/>
                    <a:pt x="41" y="97"/>
                    <a:pt x="41" y="97"/>
                  </a:cubicBezTo>
                  <a:cubicBezTo>
                    <a:pt x="41" y="97"/>
                    <a:pt x="60" y="63"/>
                    <a:pt x="65" y="39"/>
                  </a:cubicBezTo>
                  <a:cubicBezTo>
                    <a:pt x="65" y="39"/>
                    <a:pt x="30" y="9"/>
                    <a:pt x="18" y="4"/>
                  </a:cubicBezTo>
                  <a:cubicBezTo>
                    <a:pt x="7" y="0"/>
                    <a:pt x="0" y="18"/>
                    <a:pt x="15" y="26"/>
                  </a:cubicBezTo>
                </a:path>
              </a:pathLst>
            </a:custGeom>
            <a:solidFill>
              <a:srgbClr val="FFADA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9" name="îš1iḓè"/>
            <p:cNvSpPr/>
            <p:nvPr/>
          </p:nvSpPr>
          <p:spPr bwMode="auto">
            <a:xfrm>
              <a:off x="7402513" y="4881563"/>
              <a:ext cx="328613" cy="547688"/>
            </a:xfrm>
            <a:custGeom>
              <a:avLst/>
              <a:gdLst>
                <a:gd name="T0" fmla="*/ 19 w 51"/>
                <a:gd name="T1" fmla="*/ 0 h 85"/>
                <a:gd name="T2" fmla="*/ 34 w 51"/>
                <a:gd name="T3" fmla="*/ 11 h 85"/>
                <a:gd name="T4" fmla="*/ 19 w 51"/>
                <a:gd name="T5" fmla="*/ 59 h 85"/>
                <a:gd name="T6" fmla="*/ 5 w 51"/>
                <a:gd name="T7" fmla="*/ 68 h 85"/>
                <a:gd name="T8" fmla="*/ 2 w 51"/>
                <a:gd name="T9" fmla="*/ 77 h 85"/>
                <a:gd name="T10" fmla="*/ 11 w 51"/>
                <a:gd name="T11" fmla="*/ 72 h 85"/>
                <a:gd name="T12" fmla="*/ 9 w 51"/>
                <a:gd name="T13" fmla="*/ 85 h 85"/>
                <a:gd name="T14" fmla="*/ 23 w 51"/>
                <a:gd name="T15" fmla="*/ 78 h 85"/>
                <a:gd name="T16" fmla="*/ 29 w 51"/>
                <a:gd name="T17" fmla="*/ 61 h 85"/>
                <a:gd name="T18" fmla="*/ 51 w 51"/>
                <a:gd name="T19" fmla="*/ 10 h 85"/>
                <a:gd name="T20" fmla="*/ 19 w 51"/>
                <a:gd name="T21"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85">
                  <a:moveTo>
                    <a:pt x="19" y="0"/>
                  </a:moveTo>
                  <a:cubicBezTo>
                    <a:pt x="34" y="11"/>
                    <a:pt x="34" y="11"/>
                    <a:pt x="34" y="11"/>
                  </a:cubicBezTo>
                  <a:cubicBezTo>
                    <a:pt x="19" y="59"/>
                    <a:pt x="19" y="59"/>
                    <a:pt x="19" y="59"/>
                  </a:cubicBezTo>
                  <a:cubicBezTo>
                    <a:pt x="19" y="59"/>
                    <a:pt x="7" y="64"/>
                    <a:pt x="5" y="68"/>
                  </a:cubicBezTo>
                  <a:cubicBezTo>
                    <a:pt x="3" y="72"/>
                    <a:pt x="0" y="77"/>
                    <a:pt x="2" y="77"/>
                  </a:cubicBezTo>
                  <a:cubicBezTo>
                    <a:pt x="4" y="77"/>
                    <a:pt x="10" y="72"/>
                    <a:pt x="11" y="72"/>
                  </a:cubicBezTo>
                  <a:cubicBezTo>
                    <a:pt x="12" y="72"/>
                    <a:pt x="9" y="85"/>
                    <a:pt x="9" y="85"/>
                  </a:cubicBezTo>
                  <a:cubicBezTo>
                    <a:pt x="9" y="85"/>
                    <a:pt x="19" y="84"/>
                    <a:pt x="23" y="78"/>
                  </a:cubicBezTo>
                  <a:cubicBezTo>
                    <a:pt x="27" y="72"/>
                    <a:pt x="29" y="61"/>
                    <a:pt x="29" y="61"/>
                  </a:cubicBezTo>
                  <a:cubicBezTo>
                    <a:pt x="29" y="61"/>
                    <a:pt x="45" y="33"/>
                    <a:pt x="51" y="10"/>
                  </a:cubicBezTo>
                  <a:lnTo>
                    <a:pt x="19" y="0"/>
                  </a:lnTo>
                  <a:close/>
                </a:path>
              </a:pathLst>
            </a:custGeom>
            <a:solidFill>
              <a:srgbClr val="000000">
                <a:alpha val="20000"/>
              </a:srgbClr>
            </a:solidFill>
            <a:ln>
              <a:noFill/>
            </a:ln>
          </p:spPr>
          <p:txBody>
            <a:bodyPr anchor="ctr"/>
            <a:lstStyle/>
            <a:p>
              <a:pPr algn="ctr"/>
            </a:p>
          </p:txBody>
        </p:sp>
        <p:sp>
          <p:nvSpPr>
            <p:cNvPr id="110" name="ïṩlíde"/>
            <p:cNvSpPr/>
            <p:nvPr/>
          </p:nvSpPr>
          <p:spPr bwMode="auto">
            <a:xfrm>
              <a:off x="6511926" y="5203826"/>
              <a:ext cx="903288" cy="669925"/>
            </a:xfrm>
            <a:custGeom>
              <a:avLst/>
              <a:gdLst>
                <a:gd name="T0" fmla="*/ 111 w 140"/>
                <a:gd name="T1" fmla="*/ 0 h 104"/>
                <a:gd name="T2" fmla="*/ 108 w 140"/>
                <a:gd name="T3" fmla="*/ 6 h 104"/>
                <a:gd name="T4" fmla="*/ 11 w 140"/>
                <a:gd name="T5" fmla="*/ 16 h 104"/>
                <a:gd name="T6" fmla="*/ 57 w 140"/>
                <a:gd name="T7" fmla="*/ 77 h 104"/>
                <a:gd name="T8" fmla="*/ 77 w 140"/>
                <a:gd name="T9" fmla="*/ 91 h 104"/>
                <a:gd name="T10" fmla="*/ 48 w 140"/>
                <a:gd name="T11" fmla="*/ 100 h 104"/>
                <a:gd name="T12" fmla="*/ 104 w 140"/>
                <a:gd name="T13" fmla="*/ 100 h 104"/>
                <a:gd name="T14" fmla="*/ 54 w 140"/>
                <a:gd name="T15" fmla="*/ 42 h 104"/>
                <a:gd name="T16" fmla="*/ 125 w 140"/>
                <a:gd name="T17" fmla="*/ 46 h 104"/>
                <a:gd name="T18" fmla="*/ 140 w 140"/>
                <a:gd name="T19" fmla="*/ 3 h 104"/>
                <a:gd name="T20" fmla="*/ 111 w 140"/>
                <a:gd name="T21"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0" h="104">
                  <a:moveTo>
                    <a:pt x="111" y="0"/>
                  </a:moveTo>
                  <a:cubicBezTo>
                    <a:pt x="108" y="6"/>
                    <a:pt x="108" y="6"/>
                    <a:pt x="108" y="6"/>
                  </a:cubicBezTo>
                  <a:cubicBezTo>
                    <a:pt x="108" y="6"/>
                    <a:pt x="22" y="2"/>
                    <a:pt x="11" y="16"/>
                  </a:cubicBezTo>
                  <a:cubicBezTo>
                    <a:pt x="0" y="31"/>
                    <a:pt x="26" y="57"/>
                    <a:pt x="57" y="77"/>
                  </a:cubicBezTo>
                  <a:cubicBezTo>
                    <a:pt x="88" y="97"/>
                    <a:pt x="77" y="91"/>
                    <a:pt x="77" y="91"/>
                  </a:cubicBezTo>
                  <a:cubicBezTo>
                    <a:pt x="77" y="91"/>
                    <a:pt x="48" y="95"/>
                    <a:pt x="48" y="100"/>
                  </a:cubicBezTo>
                  <a:cubicBezTo>
                    <a:pt x="48" y="104"/>
                    <a:pt x="104" y="100"/>
                    <a:pt x="104" y="100"/>
                  </a:cubicBezTo>
                  <a:cubicBezTo>
                    <a:pt x="54" y="42"/>
                    <a:pt x="54" y="42"/>
                    <a:pt x="54" y="42"/>
                  </a:cubicBezTo>
                  <a:cubicBezTo>
                    <a:pt x="125" y="46"/>
                    <a:pt x="125" y="46"/>
                    <a:pt x="125" y="46"/>
                  </a:cubicBezTo>
                  <a:cubicBezTo>
                    <a:pt x="140" y="3"/>
                    <a:pt x="140" y="3"/>
                    <a:pt x="140" y="3"/>
                  </a:cubicBezTo>
                  <a:cubicBezTo>
                    <a:pt x="111" y="0"/>
                    <a:pt x="111" y="0"/>
                    <a:pt x="111" y="0"/>
                  </a:cubicBezTo>
                </a:path>
              </a:pathLst>
            </a:custGeom>
            <a:solidFill>
              <a:srgbClr val="318B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1" name="îsļiďe"/>
            <p:cNvSpPr/>
            <p:nvPr/>
          </p:nvSpPr>
          <p:spPr bwMode="auto">
            <a:xfrm>
              <a:off x="6724651" y="5494338"/>
              <a:ext cx="458788" cy="379413"/>
            </a:xfrm>
            <a:custGeom>
              <a:avLst/>
              <a:gdLst>
                <a:gd name="T0" fmla="*/ 44 w 71"/>
                <a:gd name="T1" fmla="*/ 46 h 59"/>
                <a:gd name="T2" fmla="*/ 15 w 71"/>
                <a:gd name="T3" fmla="*/ 55 h 59"/>
                <a:gd name="T4" fmla="*/ 71 w 71"/>
                <a:gd name="T5" fmla="*/ 55 h 59"/>
                <a:gd name="T6" fmla="*/ 23 w 71"/>
                <a:gd name="T7" fmla="*/ 0 h 59"/>
                <a:gd name="T8" fmla="*/ 0 w 71"/>
                <a:gd name="T9" fmla="*/ 15 h 59"/>
                <a:gd name="T10" fmla="*/ 24 w 71"/>
                <a:gd name="T11" fmla="*/ 32 h 59"/>
                <a:gd name="T12" fmla="*/ 44 w 71"/>
                <a:gd name="T13" fmla="*/ 46 h 59"/>
              </a:gdLst>
              <a:ahLst/>
              <a:cxnLst>
                <a:cxn ang="0">
                  <a:pos x="T0" y="T1"/>
                </a:cxn>
                <a:cxn ang="0">
                  <a:pos x="T2" y="T3"/>
                </a:cxn>
                <a:cxn ang="0">
                  <a:pos x="T4" y="T5"/>
                </a:cxn>
                <a:cxn ang="0">
                  <a:pos x="T6" y="T7"/>
                </a:cxn>
                <a:cxn ang="0">
                  <a:pos x="T8" y="T9"/>
                </a:cxn>
                <a:cxn ang="0">
                  <a:pos x="T10" y="T11"/>
                </a:cxn>
                <a:cxn ang="0">
                  <a:pos x="T12" y="T13"/>
                </a:cxn>
              </a:cxnLst>
              <a:rect l="0" t="0" r="r" b="b"/>
              <a:pathLst>
                <a:path w="71" h="59">
                  <a:moveTo>
                    <a:pt x="44" y="46"/>
                  </a:moveTo>
                  <a:cubicBezTo>
                    <a:pt x="44" y="46"/>
                    <a:pt x="15" y="50"/>
                    <a:pt x="15" y="55"/>
                  </a:cubicBezTo>
                  <a:cubicBezTo>
                    <a:pt x="15" y="59"/>
                    <a:pt x="71" y="55"/>
                    <a:pt x="71" y="55"/>
                  </a:cubicBezTo>
                  <a:cubicBezTo>
                    <a:pt x="23" y="0"/>
                    <a:pt x="23" y="0"/>
                    <a:pt x="23" y="0"/>
                  </a:cubicBezTo>
                  <a:cubicBezTo>
                    <a:pt x="14" y="5"/>
                    <a:pt x="6" y="11"/>
                    <a:pt x="0" y="15"/>
                  </a:cubicBezTo>
                  <a:cubicBezTo>
                    <a:pt x="7" y="21"/>
                    <a:pt x="15" y="27"/>
                    <a:pt x="24" y="32"/>
                  </a:cubicBezTo>
                  <a:cubicBezTo>
                    <a:pt x="55" y="52"/>
                    <a:pt x="44" y="46"/>
                    <a:pt x="44" y="46"/>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2" name="îSlíďê"/>
            <p:cNvSpPr/>
            <p:nvPr/>
          </p:nvSpPr>
          <p:spPr bwMode="auto">
            <a:xfrm>
              <a:off x="6899276" y="5203826"/>
              <a:ext cx="515938" cy="296863"/>
            </a:xfrm>
            <a:custGeom>
              <a:avLst/>
              <a:gdLst>
                <a:gd name="T0" fmla="*/ 48 w 80"/>
                <a:gd name="T1" fmla="*/ 12 h 46"/>
                <a:gd name="T2" fmla="*/ 0 w 80"/>
                <a:gd name="T3" fmla="*/ 42 h 46"/>
                <a:gd name="T4" fmla="*/ 65 w 80"/>
                <a:gd name="T5" fmla="*/ 46 h 46"/>
                <a:gd name="T6" fmla="*/ 80 w 80"/>
                <a:gd name="T7" fmla="*/ 3 h 46"/>
                <a:gd name="T8" fmla="*/ 53 w 80"/>
                <a:gd name="T9" fmla="*/ 0 h 46"/>
                <a:gd name="T10" fmla="*/ 48 w 80"/>
                <a:gd name="T11" fmla="*/ 12 h 46"/>
              </a:gdLst>
              <a:ahLst/>
              <a:cxnLst>
                <a:cxn ang="0">
                  <a:pos x="T0" y="T1"/>
                </a:cxn>
                <a:cxn ang="0">
                  <a:pos x="T2" y="T3"/>
                </a:cxn>
                <a:cxn ang="0">
                  <a:pos x="T4" y="T5"/>
                </a:cxn>
                <a:cxn ang="0">
                  <a:pos x="T6" y="T7"/>
                </a:cxn>
                <a:cxn ang="0">
                  <a:pos x="T8" y="T9"/>
                </a:cxn>
                <a:cxn ang="0">
                  <a:pos x="T10" y="T11"/>
                </a:cxn>
              </a:cxnLst>
              <a:rect l="0" t="0" r="r" b="b"/>
              <a:pathLst>
                <a:path w="80" h="46">
                  <a:moveTo>
                    <a:pt x="48" y="12"/>
                  </a:moveTo>
                  <a:cubicBezTo>
                    <a:pt x="48" y="12"/>
                    <a:pt x="22" y="28"/>
                    <a:pt x="0" y="42"/>
                  </a:cubicBezTo>
                  <a:cubicBezTo>
                    <a:pt x="65" y="46"/>
                    <a:pt x="65" y="46"/>
                    <a:pt x="65" y="46"/>
                  </a:cubicBezTo>
                  <a:cubicBezTo>
                    <a:pt x="80" y="3"/>
                    <a:pt x="80" y="3"/>
                    <a:pt x="80" y="3"/>
                  </a:cubicBezTo>
                  <a:cubicBezTo>
                    <a:pt x="53" y="0"/>
                    <a:pt x="53" y="0"/>
                    <a:pt x="53" y="0"/>
                  </a:cubicBezTo>
                  <a:lnTo>
                    <a:pt x="48" y="1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3" name="íSlíḓé"/>
            <p:cNvSpPr/>
            <p:nvPr/>
          </p:nvSpPr>
          <p:spPr bwMode="auto">
            <a:xfrm>
              <a:off x="6692901" y="5184776"/>
              <a:ext cx="915988" cy="863600"/>
            </a:xfrm>
            <a:custGeom>
              <a:avLst/>
              <a:gdLst>
                <a:gd name="T0" fmla="*/ 86 w 142"/>
                <a:gd name="T1" fmla="*/ 0 h 134"/>
                <a:gd name="T2" fmla="*/ 83 w 142"/>
                <a:gd name="T3" fmla="*/ 17 h 134"/>
                <a:gd name="T4" fmla="*/ 29 w 142"/>
                <a:gd name="T5" fmla="*/ 63 h 134"/>
                <a:gd name="T6" fmla="*/ 6 w 142"/>
                <a:gd name="T7" fmla="*/ 118 h 134"/>
                <a:gd name="T8" fmla="*/ 117 w 142"/>
                <a:gd name="T9" fmla="*/ 91 h 134"/>
                <a:gd name="T10" fmla="*/ 114 w 142"/>
                <a:gd name="T11" fmla="*/ 108 h 134"/>
                <a:gd name="T12" fmla="*/ 101 w 142"/>
                <a:gd name="T13" fmla="*/ 120 h 134"/>
                <a:gd name="T14" fmla="*/ 132 w 142"/>
                <a:gd name="T15" fmla="*/ 113 h 134"/>
                <a:gd name="T16" fmla="*/ 137 w 142"/>
                <a:gd name="T17" fmla="*/ 68 h 134"/>
                <a:gd name="T18" fmla="*/ 115 w 142"/>
                <a:gd name="T19" fmla="*/ 78 h 134"/>
                <a:gd name="T20" fmla="*/ 65 w 142"/>
                <a:gd name="T21" fmla="*/ 84 h 134"/>
                <a:gd name="T22" fmla="*/ 123 w 142"/>
                <a:gd name="T23" fmla="*/ 50 h 134"/>
                <a:gd name="T24" fmla="*/ 133 w 142"/>
                <a:gd name="T25" fmla="*/ 0 h 134"/>
                <a:gd name="T26" fmla="*/ 86 w 142"/>
                <a:gd name="T27"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2" h="134">
                  <a:moveTo>
                    <a:pt x="86" y="0"/>
                  </a:moveTo>
                  <a:cubicBezTo>
                    <a:pt x="83" y="17"/>
                    <a:pt x="83" y="17"/>
                    <a:pt x="83" y="17"/>
                  </a:cubicBezTo>
                  <a:cubicBezTo>
                    <a:pt x="83" y="17"/>
                    <a:pt x="44" y="42"/>
                    <a:pt x="29" y="63"/>
                  </a:cubicBezTo>
                  <a:cubicBezTo>
                    <a:pt x="13" y="85"/>
                    <a:pt x="0" y="109"/>
                    <a:pt x="6" y="118"/>
                  </a:cubicBezTo>
                  <a:cubicBezTo>
                    <a:pt x="17" y="134"/>
                    <a:pt x="117" y="91"/>
                    <a:pt x="117" y="91"/>
                  </a:cubicBezTo>
                  <a:cubicBezTo>
                    <a:pt x="114" y="108"/>
                    <a:pt x="114" y="108"/>
                    <a:pt x="114" y="108"/>
                  </a:cubicBezTo>
                  <a:cubicBezTo>
                    <a:pt x="114" y="108"/>
                    <a:pt x="99" y="117"/>
                    <a:pt x="101" y="120"/>
                  </a:cubicBezTo>
                  <a:cubicBezTo>
                    <a:pt x="102" y="122"/>
                    <a:pt x="132" y="113"/>
                    <a:pt x="132" y="113"/>
                  </a:cubicBezTo>
                  <a:cubicBezTo>
                    <a:pt x="132" y="113"/>
                    <a:pt x="141" y="75"/>
                    <a:pt x="137" y="68"/>
                  </a:cubicBezTo>
                  <a:cubicBezTo>
                    <a:pt x="134" y="60"/>
                    <a:pt x="115" y="78"/>
                    <a:pt x="115" y="78"/>
                  </a:cubicBezTo>
                  <a:cubicBezTo>
                    <a:pt x="65" y="84"/>
                    <a:pt x="65" y="84"/>
                    <a:pt x="65" y="84"/>
                  </a:cubicBezTo>
                  <a:cubicBezTo>
                    <a:pt x="65" y="84"/>
                    <a:pt x="103" y="66"/>
                    <a:pt x="123" y="50"/>
                  </a:cubicBezTo>
                  <a:cubicBezTo>
                    <a:pt x="139" y="38"/>
                    <a:pt x="142" y="18"/>
                    <a:pt x="133" y="0"/>
                  </a:cubicBezTo>
                  <a:cubicBezTo>
                    <a:pt x="86" y="0"/>
                    <a:pt x="86" y="0"/>
                    <a:pt x="86" y="0"/>
                  </a:cubicBezTo>
                </a:path>
              </a:pathLst>
            </a:custGeom>
            <a:solidFill>
              <a:srgbClr val="318B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4" name="îśḷíḓê"/>
            <p:cNvSpPr/>
            <p:nvPr/>
          </p:nvSpPr>
          <p:spPr bwMode="auto">
            <a:xfrm>
              <a:off x="7196138" y="5570538"/>
              <a:ext cx="406400" cy="400050"/>
            </a:xfrm>
            <a:custGeom>
              <a:avLst/>
              <a:gdLst>
                <a:gd name="T0" fmla="*/ 37 w 63"/>
                <a:gd name="T1" fmla="*/ 18 h 62"/>
                <a:gd name="T2" fmla="*/ 0 w 63"/>
                <a:gd name="T3" fmla="*/ 22 h 62"/>
                <a:gd name="T4" fmla="*/ 0 w 63"/>
                <a:gd name="T5" fmla="*/ 46 h 62"/>
                <a:gd name="T6" fmla="*/ 39 w 63"/>
                <a:gd name="T7" fmla="*/ 31 h 62"/>
                <a:gd name="T8" fmla="*/ 36 w 63"/>
                <a:gd name="T9" fmla="*/ 48 h 62"/>
                <a:gd name="T10" fmla="*/ 23 w 63"/>
                <a:gd name="T11" fmla="*/ 60 h 62"/>
                <a:gd name="T12" fmla="*/ 54 w 63"/>
                <a:gd name="T13" fmla="*/ 53 h 62"/>
                <a:gd name="T14" fmla="*/ 59 w 63"/>
                <a:gd name="T15" fmla="*/ 8 h 62"/>
                <a:gd name="T16" fmla="*/ 37 w 63"/>
                <a:gd name="T17" fmla="*/ 1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62">
                  <a:moveTo>
                    <a:pt x="37" y="18"/>
                  </a:moveTo>
                  <a:cubicBezTo>
                    <a:pt x="0" y="22"/>
                    <a:pt x="0" y="22"/>
                    <a:pt x="0" y="22"/>
                  </a:cubicBezTo>
                  <a:cubicBezTo>
                    <a:pt x="2" y="25"/>
                    <a:pt x="4" y="33"/>
                    <a:pt x="0" y="46"/>
                  </a:cubicBezTo>
                  <a:cubicBezTo>
                    <a:pt x="21" y="39"/>
                    <a:pt x="39" y="31"/>
                    <a:pt x="39" y="31"/>
                  </a:cubicBezTo>
                  <a:cubicBezTo>
                    <a:pt x="36" y="48"/>
                    <a:pt x="36" y="48"/>
                    <a:pt x="36" y="48"/>
                  </a:cubicBezTo>
                  <a:cubicBezTo>
                    <a:pt x="36" y="48"/>
                    <a:pt x="21" y="57"/>
                    <a:pt x="23" y="60"/>
                  </a:cubicBezTo>
                  <a:cubicBezTo>
                    <a:pt x="24" y="62"/>
                    <a:pt x="54" y="53"/>
                    <a:pt x="54" y="53"/>
                  </a:cubicBezTo>
                  <a:cubicBezTo>
                    <a:pt x="54" y="53"/>
                    <a:pt x="63" y="15"/>
                    <a:pt x="59" y="8"/>
                  </a:cubicBezTo>
                  <a:cubicBezTo>
                    <a:pt x="56" y="0"/>
                    <a:pt x="37" y="18"/>
                    <a:pt x="37" y="18"/>
                  </a:cubicBezTo>
                </a:path>
              </a:pathLst>
            </a:custGeom>
            <a:solidFill>
              <a:srgbClr val="FFADA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5" name="îṩľidé"/>
            <p:cNvSpPr/>
            <p:nvPr/>
          </p:nvSpPr>
          <p:spPr bwMode="auto">
            <a:xfrm>
              <a:off x="7331076" y="5584826"/>
              <a:ext cx="271463" cy="385763"/>
            </a:xfrm>
            <a:custGeom>
              <a:avLst/>
              <a:gdLst>
                <a:gd name="T0" fmla="*/ 21 w 42"/>
                <a:gd name="T1" fmla="*/ 11 h 60"/>
                <a:gd name="T2" fmla="*/ 26 w 42"/>
                <a:gd name="T3" fmla="*/ 28 h 60"/>
                <a:gd name="T4" fmla="*/ 17 w 42"/>
                <a:gd name="T5" fmla="*/ 34 h 60"/>
                <a:gd name="T6" fmla="*/ 15 w 42"/>
                <a:gd name="T7" fmla="*/ 46 h 60"/>
                <a:gd name="T8" fmla="*/ 2 w 42"/>
                <a:gd name="T9" fmla="*/ 58 h 60"/>
                <a:gd name="T10" fmla="*/ 33 w 42"/>
                <a:gd name="T11" fmla="*/ 51 h 60"/>
                <a:gd name="T12" fmla="*/ 38 w 42"/>
                <a:gd name="T13" fmla="*/ 6 h 60"/>
                <a:gd name="T14" fmla="*/ 21 w 42"/>
                <a:gd name="T15" fmla="*/ 11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60">
                  <a:moveTo>
                    <a:pt x="21" y="11"/>
                  </a:moveTo>
                  <a:cubicBezTo>
                    <a:pt x="26" y="28"/>
                    <a:pt x="26" y="28"/>
                    <a:pt x="26" y="28"/>
                  </a:cubicBezTo>
                  <a:cubicBezTo>
                    <a:pt x="17" y="34"/>
                    <a:pt x="17" y="34"/>
                    <a:pt x="17" y="34"/>
                  </a:cubicBezTo>
                  <a:cubicBezTo>
                    <a:pt x="15" y="46"/>
                    <a:pt x="15" y="46"/>
                    <a:pt x="15" y="46"/>
                  </a:cubicBezTo>
                  <a:cubicBezTo>
                    <a:pt x="15" y="46"/>
                    <a:pt x="0" y="55"/>
                    <a:pt x="2" y="58"/>
                  </a:cubicBezTo>
                  <a:cubicBezTo>
                    <a:pt x="3" y="60"/>
                    <a:pt x="33" y="51"/>
                    <a:pt x="33" y="51"/>
                  </a:cubicBezTo>
                  <a:cubicBezTo>
                    <a:pt x="33" y="51"/>
                    <a:pt x="42" y="13"/>
                    <a:pt x="38" y="6"/>
                  </a:cubicBezTo>
                  <a:cubicBezTo>
                    <a:pt x="36" y="0"/>
                    <a:pt x="27" y="7"/>
                    <a:pt x="21" y="11"/>
                  </a:cubicBezTo>
                  <a:close/>
                </a:path>
              </a:pathLst>
            </a:custGeom>
            <a:solidFill>
              <a:srgbClr val="402C2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6" name="ïŝľíḑé"/>
            <p:cNvSpPr/>
            <p:nvPr/>
          </p:nvSpPr>
          <p:spPr bwMode="auto">
            <a:xfrm>
              <a:off x="6846888" y="4327526"/>
              <a:ext cx="439738" cy="277813"/>
            </a:xfrm>
            <a:custGeom>
              <a:avLst/>
              <a:gdLst>
                <a:gd name="T0" fmla="*/ 18 w 68"/>
                <a:gd name="T1" fmla="*/ 5 h 43"/>
                <a:gd name="T2" fmla="*/ 34 w 68"/>
                <a:gd name="T3" fmla="*/ 36 h 43"/>
                <a:gd name="T4" fmla="*/ 60 w 68"/>
                <a:gd name="T5" fmla="*/ 19 h 43"/>
                <a:gd name="T6" fmla="*/ 18 w 68"/>
                <a:gd name="T7" fmla="*/ 5 h 43"/>
              </a:gdLst>
              <a:ahLst/>
              <a:cxnLst>
                <a:cxn ang="0">
                  <a:pos x="T0" y="T1"/>
                </a:cxn>
                <a:cxn ang="0">
                  <a:pos x="T2" y="T3"/>
                </a:cxn>
                <a:cxn ang="0">
                  <a:pos x="T4" y="T5"/>
                </a:cxn>
                <a:cxn ang="0">
                  <a:pos x="T6" y="T7"/>
                </a:cxn>
              </a:cxnLst>
              <a:rect l="0" t="0" r="r" b="b"/>
              <a:pathLst>
                <a:path w="68" h="43">
                  <a:moveTo>
                    <a:pt x="18" y="5"/>
                  </a:moveTo>
                  <a:cubicBezTo>
                    <a:pt x="18" y="5"/>
                    <a:pt x="0" y="28"/>
                    <a:pt x="34" y="36"/>
                  </a:cubicBezTo>
                  <a:cubicBezTo>
                    <a:pt x="68" y="43"/>
                    <a:pt x="62" y="24"/>
                    <a:pt x="60" y="19"/>
                  </a:cubicBezTo>
                  <a:cubicBezTo>
                    <a:pt x="58" y="14"/>
                    <a:pt x="30" y="0"/>
                    <a:pt x="18" y="5"/>
                  </a:cubicBezTo>
                </a:path>
              </a:pathLst>
            </a:custGeom>
            <a:solidFill>
              <a:srgbClr val="ED7E7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7" name="îśḷiḋé"/>
            <p:cNvSpPr/>
            <p:nvPr/>
          </p:nvSpPr>
          <p:spPr bwMode="auto">
            <a:xfrm>
              <a:off x="6989763" y="4379913"/>
              <a:ext cx="347663" cy="328613"/>
            </a:xfrm>
            <a:custGeom>
              <a:avLst/>
              <a:gdLst>
                <a:gd name="T0" fmla="*/ 0 w 54"/>
                <a:gd name="T1" fmla="*/ 6 h 51"/>
                <a:gd name="T2" fmla="*/ 0 w 54"/>
                <a:gd name="T3" fmla="*/ 26 h 51"/>
                <a:gd name="T4" fmla="*/ 5 w 54"/>
                <a:gd name="T5" fmla="*/ 26 h 51"/>
                <a:gd name="T6" fmla="*/ 10 w 54"/>
                <a:gd name="T7" fmla="*/ 35 h 51"/>
                <a:gd name="T8" fmla="*/ 16 w 54"/>
                <a:gd name="T9" fmla="*/ 36 h 51"/>
                <a:gd name="T10" fmla="*/ 21 w 54"/>
                <a:gd name="T11" fmla="*/ 35 h 51"/>
                <a:gd name="T12" fmla="*/ 28 w 54"/>
                <a:gd name="T13" fmla="*/ 51 h 51"/>
                <a:gd name="T14" fmla="*/ 54 w 54"/>
                <a:gd name="T15" fmla="*/ 43 h 51"/>
                <a:gd name="T16" fmla="*/ 33 w 54"/>
                <a:gd name="T17" fmla="*/ 0 h 51"/>
                <a:gd name="T18" fmla="*/ 0 w 54"/>
                <a:gd name="T19" fmla="*/ 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51">
                  <a:moveTo>
                    <a:pt x="0" y="6"/>
                  </a:moveTo>
                  <a:cubicBezTo>
                    <a:pt x="0" y="6"/>
                    <a:pt x="3" y="20"/>
                    <a:pt x="0" y="26"/>
                  </a:cubicBezTo>
                  <a:cubicBezTo>
                    <a:pt x="5" y="26"/>
                    <a:pt x="5" y="26"/>
                    <a:pt x="5" y="26"/>
                  </a:cubicBezTo>
                  <a:cubicBezTo>
                    <a:pt x="5" y="26"/>
                    <a:pt x="8" y="31"/>
                    <a:pt x="10" y="35"/>
                  </a:cubicBezTo>
                  <a:cubicBezTo>
                    <a:pt x="11" y="38"/>
                    <a:pt x="14" y="37"/>
                    <a:pt x="16" y="36"/>
                  </a:cubicBezTo>
                  <a:cubicBezTo>
                    <a:pt x="18" y="35"/>
                    <a:pt x="20" y="35"/>
                    <a:pt x="21" y="35"/>
                  </a:cubicBezTo>
                  <a:cubicBezTo>
                    <a:pt x="24" y="37"/>
                    <a:pt x="28" y="51"/>
                    <a:pt x="28" y="51"/>
                  </a:cubicBezTo>
                  <a:cubicBezTo>
                    <a:pt x="54" y="43"/>
                    <a:pt x="54" y="43"/>
                    <a:pt x="54" y="43"/>
                  </a:cubicBezTo>
                  <a:cubicBezTo>
                    <a:pt x="33" y="0"/>
                    <a:pt x="33" y="0"/>
                    <a:pt x="33" y="0"/>
                  </a:cubicBezTo>
                  <a:cubicBezTo>
                    <a:pt x="0" y="6"/>
                    <a:pt x="0" y="6"/>
                    <a:pt x="0" y="6"/>
                  </a:cubicBezTo>
                </a:path>
              </a:pathLst>
            </a:custGeom>
            <a:solidFill>
              <a:srgbClr val="FFADA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8" name="î$ḻiďé"/>
            <p:cNvSpPr/>
            <p:nvPr/>
          </p:nvSpPr>
          <p:spPr bwMode="auto">
            <a:xfrm>
              <a:off x="7073901" y="4605338"/>
              <a:ext cx="534988" cy="644525"/>
            </a:xfrm>
            <a:custGeom>
              <a:avLst/>
              <a:gdLst>
                <a:gd name="T0" fmla="*/ 9 w 83"/>
                <a:gd name="T1" fmla="*/ 6 h 100"/>
                <a:gd name="T2" fmla="*/ 30 w 83"/>
                <a:gd name="T3" fmla="*/ 0 h 100"/>
                <a:gd name="T4" fmla="*/ 35 w 83"/>
                <a:gd name="T5" fmla="*/ 4 h 100"/>
                <a:gd name="T6" fmla="*/ 51 w 83"/>
                <a:gd name="T7" fmla="*/ 6 h 100"/>
                <a:gd name="T8" fmla="*/ 68 w 83"/>
                <a:gd name="T9" fmla="*/ 47 h 100"/>
                <a:gd name="T10" fmla="*/ 78 w 83"/>
                <a:gd name="T11" fmla="*/ 87 h 100"/>
                <a:gd name="T12" fmla="*/ 74 w 83"/>
                <a:gd name="T13" fmla="*/ 98 h 100"/>
                <a:gd name="T14" fmla="*/ 24 w 83"/>
                <a:gd name="T15" fmla="*/ 100 h 100"/>
                <a:gd name="T16" fmla="*/ 23 w 83"/>
                <a:gd name="T17" fmla="*/ 90 h 100"/>
                <a:gd name="T18" fmla="*/ 20 w 83"/>
                <a:gd name="T19" fmla="*/ 66 h 100"/>
                <a:gd name="T20" fmla="*/ 4 w 83"/>
                <a:gd name="T21" fmla="*/ 47 h 100"/>
                <a:gd name="T22" fmla="*/ 11 w 83"/>
                <a:gd name="T23" fmla="*/ 13 h 100"/>
                <a:gd name="T24" fmla="*/ 9 w 83"/>
                <a:gd name="T25" fmla="*/ 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 h="100">
                  <a:moveTo>
                    <a:pt x="9" y="6"/>
                  </a:moveTo>
                  <a:cubicBezTo>
                    <a:pt x="9" y="6"/>
                    <a:pt x="17" y="8"/>
                    <a:pt x="30" y="0"/>
                  </a:cubicBezTo>
                  <a:cubicBezTo>
                    <a:pt x="35" y="4"/>
                    <a:pt x="35" y="4"/>
                    <a:pt x="35" y="4"/>
                  </a:cubicBezTo>
                  <a:cubicBezTo>
                    <a:pt x="51" y="6"/>
                    <a:pt x="51" y="6"/>
                    <a:pt x="51" y="6"/>
                  </a:cubicBezTo>
                  <a:cubicBezTo>
                    <a:pt x="51" y="6"/>
                    <a:pt x="66" y="24"/>
                    <a:pt x="68" y="47"/>
                  </a:cubicBezTo>
                  <a:cubicBezTo>
                    <a:pt x="71" y="69"/>
                    <a:pt x="74" y="82"/>
                    <a:pt x="78" y="87"/>
                  </a:cubicBezTo>
                  <a:cubicBezTo>
                    <a:pt x="83" y="92"/>
                    <a:pt x="79" y="97"/>
                    <a:pt x="74" y="98"/>
                  </a:cubicBezTo>
                  <a:cubicBezTo>
                    <a:pt x="70" y="99"/>
                    <a:pt x="32" y="100"/>
                    <a:pt x="24" y="100"/>
                  </a:cubicBezTo>
                  <a:cubicBezTo>
                    <a:pt x="17" y="100"/>
                    <a:pt x="20" y="93"/>
                    <a:pt x="23" y="90"/>
                  </a:cubicBezTo>
                  <a:cubicBezTo>
                    <a:pt x="26" y="87"/>
                    <a:pt x="26" y="71"/>
                    <a:pt x="20" y="66"/>
                  </a:cubicBezTo>
                  <a:cubicBezTo>
                    <a:pt x="15" y="60"/>
                    <a:pt x="7" y="56"/>
                    <a:pt x="4" y="47"/>
                  </a:cubicBezTo>
                  <a:cubicBezTo>
                    <a:pt x="0" y="34"/>
                    <a:pt x="11" y="13"/>
                    <a:pt x="11" y="13"/>
                  </a:cubicBezTo>
                  <a:cubicBezTo>
                    <a:pt x="9" y="6"/>
                    <a:pt x="9" y="6"/>
                    <a:pt x="9" y="6"/>
                  </a:cubicBezTo>
                </a:path>
              </a:pathLst>
            </a:custGeom>
            <a:solidFill>
              <a:srgbClr val="FFE7D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9" name="iṥļîďê"/>
            <p:cNvSpPr/>
            <p:nvPr/>
          </p:nvSpPr>
          <p:spPr bwMode="auto">
            <a:xfrm>
              <a:off x="6351588" y="4708526"/>
              <a:ext cx="882650" cy="450850"/>
            </a:xfrm>
            <a:custGeom>
              <a:avLst/>
              <a:gdLst>
                <a:gd name="T0" fmla="*/ 77 w 137"/>
                <a:gd name="T1" fmla="*/ 48 h 70"/>
                <a:gd name="T2" fmla="*/ 107 w 137"/>
                <a:gd name="T3" fmla="*/ 16 h 70"/>
                <a:gd name="T4" fmla="*/ 131 w 137"/>
                <a:gd name="T5" fmla="*/ 9 h 70"/>
                <a:gd name="T6" fmla="*/ 124 w 137"/>
                <a:gd name="T7" fmla="*/ 30 h 70"/>
                <a:gd name="T8" fmla="*/ 86 w 137"/>
                <a:gd name="T9" fmla="*/ 66 h 70"/>
                <a:gd name="T10" fmla="*/ 73 w 137"/>
                <a:gd name="T11" fmla="*/ 68 h 70"/>
                <a:gd name="T12" fmla="*/ 28 w 137"/>
                <a:gd name="T13" fmla="*/ 42 h 70"/>
                <a:gd name="T14" fmla="*/ 18 w 137"/>
                <a:gd name="T15" fmla="*/ 44 h 70"/>
                <a:gd name="T16" fmla="*/ 10 w 137"/>
                <a:gd name="T17" fmla="*/ 41 h 70"/>
                <a:gd name="T18" fmla="*/ 0 w 137"/>
                <a:gd name="T19" fmla="*/ 30 h 70"/>
                <a:gd name="T20" fmla="*/ 20 w 137"/>
                <a:gd name="T21" fmla="*/ 30 h 70"/>
                <a:gd name="T22" fmla="*/ 20 w 137"/>
                <a:gd name="T23" fmla="*/ 18 h 70"/>
                <a:gd name="T24" fmla="*/ 30 w 137"/>
                <a:gd name="T25" fmla="*/ 30 h 70"/>
                <a:gd name="T26" fmla="*/ 77 w 137"/>
                <a:gd name="T27" fmla="*/ 4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 h="70">
                  <a:moveTo>
                    <a:pt x="77" y="48"/>
                  </a:moveTo>
                  <a:cubicBezTo>
                    <a:pt x="77" y="48"/>
                    <a:pt x="101" y="24"/>
                    <a:pt x="107" y="16"/>
                  </a:cubicBezTo>
                  <a:cubicBezTo>
                    <a:pt x="113" y="8"/>
                    <a:pt x="124" y="0"/>
                    <a:pt x="131" y="9"/>
                  </a:cubicBezTo>
                  <a:cubicBezTo>
                    <a:pt x="137" y="16"/>
                    <a:pt x="126" y="27"/>
                    <a:pt x="124" y="30"/>
                  </a:cubicBezTo>
                  <a:cubicBezTo>
                    <a:pt x="122" y="33"/>
                    <a:pt x="98" y="56"/>
                    <a:pt x="86" y="66"/>
                  </a:cubicBezTo>
                  <a:cubicBezTo>
                    <a:pt x="82" y="69"/>
                    <a:pt x="77" y="70"/>
                    <a:pt x="73" y="68"/>
                  </a:cubicBezTo>
                  <a:cubicBezTo>
                    <a:pt x="28" y="42"/>
                    <a:pt x="28" y="42"/>
                    <a:pt x="28" y="42"/>
                  </a:cubicBezTo>
                  <a:cubicBezTo>
                    <a:pt x="28" y="42"/>
                    <a:pt x="23" y="44"/>
                    <a:pt x="18" y="44"/>
                  </a:cubicBezTo>
                  <a:cubicBezTo>
                    <a:pt x="12" y="43"/>
                    <a:pt x="13" y="43"/>
                    <a:pt x="10" y="41"/>
                  </a:cubicBezTo>
                  <a:cubicBezTo>
                    <a:pt x="8" y="39"/>
                    <a:pt x="0" y="33"/>
                    <a:pt x="0" y="30"/>
                  </a:cubicBezTo>
                  <a:cubicBezTo>
                    <a:pt x="0" y="30"/>
                    <a:pt x="18" y="33"/>
                    <a:pt x="20" y="30"/>
                  </a:cubicBezTo>
                  <a:cubicBezTo>
                    <a:pt x="23" y="28"/>
                    <a:pt x="17" y="20"/>
                    <a:pt x="20" y="18"/>
                  </a:cubicBezTo>
                  <a:cubicBezTo>
                    <a:pt x="30" y="30"/>
                    <a:pt x="30" y="30"/>
                    <a:pt x="30" y="30"/>
                  </a:cubicBezTo>
                  <a:lnTo>
                    <a:pt x="77" y="48"/>
                  </a:lnTo>
                  <a:close/>
                </a:path>
              </a:pathLst>
            </a:custGeom>
            <a:solidFill>
              <a:srgbClr val="FFADA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0" name="îṡľîḑè"/>
            <p:cNvSpPr/>
            <p:nvPr/>
          </p:nvSpPr>
          <p:spPr bwMode="auto">
            <a:xfrm>
              <a:off x="7137401" y="4379913"/>
              <a:ext cx="96838" cy="69850"/>
            </a:xfrm>
            <a:custGeom>
              <a:avLst/>
              <a:gdLst>
                <a:gd name="T0" fmla="*/ 15 w 15"/>
                <a:gd name="T1" fmla="*/ 10 h 11"/>
                <a:gd name="T2" fmla="*/ 15 w 15"/>
                <a:gd name="T3" fmla="*/ 10 h 11"/>
                <a:gd name="T4" fmla="*/ 15 w 15"/>
                <a:gd name="T5" fmla="*/ 11 h 11"/>
                <a:gd name="T6" fmla="*/ 15 w 15"/>
                <a:gd name="T7" fmla="*/ 11 h 11"/>
                <a:gd name="T8" fmla="*/ 15 w 15"/>
                <a:gd name="T9" fmla="*/ 11 h 11"/>
                <a:gd name="T10" fmla="*/ 15 w 15"/>
                <a:gd name="T11" fmla="*/ 10 h 11"/>
                <a:gd name="T12" fmla="*/ 10 w 15"/>
                <a:gd name="T13" fmla="*/ 0 h 11"/>
                <a:gd name="T14" fmla="*/ 0 w 15"/>
                <a:gd name="T15" fmla="*/ 1 h 11"/>
                <a:gd name="T16" fmla="*/ 0 w 15"/>
                <a:gd name="T17" fmla="*/ 1 h 11"/>
                <a:gd name="T18" fmla="*/ 10 w 15"/>
                <a:gd name="T19" fmla="*/ 0 h 11"/>
                <a:gd name="T20" fmla="*/ 11 w 15"/>
                <a:gd name="T21" fmla="*/ 2 h 11"/>
                <a:gd name="T22" fmla="*/ 11 w 15"/>
                <a:gd name="T23" fmla="*/ 2 h 11"/>
                <a:gd name="T24" fmla="*/ 10 w 15"/>
                <a:gd name="T2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1">
                  <a:moveTo>
                    <a:pt x="15" y="10"/>
                  </a:moveTo>
                  <a:cubicBezTo>
                    <a:pt x="15" y="10"/>
                    <a:pt x="15" y="10"/>
                    <a:pt x="15" y="10"/>
                  </a:cubicBezTo>
                  <a:cubicBezTo>
                    <a:pt x="15" y="11"/>
                    <a:pt x="15" y="11"/>
                    <a:pt x="15" y="11"/>
                  </a:cubicBezTo>
                  <a:cubicBezTo>
                    <a:pt x="15" y="11"/>
                    <a:pt x="15" y="11"/>
                    <a:pt x="15" y="11"/>
                  </a:cubicBezTo>
                  <a:cubicBezTo>
                    <a:pt x="15" y="11"/>
                    <a:pt x="15" y="11"/>
                    <a:pt x="15" y="11"/>
                  </a:cubicBezTo>
                  <a:cubicBezTo>
                    <a:pt x="15" y="10"/>
                    <a:pt x="15" y="10"/>
                    <a:pt x="15" y="10"/>
                  </a:cubicBezTo>
                  <a:moveTo>
                    <a:pt x="10" y="0"/>
                  </a:moveTo>
                  <a:cubicBezTo>
                    <a:pt x="0" y="1"/>
                    <a:pt x="0" y="1"/>
                    <a:pt x="0" y="1"/>
                  </a:cubicBezTo>
                  <a:cubicBezTo>
                    <a:pt x="0" y="1"/>
                    <a:pt x="0" y="1"/>
                    <a:pt x="0" y="1"/>
                  </a:cubicBezTo>
                  <a:cubicBezTo>
                    <a:pt x="10" y="0"/>
                    <a:pt x="10" y="0"/>
                    <a:pt x="10" y="0"/>
                  </a:cubicBezTo>
                  <a:cubicBezTo>
                    <a:pt x="11" y="2"/>
                    <a:pt x="11" y="2"/>
                    <a:pt x="11" y="2"/>
                  </a:cubicBezTo>
                  <a:cubicBezTo>
                    <a:pt x="11" y="2"/>
                    <a:pt x="11" y="2"/>
                    <a:pt x="11" y="2"/>
                  </a:cubicBezTo>
                  <a:cubicBezTo>
                    <a:pt x="10" y="0"/>
                    <a:pt x="10" y="0"/>
                    <a:pt x="10" y="0"/>
                  </a:cubicBezTo>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1" name="ïṩḻîḍe"/>
            <p:cNvSpPr/>
            <p:nvPr/>
          </p:nvSpPr>
          <p:spPr bwMode="auto">
            <a:xfrm>
              <a:off x="7208838" y="4392613"/>
              <a:ext cx="25400" cy="50800"/>
            </a:xfrm>
            <a:custGeom>
              <a:avLst/>
              <a:gdLst>
                <a:gd name="T0" fmla="*/ 0 w 16"/>
                <a:gd name="T1" fmla="*/ 0 h 32"/>
                <a:gd name="T2" fmla="*/ 0 w 16"/>
                <a:gd name="T3" fmla="*/ 0 h 32"/>
                <a:gd name="T4" fmla="*/ 16 w 16"/>
                <a:gd name="T5" fmla="*/ 32 h 32"/>
                <a:gd name="T6" fmla="*/ 16 w 16"/>
                <a:gd name="T7" fmla="*/ 32 h 32"/>
                <a:gd name="T8" fmla="*/ 0 w 16"/>
                <a:gd name="T9" fmla="*/ 0 h 32"/>
              </a:gdLst>
              <a:ahLst/>
              <a:cxnLst>
                <a:cxn ang="0">
                  <a:pos x="T0" y="T1"/>
                </a:cxn>
                <a:cxn ang="0">
                  <a:pos x="T2" y="T3"/>
                </a:cxn>
                <a:cxn ang="0">
                  <a:pos x="T4" y="T5"/>
                </a:cxn>
                <a:cxn ang="0">
                  <a:pos x="T6" y="T7"/>
                </a:cxn>
                <a:cxn ang="0">
                  <a:pos x="T8" y="T9"/>
                </a:cxn>
              </a:cxnLst>
              <a:rect l="0" t="0" r="r" b="b"/>
              <a:pathLst>
                <a:path w="16" h="32">
                  <a:moveTo>
                    <a:pt x="0" y="0"/>
                  </a:moveTo>
                  <a:lnTo>
                    <a:pt x="0" y="0"/>
                  </a:lnTo>
                  <a:lnTo>
                    <a:pt x="16" y="32"/>
                  </a:lnTo>
                  <a:lnTo>
                    <a:pt x="16" y="32"/>
                  </a:lnTo>
                  <a:lnTo>
                    <a:pt x="0" y="0"/>
                  </a:lnTo>
                  <a:close/>
                </a:path>
              </a:pathLst>
            </a:custGeom>
            <a:solidFill>
              <a:srgbClr val="2E25A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2" name="íšľîďé"/>
            <p:cNvSpPr/>
            <p:nvPr/>
          </p:nvSpPr>
          <p:spPr bwMode="auto">
            <a:xfrm>
              <a:off x="7208838" y="4392613"/>
              <a:ext cx="25400" cy="50800"/>
            </a:xfrm>
            <a:custGeom>
              <a:avLst/>
              <a:gdLst>
                <a:gd name="T0" fmla="*/ 0 w 16"/>
                <a:gd name="T1" fmla="*/ 0 h 32"/>
                <a:gd name="T2" fmla="*/ 0 w 16"/>
                <a:gd name="T3" fmla="*/ 0 h 32"/>
                <a:gd name="T4" fmla="*/ 16 w 16"/>
                <a:gd name="T5" fmla="*/ 32 h 32"/>
                <a:gd name="T6" fmla="*/ 16 w 16"/>
                <a:gd name="T7" fmla="*/ 32 h 32"/>
                <a:gd name="T8" fmla="*/ 0 w 16"/>
                <a:gd name="T9" fmla="*/ 0 h 32"/>
              </a:gdLst>
              <a:ahLst/>
              <a:cxnLst>
                <a:cxn ang="0">
                  <a:pos x="T0" y="T1"/>
                </a:cxn>
                <a:cxn ang="0">
                  <a:pos x="T2" y="T3"/>
                </a:cxn>
                <a:cxn ang="0">
                  <a:pos x="T4" y="T5"/>
                </a:cxn>
                <a:cxn ang="0">
                  <a:pos x="T6" y="T7"/>
                </a:cxn>
                <a:cxn ang="0">
                  <a:pos x="T8" y="T9"/>
                </a:cxn>
              </a:cxnLst>
              <a:rect l="0" t="0" r="r" b="b"/>
              <a:pathLst>
                <a:path w="16" h="32">
                  <a:moveTo>
                    <a:pt x="0" y="0"/>
                  </a:moveTo>
                  <a:lnTo>
                    <a:pt x="0" y="0"/>
                  </a:lnTo>
                  <a:lnTo>
                    <a:pt x="16" y="32"/>
                  </a:lnTo>
                  <a:lnTo>
                    <a:pt x="16" y="3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3" name="ïś1iḓé"/>
            <p:cNvSpPr/>
            <p:nvPr/>
          </p:nvSpPr>
          <p:spPr bwMode="auto">
            <a:xfrm>
              <a:off x="7234238" y="4449763"/>
              <a:ext cx="90488" cy="187325"/>
            </a:xfrm>
            <a:custGeom>
              <a:avLst/>
              <a:gdLst>
                <a:gd name="T0" fmla="*/ 0 w 14"/>
                <a:gd name="T1" fmla="*/ 0 h 29"/>
                <a:gd name="T2" fmla="*/ 0 w 14"/>
                <a:gd name="T3" fmla="*/ 0 h 29"/>
                <a:gd name="T4" fmla="*/ 14 w 14"/>
                <a:gd name="T5" fmla="*/ 29 h 29"/>
                <a:gd name="T6" fmla="*/ 14 w 14"/>
                <a:gd name="T7" fmla="*/ 29 h 29"/>
                <a:gd name="T8" fmla="*/ 0 w 14"/>
                <a:gd name="T9" fmla="*/ 0 h 29"/>
              </a:gdLst>
              <a:ahLst/>
              <a:cxnLst>
                <a:cxn ang="0">
                  <a:pos x="T0" y="T1"/>
                </a:cxn>
                <a:cxn ang="0">
                  <a:pos x="T2" y="T3"/>
                </a:cxn>
                <a:cxn ang="0">
                  <a:pos x="T4" y="T5"/>
                </a:cxn>
                <a:cxn ang="0">
                  <a:pos x="T6" y="T7"/>
                </a:cxn>
                <a:cxn ang="0">
                  <a:pos x="T8" y="T9"/>
                </a:cxn>
              </a:cxnLst>
              <a:rect l="0" t="0" r="r" b="b"/>
              <a:pathLst>
                <a:path w="14" h="29">
                  <a:moveTo>
                    <a:pt x="0" y="0"/>
                  </a:moveTo>
                  <a:cubicBezTo>
                    <a:pt x="0" y="0"/>
                    <a:pt x="0" y="0"/>
                    <a:pt x="0" y="0"/>
                  </a:cubicBezTo>
                  <a:cubicBezTo>
                    <a:pt x="14" y="29"/>
                    <a:pt x="14" y="29"/>
                    <a:pt x="14" y="29"/>
                  </a:cubicBezTo>
                  <a:cubicBezTo>
                    <a:pt x="14" y="29"/>
                    <a:pt x="14" y="29"/>
                    <a:pt x="14" y="29"/>
                  </a:cubicBezTo>
                  <a:cubicBezTo>
                    <a:pt x="0" y="0"/>
                    <a:pt x="0" y="0"/>
                    <a:pt x="0" y="0"/>
                  </a:cubicBezTo>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4" name="ïṡļîdé"/>
            <p:cNvSpPr/>
            <p:nvPr/>
          </p:nvSpPr>
          <p:spPr bwMode="auto">
            <a:xfrm>
              <a:off x="7324726" y="4637088"/>
              <a:ext cx="1588" cy="1588"/>
            </a:xfrm>
            <a:prstGeom prst="rect">
              <a:avLst/>
            </a:prstGeom>
            <a:solidFill>
              <a:srgbClr val="2E25A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25" name="i$ḻîďe"/>
            <p:cNvSpPr/>
            <p:nvPr/>
          </p:nvSpPr>
          <p:spPr bwMode="auto">
            <a:xfrm>
              <a:off x="7324726" y="4637088"/>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26" name="íšḷiḍé"/>
            <p:cNvSpPr/>
            <p:nvPr/>
          </p:nvSpPr>
          <p:spPr bwMode="auto">
            <a:xfrm>
              <a:off x="6943726" y="4352926"/>
              <a:ext cx="290513" cy="109538"/>
            </a:xfrm>
            <a:custGeom>
              <a:avLst/>
              <a:gdLst>
                <a:gd name="T0" fmla="*/ 45 w 45"/>
                <a:gd name="T1" fmla="*/ 15 h 17"/>
                <a:gd name="T2" fmla="*/ 45 w 45"/>
                <a:gd name="T3" fmla="*/ 15 h 17"/>
                <a:gd name="T4" fmla="*/ 45 w 45"/>
                <a:gd name="T5" fmla="*/ 15 h 17"/>
                <a:gd name="T6" fmla="*/ 45 w 45"/>
                <a:gd name="T7" fmla="*/ 15 h 17"/>
                <a:gd name="T8" fmla="*/ 45 w 45"/>
                <a:gd name="T9" fmla="*/ 15 h 17"/>
                <a:gd name="T10" fmla="*/ 45 w 45"/>
                <a:gd name="T11" fmla="*/ 15 h 17"/>
                <a:gd name="T12" fmla="*/ 45 w 45"/>
                <a:gd name="T13" fmla="*/ 15 h 17"/>
                <a:gd name="T14" fmla="*/ 9 w 45"/>
                <a:gd name="T15" fmla="*/ 0 h 17"/>
                <a:gd name="T16" fmla="*/ 3 w 45"/>
                <a:gd name="T17" fmla="*/ 1 h 17"/>
                <a:gd name="T18" fmla="*/ 3 w 45"/>
                <a:gd name="T19" fmla="*/ 1 h 17"/>
                <a:gd name="T20" fmla="*/ 3 w 45"/>
                <a:gd name="T21" fmla="*/ 1 h 17"/>
                <a:gd name="T22" fmla="*/ 0 w 45"/>
                <a:gd name="T23" fmla="*/ 6 h 17"/>
                <a:gd name="T24" fmla="*/ 8 w 45"/>
                <a:gd name="T25" fmla="*/ 17 h 17"/>
                <a:gd name="T26" fmla="*/ 7 w 45"/>
                <a:gd name="T27" fmla="*/ 10 h 17"/>
                <a:gd name="T28" fmla="*/ 30 w 45"/>
                <a:gd name="T29" fmla="*/ 5 h 17"/>
                <a:gd name="T30" fmla="*/ 30 w 45"/>
                <a:gd name="T31" fmla="*/ 5 h 17"/>
                <a:gd name="T32" fmla="*/ 30 w 45"/>
                <a:gd name="T33" fmla="*/ 5 h 17"/>
                <a:gd name="T34" fmla="*/ 9 w 45"/>
                <a:gd name="T3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17">
                  <a:moveTo>
                    <a:pt x="45" y="15"/>
                  </a:moveTo>
                  <a:cubicBezTo>
                    <a:pt x="45" y="15"/>
                    <a:pt x="45" y="15"/>
                    <a:pt x="45" y="15"/>
                  </a:cubicBezTo>
                  <a:cubicBezTo>
                    <a:pt x="45" y="15"/>
                    <a:pt x="45" y="15"/>
                    <a:pt x="45" y="15"/>
                  </a:cubicBezTo>
                  <a:cubicBezTo>
                    <a:pt x="45" y="15"/>
                    <a:pt x="45" y="15"/>
                    <a:pt x="45" y="15"/>
                  </a:cubicBezTo>
                  <a:cubicBezTo>
                    <a:pt x="45" y="15"/>
                    <a:pt x="45" y="15"/>
                    <a:pt x="45" y="15"/>
                  </a:cubicBezTo>
                  <a:cubicBezTo>
                    <a:pt x="45" y="15"/>
                    <a:pt x="45" y="15"/>
                    <a:pt x="45" y="15"/>
                  </a:cubicBezTo>
                  <a:cubicBezTo>
                    <a:pt x="45" y="15"/>
                    <a:pt x="45" y="15"/>
                    <a:pt x="45" y="15"/>
                  </a:cubicBezTo>
                  <a:moveTo>
                    <a:pt x="9" y="0"/>
                  </a:moveTo>
                  <a:cubicBezTo>
                    <a:pt x="7" y="0"/>
                    <a:pt x="5" y="0"/>
                    <a:pt x="3" y="1"/>
                  </a:cubicBezTo>
                  <a:cubicBezTo>
                    <a:pt x="3" y="1"/>
                    <a:pt x="3" y="1"/>
                    <a:pt x="3" y="1"/>
                  </a:cubicBezTo>
                  <a:cubicBezTo>
                    <a:pt x="3" y="1"/>
                    <a:pt x="3" y="1"/>
                    <a:pt x="3" y="1"/>
                  </a:cubicBezTo>
                  <a:cubicBezTo>
                    <a:pt x="3" y="1"/>
                    <a:pt x="2" y="3"/>
                    <a:pt x="0" y="6"/>
                  </a:cubicBezTo>
                  <a:cubicBezTo>
                    <a:pt x="1" y="12"/>
                    <a:pt x="4" y="15"/>
                    <a:pt x="8" y="17"/>
                  </a:cubicBezTo>
                  <a:cubicBezTo>
                    <a:pt x="7" y="13"/>
                    <a:pt x="7" y="10"/>
                    <a:pt x="7" y="10"/>
                  </a:cubicBezTo>
                  <a:cubicBezTo>
                    <a:pt x="30" y="5"/>
                    <a:pt x="30" y="5"/>
                    <a:pt x="30" y="5"/>
                  </a:cubicBezTo>
                  <a:cubicBezTo>
                    <a:pt x="30" y="5"/>
                    <a:pt x="30" y="5"/>
                    <a:pt x="30" y="5"/>
                  </a:cubicBezTo>
                  <a:cubicBezTo>
                    <a:pt x="30" y="5"/>
                    <a:pt x="30" y="5"/>
                    <a:pt x="30" y="5"/>
                  </a:cubicBezTo>
                  <a:cubicBezTo>
                    <a:pt x="23" y="2"/>
                    <a:pt x="15" y="0"/>
                    <a:pt x="9" y="0"/>
                  </a:cubicBezTo>
                </a:path>
              </a:pathLst>
            </a:custGeom>
            <a:solidFill>
              <a:srgbClr val="BE65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7" name="îşḷïḓe"/>
            <p:cNvSpPr/>
            <p:nvPr/>
          </p:nvSpPr>
          <p:spPr bwMode="auto">
            <a:xfrm>
              <a:off x="6989763" y="4379913"/>
              <a:ext cx="334963" cy="257175"/>
            </a:xfrm>
            <a:custGeom>
              <a:avLst/>
              <a:gdLst>
                <a:gd name="T0" fmla="*/ 33 w 52"/>
                <a:gd name="T1" fmla="*/ 0 h 40"/>
                <a:gd name="T2" fmla="*/ 23 w 52"/>
                <a:gd name="T3" fmla="*/ 1 h 40"/>
                <a:gd name="T4" fmla="*/ 0 w 52"/>
                <a:gd name="T5" fmla="*/ 6 h 40"/>
                <a:gd name="T6" fmla="*/ 1 w 52"/>
                <a:gd name="T7" fmla="*/ 13 h 40"/>
                <a:gd name="T8" fmla="*/ 13 w 52"/>
                <a:gd name="T9" fmla="*/ 15 h 40"/>
                <a:gd name="T10" fmla="*/ 13 w 52"/>
                <a:gd name="T11" fmla="*/ 15 h 40"/>
                <a:gd name="T12" fmla="*/ 35 w 52"/>
                <a:gd name="T13" fmla="*/ 37 h 40"/>
                <a:gd name="T14" fmla="*/ 36 w 52"/>
                <a:gd name="T15" fmla="*/ 39 h 40"/>
                <a:gd name="T16" fmla="*/ 43 w 52"/>
                <a:gd name="T17" fmla="*/ 35 h 40"/>
                <a:gd name="T18" fmla="*/ 48 w 52"/>
                <a:gd name="T19" fmla="*/ 39 h 40"/>
                <a:gd name="T20" fmla="*/ 52 w 52"/>
                <a:gd name="T21" fmla="*/ 40 h 40"/>
                <a:gd name="T22" fmla="*/ 52 w 52"/>
                <a:gd name="T23" fmla="*/ 40 h 40"/>
                <a:gd name="T24" fmla="*/ 38 w 52"/>
                <a:gd name="T25" fmla="*/ 11 h 40"/>
                <a:gd name="T26" fmla="*/ 38 w 52"/>
                <a:gd name="T27" fmla="*/ 11 h 40"/>
                <a:gd name="T28" fmla="*/ 38 w 52"/>
                <a:gd name="T29" fmla="*/ 10 h 40"/>
                <a:gd name="T30" fmla="*/ 34 w 52"/>
                <a:gd name="T31" fmla="*/ 2 h 40"/>
                <a:gd name="T32" fmla="*/ 33 w 52"/>
                <a:gd name="T3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40">
                  <a:moveTo>
                    <a:pt x="33" y="0"/>
                  </a:moveTo>
                  <a:cubicBezTo>
                    <a:pt x="23" y="1"/>
                    <a:pt x="23" y="1"/>
                    <a:pt x="23" y="1"/>
                  </a:cubicBezTo>
                  <a:cubicBezTo>
                    <a:pt x="0" y="6"/>
                    <a:pt x="0" y="6"/>
                    <a:pt x="0" y="6"/>
                  </a:cubicBezTo>
                  <a:cubicBezTo>
                    <a:pt x="0" y="6"/>
                    <a:pt x="0" y="9"/>
                    <a:pt x="1" y="13"/>
                  </a:cubicBezTo>
                  <a:cubicBezTo>
                    <a:pt x="5" y="15"/>
                    <a:pt x="11" y="15"/>
                    <a:pt x="13" y="15"/>
                  </a:cubicBezTo>
                  <a:cubicBezTo>
                    <a:pt x="13" y="15"/>
                    <a:pt x="13" y="15"/>
                    <a:pt x="13" y="15"/>
                  </a:cubicBezTo>
                  <a:cubicBezTo>
                    <a:pt x="15" y="29"/>
                    <a:pt x="30" y="29"/>
                    <a:pt x="35" y="37"/>
                  </a:cubicBezTo>
                  <a:cubicBezTo>
                    <a:pt x="35" y="38"/>
                    <a:pt x="35" y="38"/>
                    <a:pt x="36" y="39"/>
                  </a:cubicBezTo>
                  <a:cubicBezTo>
                    <a:pt x="38" y="38"/>
                    <a:pt x="41" y="37"/>
                    <a:pt x="43" y="35"/>
                  </a:cubicBezTo>
                  <a:cubicBezTo>
                    <a:pt x="48" y="39"/>
                    <a:pt x="48" y="39"/>
                    <a:pt x="48" y="39"/>
                  </a:cubicBezTo>
                  <a:cubicBezTo>
                    <a:pt x="52" y="40"/>
                    <a:pt x="52" y="40"/>
                    <a:pt x="52" y="40"/>
                  </a:cubicBezTo>
                  <a:cubicBezTo>
                    <a:pt x="52" y="40"/>
                    <a:pt x="52" y="40"/>
                    <a:pt x="52" y="40"/>
                  </a:cubicBezTo>
                  <a:cubicBezTo>
                    <a:pt x="38" y="11"/>
                    <a:pt x="38" y="11"/>
                    <a:pt x="38" y="11"/>
                  </a:cubicBezTo>
                  <a:cubicBezTo>
                    <a:pt x="38" y="11"/>
                    <a:pt x="38" y="11"/>
                    <a:pt x="38" y="11"/>
                  </a:cubicBezTo>
                  <a:cubicBezTo>
                    <a:pt x="38" y="10"/>
                    <a:pt x="38" y="10"/>
                    <a:pt x="38" y="10"/>
                  </a:cubicBezTo>
                  <a:cubicBezTo>
                    <a:pt x="34" y="2"/>
                    <a:pt x="34" y="2"/>
                    <a:pt x="34" y="2"/>
                  </a:cubicBezTo>
                  <a:cubicBezTo>
                    <a:pt x="33" y="0"/>
                    <a:pt x="33" y="0"/>
                    <a:pt x="33" y="0"/>
                  </a:cubicBezTo>
                </a:path>
              </a:pathLst>
            </a:custGeom>
            <a:solidFill>
              <a:srgbClr val="CC8A8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8" name="íṥḷiḓé"/>
            <p:cNvSpPr/>
            <p:nvPr/>
          </p:nvSpPr>
          <p:spPr bwMode="auto">
            <a:xfrm>
              <a:off x="7221538" y="4605338"/>
              <a:ext cx="265113" cy="206375"/>
            </a:xfrm>
            <a:custGeom>
              <a:avLst/>
              <a:gdLst>
                <a:gd name="T0" fmla="*/ 7 w 41"/>
                <a:gd name="T1" fmla="*/ 0 h 32"/>
                <a:gd name="T2" fmla="*/ 0 w 41"/>
                <a:gd name="T3" fmla="*/ 4 h 32"/>
                <a:gd name="T4" fmla="*/ 10 w 41"/>
                <a:gd name="T5" fmla="*/ 20 h 32"/>
                <a:gd name="T6" fmla="*/ 35 w 41"/>
                <a:gd name="T7" fmla="*/ 32 h 32"/>
                <a:gd name="T8" fmla="*/ 41 w 41"/>
                <a:gd name="T9" fmla="*/ 29 h 32"/>
                <a:gd name="T10" fmla="*/ 28 w 41"/>
                <a:gd name="T11" fmla="*/ 6 h 32"/>
                <a:gd name="T12" fmla="*/ 28 w 41"/>
                <a:gd name="T13" fmla="*/ 6 h 32"/>
                <a:gd name="T14" fmla="*/ 16 w 41"/>
                <a:gd name="T15" fmla="*/ 5 h 32"/>
                <a:gd name="T16" fmla="*/ 16 w 41"/>
                <a:gd name="T17" fmla="*/ 5 h 32"/>
                <a:gd name="T18" fmla="*/ 16 w 41"/>
                <a:gd name="T19" fmla="*/ 5 h 32"/>
                <a:gd name="T20" fmla="*/ 12 w 41"/>
                <a:gd name="T21" fmla="*/ 4 h 32"/>
                <a:gd name="T22" fmla="*/ 7 w 41"/>
                <a:gd name="T2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32">
                  <a:moveTo>
                    <a:pt x="7" y="0"/>
                  </a:moveTo>
                  <a:cubicBezTo>
                    <a:pt x="5" y="2"/>
                    <a:pt x="2" y="3"/>
                    <a:pt x="0" y="4"/>
                  </a:cubicBezTo>
                  <a:cubicBezTo>
                    <a:pt x="3" y="11"/>
                    <a:pt x="1" y="17"/>
                    <a:pt x="10" y="20"/>
                  </a:cubicBezTo>
                  <a:cubicBezTo>
                    <a:pt x="17" y="22"/>
                    <a:pt x="27" y="32"/>
                    <a:pt x="35" y="32"/>
                  </a:cubicBezTo>
                  <a:cubicBezTo>
                    <a:pt x="37" y="32"/>
                    <a:pt x="39" y="31"/>
                    <a:pt x="41" y="29"/>
                  </a:cubicBezTo>
                  <a:cubicBezTo>
                    <a:pt x="36" y="15"/>
                    <a:pt x="28" y="6"/>
                    <a:pt x="28" y="6"/>
                  </a:cubicBezTo>
                  <a:cubicBezTo>
                    <a:pt x="28" y="6"/>
                    <a:pt x="28" y="6"/>
                    <a:pt x="28" y="6"/>
                  </a:cubicBezTo>
                  <a:cubicBezTo>
                    <a:pt x="16" y="5"/>
                    <a:pt x="16" y="5"/>
                    <a:pt x="16" y="5"/>
                  </a:cubicBezTo>
                  <a:cubicBezTo>
                    <a:pt x="16" y="5"/>
                    <a:pt x="16" y="5"/>
                    <a:pt x="16" y="5"/>
                  </a:cubicBezTo>
                  <a:cubicBezTo>
                    <a:pt x="16" y="5"/>
                    <a:pt x="16" y="5"/>
                    <a:pt x="16" y="5"/>
                  </a:cubicBezTo>
                  <a:cubicBezTo>
                    <a:pt x="12" y="4"/>
                    <a:pt x="12" y="4"/>
                    <a:pt x="12" y="4"/>
                  </a:cubicBezTo>
                  <a:cubicBezTo>
                    <a:pt x="7" y="0"/>
                    <a:pt x="7" y="0"/>
                    <a:pt x="7" y="0"/>
                  </a:cubicBezTo>
                </a:path>
              </a:pathLst>
            </a:custGeom>
            <a:solidFill>
              <a:srgbClr val="CCB9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9" name="îṩḷïḓe"/>
            <p:cNvSpPr/>
            <p:nvPr/>
          </p:nvSpPr>
          <p:spPr bwMode="auto">
            <a:xfrm>
              <a:off x="6931026" y="4243388"/>
              <a:ext cx="619125" cy="568325"/>
            </a:xfrm>
            <a:custGeom>
              <a:avLst/>
              <a:gdLst>
                <a:gd name="T0" fmla="*/ 1 w 96"/>
                <a:gd name="T1" fmla="*/ 18 h 88"/>
                <a:gd name="T2" fmla="*/ 37 w 96"/>
                <a:gd name="T3" fmla="*/ 5 h 88"/>
                <a:gd name="T4" fmla="*/ 63 w 96"/>
                <a:gd name="T5" fmla="*/ 27 h 88"/>
                <a:gd name="T6" fmla="*/ 80 w 96"/>
                <a:gd name="T7" fmla="*/ 48 h 88"/>
                <a:gd name="T8" fmla="*/ 90 w 96"/>
                <a:gd name="T9" fmla="*/ 76 h 88"/>
                <a:gd name="T10" fmla="*/ 57 w 96"/>
                <a:gd name="T11" fmla="*/ 70 h 88"/>
                <a:gd name="T12" fmla="*/ 45 w 96"/>
                <a:gd name="T13" fmla="*/ 53 h 88"/>
                <a:gd name="T14" fmla="*/ 22 w 96"/>
                <a:gd name="T15" fmla="*/ 33 h 88"/>
                <a:gd name="T16" fmla="*/ 1 w 96"/>
                <a:gd name="T17"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88">
                  <a:moveTo>
                    <a:pt x="1" y="18"/>
                  </a:moveTo>
                  <a:cubicBezTo>
                    <a:pt x="2" y="4"/>
                    <a:pt x="24" y="0"/>
                    <a:pt x="37" y="5"/>
                  </a:cubicBezTo>
                  <a:cubicBezTo>
                    <a:pt x="50" y="10"/>
                    <a:pt x="52" y="22"/>
                    <a:pt x="63" y="27"/>
                  </a:cubicBezTo>
                  <a:cubicBezTo>
                    <a:pt x="74" y="32"/>
                    <a:pt x="74" y="42"/>
                    <a:pt x="80" y="48"/>
                  </a:cubicBezTo>
                  <a:cubicBezTo>
                    <a:pt x="86" y="54"/>
                    <a:pt x="96" y="64"/>
                    <a:pt x="90" y="76"/>
                  </a:cubicBezTo>
                  <a:cubicBezTo>
                    <a:pt x="83" y="88"/>
                    <a:pt x="67" y="72"/>
                    <a:pt x="57" y="70"/>
                  </a:cubicBezTo>
                  <a:cubicBezTo>
                    <a:pt x="48" y="67"/>
                    <a:pt x="51" y="61"/>
                    <a:pt x="45" y="53"/>
                  </a:cubicBezTo>
                  <a:cubicBezTo>
                    <a:pt x="40" y="46"/>
                    <a:pt x="25" y="46"/>
                    <a:pt x="22" y="33"/>
                  </a:cubicBezTo>
                  <a:cubicBezTo>
                    <a:pt x="22" y="33"/>
                    <a:pt x="0" y="36"/>
                    <a:pt x="1" y="18"/>
                  </a:cubicBezTo>
                  <a:close/>
                </a:path>
              </a:pathLst>
            </a:custGeom>
            <a:solidFill>
              <a:srgbClr val="ED7E7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0" name="ïSľíḑe"/>
            <p:cNvSpPr/>
            <p:nvPr/>
          </p:nvSpPr>
          <p:spPr bwMode="auto">
            <a:xfrm>
              <a:off x="6989763" y="5713413"/>
              <a:ext cx="206375" cy="96838"/>
            </a:xfrm>
            <a:custGeom>
              <a:avLst/>
              <a:gdLst>
                <a:gd name="T0" fmla="*/ 130 w 130"/>
                <a:gd name="T1" fmla="*/ 0 h 61"/>
                <a:gd name="T2" fmla="*/ 77 w 130"/>
                <a:gd name="T3" fmla="*/ 8 h 61"/>
                <a:gd name="T4" fmla="*/ 77 w 130"/>
                <a:gd name="T5" fmla="*/ 8 h 61"/>
                <a:gd name="T6" fmla="*/ 0 w 130"/>
                <a:gd name="T7" fmla="*/ 61 h 61"/>
                <a:gd name="T8" fmla="*/ 130 w 130"/>
                <a:gd name="T9" fmla="*/ 0 h 61"/>
              </a:gdLst>
              <a:ahLst/>
              <a:cxnLst>
                <a:cxn ang="0">
                  <a:pos x="T0" y="T1"/>
                </a:cxn>
                <a:cxn ang="0">
                  <a:pos x="T2" y="T3"/>
                </a:cxn>
                <a:cxn ang="0">
                  <a:pos x="T4" y="T5"/>
                </a:cxn>
                <a:cxn ang="0">
                  <a:pos x="T6" y="T7"/>
                </a:cxn>
                <a:cxn ang="0">
                  <a:pos x="T8" y="T9"/>
                </a:cxn>
              </a:cxnLst>
              <a:rect l="0" t="0" r="r" b="b"/>
              <a:pathLst>
                <a:path w="130" h="61">
                  <a:moveTo>
                    <a:pt x="130" y="0"/>
                  </a:moveTo>
                  <a:lnTo>
                    <a:pt x="77" y="8"/>
                  </a:lnTo>
                  <a:lnTo>
                    <a:pt x="77" y="8"/>
                  </a:lnTo>
                  <a:lnTo>
                    <a:pt x="0" y="61"/>
                  </a:lnTo>
                  <a:lnTo>
                    <a:pt x="130" y="0"/>
                  </a:lnTo>
                  <a:close/>
                </a:path>
              </a:pathLst>
            </a:custGeom>
            <a:solidFill>
              <a:srgbClr val="2E25A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1" name="išḻíḍê"/>
            <p:cNvSpPr/>
            <p:nvPr/>
          </p:nvSpPr>
          <p:spPr bwMode="auto">
            <a:xfrm>
              <a:off x="6989763" y="5713413"/>
              <a:ext cx="206375" cy="96838"/>
            </a:xfrm>
            <a:custGeom>
              <a:avLst/>
              <a:gdLst>
                <a:gd name="T0" fmla="*/ 130 w 130"/>
                <a:gd name="T1" fmla="*/ 0 h 61"/>
                <a:gd name="T2" fmla="*/ 77 w 130"/>
                <a:gd name="T3" fmla="*/ 8 h 61"/>
                <a:gd name="T4" fmla="*/ 77 w 130"/>
                <a:gd name="T5" fmla="*/ 8 h 61"/>
                <a:gd name="T6" fmla="*/ 0 w 130"/>
                <a:gd name="T7" fmla="*/ 61 h 61"/>
                <a:gd name="T8" fmla="*/ 130 w 130"/>
                <a:gd name="T9" fmla="*/ 0 h 61"/>
              </a:gdLst>
              <a:ahLst/>
              <a:cxnLst>
                <a:cxn ang="0">
                  <a:pos x="T0" y="T1"/>
                </a:cxn>
                <a:cxn ang="0">
                  <a:pos x="T2" y="T3"/>
                </a:cxn>
                <a:cxn ang="0">
                  <a:pos x="T4" y="T5"/>
                </a:cxn>
                <a:cxn ang="0">
                  <a:pos x="T6" y="T7"/>
                </a:cxn>
                <a:cxn ang="0">
                  <a:pos x="T8" y="T9"/>
                </a:cxn>
              </a:cxnLst>
              <a:rect l="0" t="0" r="r" b="b"/>
              <a:pathLst>
                <a:path w="130" h="61">
                  <a:moveTo>
                    <a:pt x="130" y="0"/>
                  </a:moveTo>
                  <a:lnTo>
                    <a:pt x="77" y="8"/>
                  </a:lnTo>
                  <a:lnTo>
                    <a:pt x="77" y="8"/>
                  </a:lnTo>
                  <a:lnTo>
                    <a:pt x="0" y="61"/>
                  </a:lnTo>
                  <a:lnTo>
                    <a:pt x="1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2" name="îṣḻíḋê"/>
            <p:cNvSpPr/>
            <p:nvPr/>
          </p:nvSpPr>
          <p:spPr bwMode="auto">
            <a:xfrm>
              <a:off x="5351463" y="3760788"/>
              <a:ext cx="844550" cy="1243013"/>
            </a:xfrm>
            <a:custGeom>
              <a:avLst/>
              <a:gdLst>
                <a:gd name="T0" fmla="*/ 0 w 532"/>
                <a:gd name="T1" fmla="*/ 0 h 783"/>
                <a:gd name="T2" fmla="*/ 0 w 532"/>
                <a:gd name="T3" fmla="*/ 783 h 783"/>
                <a:gd name="T4" fmla="*/ 532 w 532"/>
                <a:gd name="T5" fmla="*/ 783 h 783"/>
                <a:gd name="T6" fmla="*/ 0 w 532"/>
                <a:gd name="T7" fmla="*/ 0 h 783"/>
              </a:gdLst>
              <a:ahLst/>
              <a:cxnLst>
                <a:cxn ang="0">
                  <a:pos x="T0" y="T1"/>
                </a:cxn>
                <a:cxn ang="0">
                  <a:pos x="T2" y="T3"/>
                </a:cxn>
                <a:cxn ang="0">
                  <a:pos x="T4" y="T5"/>
                </a:cxn>
                <a:cxn ang="0">
                  <a:pos x="T6" y="T7"/>
                </a:cxn>
              </a:cxnLst>
              <a:rect l="0" t="0" r="r" b="b"/>
              <a:pathLst>
                <a:path w="532" h="783">
                  <a:moveTo>
                    <a:pt x="0" y="0"/>
                  </a:moveTo>
                  <a:lnTo>
                    <a:pt x="0" y="783"/>
                  </a:lnTo>
                  <a:lnTo>
                    <a:pt x="532" y="783"/>
                  </a:lnTo>
                  <a:lnTo>
                    <a:pt x="0" y="0"/>
                  </a:lnTo>
                  <a:close/>
                </a:path>
              </a:pathLst>
            </a:custGeom>
            <a:gradFill>
              <a:gsLst>
                <a:gs pos="100000">
                  <a:srgbClr val="865A5A"/>
                </a:gs>
                <a:gs pos="0">
                  <a:srgbClr val="422E2E"/>
                </a:gs>
              </a:gsLst>
              <a:lin ang="16200000" scaled="0"/>
            </a:gradFill>
            <a:ln>
              <a:noFill/>
            </a:ln>
          </p:spPr>
          <p:txBody>
            <a:bodyPr anchor="ctr"/>
            <a:lstStyle/>
            <a:p>
              <a:pPr algn="ctr"/>
            </a:p>
          </p:txBody>
        </p:sp>
        <p:sp>
          <p:nvSpPr>
            <p:cNvPr id="133" name="ïsļíḍè"/>
            <p:cNvSpPr/>
            <p:nvPr/>
          </p:nvSpPr>
          <p:spPr bwMode="auto">
            <a:xfrm>
              <a:off x="6434138" y="2465388"/>
              <a:ext cx="633413" cy="935038"/>
            </a:xfrm>
            <a:custGeom>
              <a:avLst/>
              <a:gdLst>
                <a:gd name="T0" fmla="*/ 399 w 399"/>
                <a:gd name="T1" fmla="*/ 589 h 589"/>
                <a:gd name="T2" fmla="*/ 399 w 399"/>
                <a:gd name="T3" fmla="*/ 0 h 589"/>
                <a:gd name="T4" fmla="*/ 0 w 399"/>
                <a:gd name="T5" fmla="*/ 0 h 589"/>
                <a:gd name="T6" fmla="*/ 399 w 399"/>
                <a:gd name="T7" fmla="*/ 589 h 589"/>
              </a:gdLst>
              <a:ahLst/>
              <a:cxnLst>
                <a:cxn ang="0">
                  <a:pos x="T0" y="T1"/>
                </a:cxn>
                <a:cxn ang="0">
                  <a:pos x="T2" y="T3"/>
                </a:cxn>
                <a:cxn ang="0">
                  <a:pos x="T4" y="T5"/>
                </a:cxn>
                <a:cxn ang="0">
                  <a:pos x="T6" y="T7"/>
                </a:cxn>
              </a:cxnLst>
              <a:rect l="0" t="0" r="r" b="b"/>
              <a:pathLst>
                <a:path w="399" h="589">
                  <a:moveTo>
                    <a:pt x="399" y="589"/>
                  </a:moveTo>
                  <a:lnTo>
                    <a:pt x="399" y="0"/>
                  </a:lnTo>
                  <a:lnTo>
                    <a:pt x="0" y="0"/>
                  </a:lnTo>
                  <a:lnTo>
                    <a:pt x="399" y="589"/>
                  </a:lnTo>
                  <a:close/>
                </a:path>
              </a:pathLst>
            </a:custGeom>
            <a:gradFill>
              <a:gsLst>
                <a:gs pos="0">
                  <a:srgbClr val="865A5A"/>
                </a:gs>
                <a:gs pos="100000">
                  <a:srgbClr val="422E2E"/>
                </a:gs>
              </a:gsLst>
              <a:lin ang="16200000" scaled="0"/>
            </a:gradFill>
            <a:ln>
              <a:noFill/>
            </a:ln>
          </p:spPr>
          <p:txBody>
            <a:bodyPr anchor="ctr"/>
            <a:lstStyle/>
            <a:p>
              <a:pPr algn="ctr"/>
            </a:p>
          </p:txBody>
        </p:sp>
        <p:sp>
          <p:nvSpPr>
            <p:cNvPr id="134" name="ïšľíďè"/>
            <p:cNvSpPr/>
            <p:nvPr/>
          </p:nvSpPr>
          <p:spPr bwMode="auto">
            <a:xfrm>
              <a:off x="5821363" y="2195513"/>
              <a:ext cx="542925" cy="206375"/>
            </a:xfrm>
            <a:prstGeom prst="rect">
              <a:avLst/>
            </a:prstGeom>
            <a:solidFill>
              <a:srgbClr val="9A9F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35" name="îṥ1îḍè"/>
            <p:cNvSpPr/>
            <p:nvPr/>
          </p:nvSpPr>
          <p:spPr bwMode="auto">
            <a:xfrm>
              <a:off x="5821363" y="2195513"/>
              <a:ext cx="542925"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36" name="í$ľíḑê"/>
            <p:cNvSpPr/>
            <p:nvPr/>
          </p:nvSpPr>
          <p:spPr bwMode="auto">
            <a:xfrm>
              <a:off x="5821363" y="2330451"/>
              <a:ext cx="542925" cy="71438"/>
            </a:xfrm>
            <a:prstGeom prst="rect">
              <a:avLst/>
            </a:prstGeom>
            <a:solidFill>
              <a:srgbClr val="7B7F8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37" name="iSlïḍe"/>
            <p:cNvSpPr/>
            <p:nvPr/>
          </p:nvSpPr>
          <p:spPr bwMode="auto">
            <a:xfrm>
              <a:off x="5821363" y="2330451"/>
              <a:ext cx="542925" cy="7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38" name="îṡ1ïďé"/>
            <p:cNvSpPr/>
            <p:nvPr/>
          </p:nvSpPr>
          <p:spPr bwMode="auto">
            <a:xfrm>
              <a:off x="3660776" y="4283076"/>
              <a:ext cx="387350" cy="733425"/>
            </a:xfrm>
            <a:custGeom>
              <a:avLst/>
              <a:gdLst>
                <a:gd name="T0" fmla="*/ 28 w 60"/>
                <a:gd name="T1" fmla="*/ 0 h 114"/>
                <a:gd name="T2" fmla="*/ 28 w 60"/>
                <a:gd name="T3" fmla="*/ 114 h 114"/>
                <a:gd name="T4" fmla="*/ 28 w 60"/>
                <a:gd name="T5" fmla="*/ 0 h 114"/>
              </a:gdLst>
              <a:ahLst/>
              <a:cxnLst>
                <a:cxn ang="0">
                  <a:pos x="T0" y="T1"/>
                </a:cxn>
                <a:cxn ang="0">
                  <a:pos x="T2" y="T3"/>
                </a:cxn>
                <a:cxn ang="0">
                  <a:pos x="T4" y="T5"/>
                </a:cxn>
              </a:cxnLst>
              <a:rect l="0" t="0" r="r" b="b"/>
              <a:pathLst>
                <a:path w="60" h="114">
                  <a:moveTo>
                    <a:pt x="28" y="0"/>
                  </a:moveTo>
                  <a:cubicBezTo>
                    <a:pt x="60" y="0"/>
                    <a:pt x="44" y="114"/>
                    <a:pt x="28" y="114"/>
                  </a:cubicBezTo>
                  <a:cubicBezTo>
                    <a:pt x="12" y="114"/>
                    <a:pt x="0" y="0"/>
                    <a:pt x="28" y="0"/>
                  </a:cubicBezTo>
                  <a:close/>
                </a:path>
              </a:pathLst>
            </a:custGeom>
            <a:gradFill>
              <a:gsLst>
                <a:gs pos="100000">
                  <a:srgbClr val="FFADAD"/>
                </a:gs>
                <a:gs pos="0">
                  <a:srgbClr val="FFE5DA"/>
                </a:gs>
              </a:gsLst>
              <a:lin ang="16200000" scaled="0"/>
            </a:gradFill>
            <a:ln>
              <a:noFill/>
            </a:ln>
          </p:spPr>
          <p:txBody>
            <a:bodyPr anchor="ctr"/>
            <a:lstStyle/>
            <a:p>
              <a:pPr algn="ctr"/>
            </a:p>
          </p:txBody>
        </p:sp>
        <p:sp>
          <p:nvSpPr>
            <p:cNvPr id="139" name="îṡļïḓé"/>
            <p:cNvSpPr/>
            <p:nvPr/>
          </p:nvSpPr>
          <p:spPr bwMode="auto">
            <a:xfrm>
              <a:off x="3833813" y="4283076"/>
              <a:ext cx="14288" cy="889000"/>
            </a:xfrm>
            <a:prstGeom prst="rect">
              <a:avLst/>
            </a:prstGeom>
            <a:solidFill>
              <a:srgbClr val="2D24A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0" name="ïšḻíḓê"/>
            <p:cNvSpPr/>
            <p:nvPr/>
          </p:nvSpPr>
          <p:spPr bwMode="auto">
            <a:xfrm>
              <a:off x="3833813" y="4283076"/>
              <a:ext cx="14288" cy="889000"/>
            </a:xfrm>
            <a:custGeom>
              <a:avLst/>
              <a:gdLst>
                <a:gd name="T0" fmla="*/ 0 w 9"/>
                <a:gd name="T1" fmla="*/ 0 h 560"/>
                <a:gd name="T2" fmla="*/ 0 w 9"/>
                <a:gd name="T3" fmla="*/ 560 h 560"/>
                <a:gd name="T4" fmla="*/ 9 w 9"/>
                <a:gd name="T5" fmla="*/ 560 h 560"/>
                <a:gd name="T6" fmla="*/ 9 w 9"/>
                <a:gd name="T7" fmla="*/ 0 h 560"/>
              </a:gdLst>
              <a:ahLst/>
              <a:cxnLst>
                <a:cxn ang="0">
                  <a:pos x="T0" y="T1"/>
                </a:cxn>
                <a:cxn ang="0">
                  <a:pos x="T2" y="T3"/>
                </a:cxn>
                <a:cxn ang="0">
                  <a:pos x="T4" y="T5"/>
                </a:cxn>
                <a:cxn ang="0">
                  <a:pos x="T6" y="T7"/>
                </a:cxn>
              </a:cxnLst>
              <a:rect l="0" t="0" r="r" b="b"/>
              <a:pathLst>
                <a:path w="9" h="560">
                  <a:moveTo>
                    <a:pt x="0" y="0"/>
                  </a:moveTo>
                  <a:lnTo>
                    <a:pt x="0" y="560"/>
                  </a:lnTo>
                  <a:lnTo>
                    <a:pt x="9" y="560"/>
                  </a:lnTo>
                  <a:lnTo>
                    <a:pt x="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1" name="ïSlíde"/>
            <p:cNvSpPr/>
            <p:nvPr/>
          </p:nvSpPr>
          <p:spPr bwMode="auto">
            <a:xfrm>
              <a:off x="3273426" y="4449763"/>
              <a:ext cx="522288" cy="657225"/>
            </a:xfrm>
            <a:custGeom>
              <a:avLst/>
              <a:gdLst>
                <a:gd name="T0" fmla="*/ 25 w 81"/>
                <a:gd name="T1" fmla="*/ 14 h 102"/>
                <a:gd name="T2" fmla="*/ 66 w 81"/>
                <a:gd name="T3" fmla="*/ 95 h 102"/>
                <a:gd name="T4" fmla="*/ 25 w 81"/>
                <a:gd name="T5" fmla="*/ 14 h 102"/>
              </a:gdLst>
              <a:ahLst/>
              <a:cxnLst>
                <a:cxn ang="0">
                  <a:pos x="T0" y="T1"/>
                </a:cxn>
                <a:cxn ang="0">
                  <a:pos x="T2" y="T3"/>
                </a:cxn>
                <a:cxn ang="0">
                  <a:pos x="T4" y="T5"/>
                </a:cxn>
              </a:cxnLst>
              <a:rect l="0" t="0" r="r" b="b"/>
              <a:pathLst>
                <a:path w="81" h="102">
                  <a:moveTo>
                    <a:pt x="25" y="14"/>
                  </a:moveTo>
                  <a:cubicBezTo>
                    <a:pt x="54" y="0"/>
                    <a:pt x="81" y="88"/>
                    <a:pt x="66" y="95"/>
                  </a:cubicBezTo>
                  <a:cubicBezTo>
                    <a:pt x="52" y="102"/>
                    <a:pt x="0" y="27"/>
                    <a:pt x="25" y="14"/>
                  </a:cubicBezTo>
                  <a:close/>
                </a:path>
              </a:pathLst>
            </a:custGeom>
            <a:gradFill>
              <a:gsLst>
                <a:gs pos="100000">
                  <a:srgbClr val="FFADAD"/>
                </a:gs>
                <a:gs pos="0">
                  <a:srgbClr val="FFE5DA"/>
                </a:gs>
              </a:gsLst>
              <a:lin ang="5400000" scaled="0"/>
            </a:gradFill>
            <a:ln>
              <a:noFill/>
            </a:ln>
          </p:spPr>
          <p:txBody>
            <a:bodyPr anchor="ctr"/>
            <a:lstStyle/>
            <a:p>
              <a:pPr algn="ctr"/>
            </a:p>
          </p:txBody>
        </p:sp>
        <p:sp>
          <p:nvSpPr>
            <p:cNvPr id="142" name="íṩļîḋè"/>
            <p:cNvSpPr/>
            <p:nvPr/>
          </p:nvSpPr>
          <p:spPr bwMode="auto">
            <a:xfrm>
              <a:off x="3427413" y="4540251"/>
              <a:ext cx="330200" cy="638175"/>
            </a:xfrm>
            <a:custGeom>
              <a:avLst/>
              <a:gdLst>
                <a:gd name="T0" fmla="*/ 0 w 208"/>
                <a:gd name="T1" fmla="*/ 4 h 402"/>
                <a:gd name="T2" fmla="*/ 204 w 208"/>
                <a:gd name="T3" fmla="*/ 402 h 402"/>
                <a:gd name="T4" fmla="*/ 208 w 208"/>
                <a:gd name="T5" fmla="*/ 398 h 402"/>
                <a:gd name="T6" fmla="*/ 8 w 208"/>
                <a:gd name="T7" fmla="*/ 0 h 402"/>
                <a:gd name="T8" fmla="*/ 0 w 208"/>
                <a:gd name="T9" fmla="*/ 4 h 402"/>
              </a:gdLst>
              <a:ahLst/>
              <a:cxnLst>
                <a:cxn ang="0">
                  <a:pos x="T0" y="T1"/>
                </a:cxn>
                <a:cxn ang="0">
                  <a:pos x="T2" y="T3"/>
                </a:cxn>
                <a:cxn ang="0">
                  <a:pos x="T4" y="T5"/>
                </a:cxn>
                <a:cxn ang="0">
                  <a:pos x="T6" y="T7"/>
                </a:cxn>
                <a:cxn ang="0">
                  <a:pos x="T8" y="T9"/>
                </a:cxn>
              </a:cxnLst>
              <a:rect l="0" t="0" r="r" b="b"/>
              <a:pathLst>
                <a:path w="208" h="402">
                  <a:moveTo>
                    <a:pt x="0" y="4"/>
                  </a:moveTo>
                  <a:lnTo>
                    <a:pt x="204" y="402"/>
                  </a:lnTo>
                  <a:lnTo>
                    <a:pt x="208" y="398"/>
                  </a:lnTo>
                  <a:lnTo>
                    <a:pt x="8" y="0"/>
                  </a:lnTo>
                  <a:lnTo>
                    <a:pt x="0" y="4"/>
                  </a:lnTo>
                  <a:close/>
                </a:path>
              </a:pathLst>
            </a:custGeom>
            <a:solidFill>
              <a:srgbClr val="2D24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3" name="íSľiḓé"/>
            <p:cNvSpPr/>
            <p:nvPr/>
          </p:nvSpPr>
          <p:spPr bwMode="auto">
            <a:xfrm>
              <a:off x="3427413" y="4540251"/>
              <a:ext cx="330200" cy="638175"/>
            </a:xfrm>
            <a:custGeom>
              <a:avLst/>
              <a:gdLst>
                <a:gd name="T0" fmla="*/ 0 w 208"/>
                <a:gd name="T1" fmla="*/ 4 h 402"/>
                <a:gd name="T2" fmla="*/ 204 w 208"/>
                <a:gd name="T3" fmla="*/ 402 h 402"/>
                <a:gd name="T4" fmla="*/ 208 w 208"/>
                <a:gd name="T5" fmla="*/ 398 h 402"/>
                <a:gd name="T6" fmla="*/ 8 w 208"/>
                <a:gd name="T7" fmla="*/ 0 h 402"/>
              </a:gdLst>
              <a:ahLst/>
              <a:cxnLst>
                <a:cxn ang="0">
                  <a:pos x="T0" y="T1"/>
                </a:cxn>
                <a:cxn ang="0">
                  <a:pos x="T2" y="T3"/>
                </a:cxn>
                <a:cxn ang="0">
                  <a:pos x="T4" y="T5"/>
                </a:cxn>
                <a:cxn ang="0">
                  <a:pos x="T6" y="T7"/>
                </a:cxn>
              </a:cxnLst>
              <a:rect l="0" t="0" r="r" b="b"/>
              <a:pathLst>
                <a:path w="208" h="402">
                  <a:moveTo>
                    <a:pt x="0" y="4"/>
                  </a:moveTo>
                  <a:lnTo>
                    <a:pt x="204" y="402"/>
                  </a:lnTo>
                  <a:lnTo>
                    <a:pt x="208" y="398"/>
                  </a:lnTo>
                  <a:lnTo>
                    <a:pt x="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4" name="íṣḷídê"/>
            <p:cNvSpPr/>
            <p:nvPr/>
          </p:nvSpPr>
          <p:spPr bwMode="auto">
            <a:xfrm>
              <a:off x="3905251" y="4449763"/>
              <a:ext cx="522288" cy="657225"/>
            </a:xfrm>
            <a:custGeom>
              <a:avLst/>
              <a:gdLst>
                <a:gd name="T0" fmla="*/ 55 w 81"/>
                <a:gd name="T1" fmla="*/ 14 h 102"/>
                <a:gd name="T2" fmla="*/ 14 w 81"/>
                <a:gd name="T3" fmla="*/ 95 h 102"/>
                <a:gd name="T4" fmla="*/ 55 w 81"/>
                <a:gd name="T5" fmla="*/ 14 h 102"/>
              </a:gdLst>
              <a:ahLst/>
              <a:cxnLst>
                <a:cxn ang="0">
                  <a:pos x="T0" y="T1"/>
                </a:cxn>
                <a:cxn ang="0">
                  <a:pos x="T2" y="T3"/>
                </a:cxn>
                <a:cxn ang="0">
                  <a:pos x="T4" y="T5"/>
                </a:cxn>
              </a:cxnLst>
              <a:rect l="0" t="0" r="r" b="b"/>
              <a:pathLst>
                <a:path w="81" h="102">
                  <a:moveTo>
                    <a:pt x="55" y="14"/>
                  </a:moveTo>
                  <a:cubicBezTo>
                    <a:pt x="27" y="0"/>
                    <a:pt x="0" y="88"/>
                    <a:pt x="14" y="95"/>
                  </a:cubicBezTo>
                  <a:cubicBezTo>
                    <a:pt x="29" y="102"/>
                    <a:pt x="81" y="27"/>
                    <a:pt x="55" y="14"/>
                  </a:cubicBezTo>
                  <a:close/>
                </a:path>
              </a:pathLst>
            </a:custGeom>
            <a:gradFill>
              <a:gsLst>
                <a:gs pos="100000">
                  <a:srgbClr val="FFADAD"/>
                </a:gs>
                <a:gs pos="0">
                  <a:srgbClr val="FFE5DA"/>
                </a:gs>
              </a:gsLst>
              <a:lin ang="5400000" scaled="0"/>
            </a:gradFill>
            <a:ln>
              <a:noFill/>
            </a:ln>
          </p:spPr>
          <p:txBody>
            <a:bodyPr anchor="ctr"/>
            <a:lstStyle/>
            <a:p>
              <a:pPr algn="ctr"/>
            </a:p>
          </p:txBody>
        </p:sp>
        <p:sp>
          <p:nvSpPr>
            <p:cNvPr id="145" name="ïśļîḑé"/>
            <p:cNvSpPr/>
            <p:nvPr/>
          </p:nvSpPr>
          <p:spPr bwMode="auto">
            <a:xfrm>
              <a:off x="3937001" y="4540251"/>
              <a:ext cx="336550" cy="638175"/>
            </a:xfrm>
            <a:custGeom>
              <a:avLst/>
              <a:gdLst>
                <a:gd name="T0" fmla="*/ 204 w 212"/>
                <a:gd name="T1" fmla="*/ 0 h 402"/>
                <a:gd name="T2" fmla="*/ 0 w 212"/>
                <a:gd name="T3" fmla="*/ 398 h 402"/>
                <a:gd name="T4" fmla="*/ 9 w 212"/>
                <a:gd name="T5" fmla="*/ 402 h 402"/>
                <a:gd name="T6" fmla="*/ 212 w 212"/>
                <a:gd name="T7" fmla="*/ 4 h 402"/>
                <a:gd name="T8" fmla="*/ 204 w 212"/>
                <a:gd name="T9" fmla="*/ 0 h 402"/>
              </a:gdLst>
              <a:ahLst/>
              <a:cxnLst>
                <a:cxn ang="0">
                  <a:pos x="T0" y="T1"/>
                </a:cxn>
                <a:cxn ang="0">
                  <a:pos x="T2" y="T3"/>
                </a:cxn>
                <a:cxn ang="0">
                  <a:pos x="T4" y="T5"/>
                </a:cxn>
                <a:cxn ang="0">
                  <a:pos x="T6" y="T7"/>
                </a:cxn>
                <a:cxn ang="0">
                  <a:pos x="T8" y="T9"/>
                </a:cxn>
              </a:cxnLst>
              <a:rect l="0" t="0" r="r" b="b"/>
              <a:pathLst>
                <a:path w="212" h="402">
                  <a:moveTo>
                    <a:pt x="204" y="0"/>
                  </a:moveTo>
                  <a:lnTo>
                    <a:pt x="0" y="398"/>
                  </a:lnTo>
                  <a:lnTo>
                    <a:pt x="9" y="402"/>
                  </a:lnTo>
                  <a:lnTo>
                    <a:pt x="212" y="4"/>
                  </a:lnTo>
                  <a:lnTo>
                    <a:pt x="204" y="0"/>
                  </a:lnTo>
                  <a:close/>
                </a:path>
              </a:pathLst>
            </a:custGeom>
            <a:solidFill>
              <a:srgbClr val="2D24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6" name="iṧlíďè"/>
            <p:cNvSpPr/>
            <p:nvPr/>
          </p:nvSpPr>
          <p:spPr bwMode="auto">
            <a:xfrm>
              <a:off x="3937001" y="4540251"/>
              <a:ext cx="336550" cy="638175"/>
            </a:xfrm>
            <a:custGeom>
              <a:avLst/>
              <a:gdLst>
                <a:gd name="T0" fmla="*/ 204 w 212"/>
                <a:gd name="T1" fmla="*/ 0 h 402"/>
                <a:gd name="T2" fmla="*/ 0 w 212"/>
                <a:gd name="T3" fmla="*/ 398 h 402"/>
                <a:gd name="T4" fmla="*/ 9 w 212"/>
                <a:gd name="T5" fmla="*/ 402 h 402"/>
                <a:gd name="T6" fmla="*/ 212 w 212"/>
                <a:gd name="T7" fmla="*/ 4 h 402"/>
              </a:gdLst>
              <a:ahLst/>
              <a:cxnLst>
                <a:cxn ang="0">
                  <a:pos x="T0" y="T1"/>
                </a:cxn>
                <a:cxn ang="0">
                  <a:pos x="T2" y="T3"/>
                </a:cxn>
                <a:cxn ang="0">
                  <a:pos x="T4" y="T5"/>
                </a:cxn>
                <a:cxn ang="0">
                  <a:pos x="T6" y="T7"/>
                </a:cxn>
              </a:cxnLst>
              <a:rect l="0" t="0" r="r" b="b"/>
              <a:pathLst>
                <a:path w="212" h="402">
                  <a:moveTo>
                    <a:pt x="204" y="0"/>
                  </a:moveTo>
                  <a:lnTo>
                    <a:pt x="0" y="398"/>
                  </a:lnTo>
                  <a:lnTo>
                    <a:pt x="9" y="402"/>
                  </a:lnTo>
                  <a:lnTo>
                    <a:pt x="212"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7" name="ï$liḑè"/>
            <p:cNvSpPr/>
            <p:nvPr/>
          </p:nvSpPr>
          <p:spPr bwMode="auto">
            <a:xfrm>
              <a:off x="3640138" y="5146676"/>
              <a:ext cx="420688" cy="50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8" name="iş1iḓé"/>
            <p:cNvSpPr/>
            <p:nvPr/>
          </p:nvSpPr>
          <p:spPr bwMode="auto">
            <a:xfrm>
              <a:off x="3640138" y="5146676"/>
              <a:ext cx="420688"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9" name="iṣ1íde"/>
            <p:cNvSpPr/>
            <p:nvPr/>
          </p:nvSpPr>
          <p:spPr bwMode="auto">
            <a:xfrm>
              <a:off x="3660776" y="5172076"/>
              <a:ext cx="379413" cy="398463"/>
            </a:xfrm>
            <a:custGeom>
              <a:avLst/>
              <a:gdLst>
                <a:gd name="T0" fmla="*/ 211 w 239"/>
                <a:gd name="T1" fmla="*/ 251 h 251"/>
                <a:gd name="T2" fmla="*/ 28 w 239"/>
                <a:gd name="T3" fmla="*/ 251 h 251"/>
                <a:gd name="T4" fmla="*/ 0 w 239"/>
                <a:gd name="T5" fmla="*/ 0 h 251"/>
                <a:gd name="T6" fmla="*/ 239 w 239"/>
                <a:gd name="T7" fmla="*/ 0 h 251"/>
                <a:gd name="T8" fmla="*/ 211 w 239"/>
                <a:gd name="T9" fmla="*/ 251 h 251"/>
              </a:gdLst>
              <a:ahLst/>
              <a:cxnLst>
                <a:cxn ang="0">
                  <a:pos x="T0" y="T1"/>
                </a:cxn>
                <a:cxn ang="0">
                  <a:pos x="T2" y="T3"/>
                </a:cxn>
                <a:cxn ang="0">
                  <a:pos x="T4" y="T5"/>
                </a:cxn>
                <a:cxn ang="0">
                  <a:pos x="T6" y="T7"/>
                </a:cxn>
                <a:cxn ang="0">
                  <a:pos x="T8" y="T9"/>
                </a:cxn>
              </a:cxnLst>
              <a:rect l="0" t="0" r="r" b="b"/>
              <a:pathLst>
                <a:path w="239" h="251">
                  <a:moveTo>
                    <a:pt x="211" y="251"/>
                  </a:moveTo>
                  <a:lnTo>
                    <a:pt x="28" y="251"/>
                  </a:lnTo>
                  <a:lnTo>
                    <a:pt x="0" y="0"/>
                  </a:lnTo>
                  <a:lnTo>
                    <a:pt x="239" y="0"/>
                  </a:lnTo>
                  <a:lnTo>
                    <a:pt x="211" y="25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0" name="iś1íḑê"/>
            <p:cNvSpPr/>
            <p:nvPr/>
          </p:nvSpPr>
          <p:spPr bwMode="auto">
            <a:xfrm>
              <a:off x="3660776" y="5172076"/>
              <a:ext cx="379413" cy="398463"/>
            </a:xfrm>
            <a:custGeom>
              <a:avLst/>
              <a:gdLst>
                <a:gd name="T0" fmla="*/ 211 w 239"/>
                <a:gd name="T1" fmla="*/ 251 h 251"/>
                <a:gd name="T2" fmla="*/ 28 w 239"/>
                <a:gd name="T3" fmla="*/ 251 h 251"/>
                <a:gd name="T4" fmla="*/ 0 w 239"/>
                <a:gd name="T5" fmla="*/ 0 h 251"/>
                <a:gd name="T6" fmla="*/ 239 w 239"/>
                <a:gd name="T7" fmla="*/ 0 h 251"/>
                <a:gd name="T8" fmla="*/ 211 w 239"/>
                <a:gd name="T9" fmla="*/ 251 h 251"/>
              </a:gdLst>
              <a:ahLst/>
              <a:cxnLst>
                <a:cxn ang="0">
                  <a:pos x="T0" y="T1"/>
                </a:cxn>
                <a:cxn ang="0">
                  <a:pos x="T2" y="T3"/>
                </a:cxn>
                <a:cxn ang="0">
                  <a:pos x="T4" y="T5"/>
                </a:cxn>
                <a:cxn ang="0">
                  <a:pos x="T6" y="T7"/>
                </a:cxn>
                <a:cxn ang="0">
                  <a:pos x="T8" y="T9"/>
                </a:cxn>
              </a:cxnLst>
              <a:rect l="0" t="0" r="r" b="b"/>
              <a:pathLst>
                <a:path w="239" h="251">
                  <a:moveTo>
                    <a:pt x="211" y="251"/>
                  </a:moveTo>
                  <a:lnTo>
                    <a:pt x="28" y="251"/>
                  </a:lnTo>
                  <a:lnTo>
                    <a:pt x="0" y="0"/>
                  </a:lnTo>
                  <a:lnTo>
                    <a:pt x="239" y="0"/>
                  </a:lnTo>
                  <a:lnTo>
                    <a:pt x="211" y="2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1" name="îṣḻïḑé"/>
            <p:cNvSpPr/>
            <p:nvPr/>
          </p:nvSpPr>
          <p:spPr bwMode="auto">
            <a:xfrm>
              <a:off x="4027488" y="5197476"/>
              <a:ext cx="6350" cy="96838"/>
            </a:xfrm>
            <a:custGeom>
              <a:avLst/>
              <a:gdLst>
                <a:gd name="T0" fmla="*/ 4 w 4"/>
                <a:gd name="T1" fmla="*/ 0 h 61"/>
                <a:gd name="T2" fmla="*/ 4 w 4"/>
                <a:gd name="T3" fmla="*/ 0 h 61"/>
                <a:gd name="T4" fmla="*/ 0 w 4"/>
                <a:gd name="T5" fmla="*/ 61 h 61"/>
                <a:gd name="T6" fmla="*/ 4 w 4"/>
                <a:gd name="T7" fmla="*/ 0 h 61"/>
              </a:gdLst>
              <a:ahLst/>
              <a:cxnLst>
                <a:cxn ang="0">
                  <a:pos x="T0" y="T1"/>
                </a:cxn>
                <a:cxn ang="0">
                  <a:pos x="T2" y="T3"/>
                </a:cxn>
                <a:cxn ang="0">
                  <a:pos x="T4" y="T5"/>
                </a:cxn>
                <a:cxn ang="0">
                  <a:pos x="T6" y="T7"/>
                </a:cxn>
              </a:cxnLst>
              <a:rect l="0" t="0" r="r" b="b"/>
              <a:pathLst>
                <a:path w="4" h="61">
                  <a:moveTo>
                    <a:pt x="4" y="0"/>
                  </a:moveTo>
                  <a:lnTo>
                    <a:pt x="4" y="0"/>
                  </a:lnTo>
                  <a:lnTo>
                    <a:pt x="0" y="61"/>
                  </a:lnTo>
                  <a:lnTo>
                    <a:pt x="4" y="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2" name="iš1iḋé"/>
            <p:cNvSpPr/>
            <p:nvPr/>
          </p:nvSpPr>
          <p:spPr bwMode="auto">
            <a:xfrm>
              <a:off x="4027488" y="5197476"/>
              <a:ext cx="6350" cy="96838"/>
            </a:xfrm>
            <a:custGeom>
              <a:avLst/>
              <a:gdLst>
                <a:gd name="T0" fmla="*/ 4 w 4"/>
                <a:gd name="T1" fmla="*/ 0 h 61"/>
                <a:gd name="T2" fmla="*/ 4 w 4"/>
                <a:gd name="T3" fmla="*/ 0 h 61"/>
                <a:gd name="T4" fmla="*/ 0 w 4"/>
                <a:gd name="T5" fmla="*/ 61 h 61"/>
                <a:gd name="T6" fmla="*/ 4 w 4"/>
                <a:gd name="T7" fmla="*/ 0 h 61"/>
              </a:gdLst>
              <a:ahLst/>
              <a:cxnLst>
                <a:cxn ang="0">
                  <a:pos x="T0" y="T1"/>
                </a:cxn>
                <a:cxn ang="0">
                  <a:pos x="T2" y="T3"/>
                </a:cxn>
                <a:cxn ang="0">
                  <a:pos x="T4" y="T5"/>
                </a:cxn>
                <a:cxn ang="0">
                  <a:pos x="T6" y="T7"/>
                </a:cxn>
              </a:cxnLst>
              <a:rect l="0" t="0" r="r" b="b"/>
              <a:pathLst>
                <a:path w="4" h="61">
                  <a:moveTo>
                    <a:pt x="4" y="0"/>
                  </a:moveTo>
                  <a:lnTo>
                    <a:pt x="4" y="0"/>
                  </a:lnTo>
                  <a:lnTo>
                    <a:pt x="0" y="61"/>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3" name="íś1íḋe"/>
            <p:cNvSpPr/>
            <p:nvPr/>
          </p:nvSpPr>
          <p:spPr bwMode="auto">
            <a:xfrm>
              <a:off x="3667126" y="5197476"/>
              <a:ext cx="366713" cy="96838"/>
            </a:xfrm>
            <a:custGeom>
              <a:avLst/>
              <a:gdLst>
                <a:gd name="T0" fmla="*/ 0 w 231"/>
                <a:gd name="T1" fmla="*/ 0 h 61"/>
                <a:gd name="T2" fmla="*/ 0 w 231"/>
                <a:gd name="T3" fmla="*/ 0 h 61"/>
                <a:gd name="T4" fmla="*/ 227 w 231"/>
                <a:gd name="T5" fmla="*/ 61 h 61"/>
                <a:gd name="T6" fmla="*/ 227 w 231"/>
                <a:gd name="T7" fmla="*/ 61 h 61"/>
                <a:gd name="T8" fmla="*/ 231 w 231"/>
                <a:gd name="T9" fmla="*/ 0 h 61"/>
                <a:gd name="T10" fmla="*/ 0 w 231"/>
                <a:gd name="T11" fmla="*/ 0 h 61"/>
              </a:gdLst>
              <a:ahLst/>
              <a:cxnLst>
                <a:cxn ang="0">
                  <a:pos x="T0" y="T1"/>
                </a:cxn>
                <a:cxn ang="0">
                  <a:pos x="T2" y="T3"/>
                </a:cxn>
                <a:cxn ang="0">
                  <a:pos x="T4" y="T5"/>
                </a:cxn>
                <a:cxn ang="0">
                  <a:pos x="T6" y="T7"/>
                </a:cxn>
                <a:cxn ang="0">
                  <a:pos x="T8" y="T9"/>
                </a:cxn>
                <a:cxn ang="0">
                  <a:pos x="T10" y="T11"/>
                </a:cxn>
              </a:cxnLst>
              <a:rect l="0" t="0" r="r" b="b"/>
              <a:pathLst>
                <a:path w="231" h="61">
                  <a:moveTo>
                    <a:pt x="0" y="0"/>
                  </a:moveTo>
                  <a:lnTo>
                    <a:pt x="0" y="0"/>
                  </a:lnTo>
                  <a:lnTo>
                    <a:pt x="227" y="61"/>
                  </a:lnTo>
                  <a:lnTo>
                    <a:pt x="227" y="61"/>
                  </a:lnTo>
                  <a:lnTo>
                    <a:pt x="231" y="0"/>
                  </a:lnTo>
                  <a:lnTo>
                    <a:pt x="0" y="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4" name="ïṧļïḍe"/>
            <p:cNvSpPr/>
            <p:nvPr/>
          </p:nvSpPr>
          <p:spPr bwMode="auto">
            <a:xfrm>
              <a:off x="3667126" y="5197476"/>
              <a:ext cx="366713" cy="96838"/>
            </a:xfrm>
            <a:custGeom>
              <a:avLst/>
              <a:gdLst>
                <a:gd name="T0" fmla="*/ 0 w 231"/>
                <a:gd name="T1" fmla="*/ 0 h 61"/>
                <a:gd name="T2" fmla="*/ 0 w 231"/>
                <a:gd name="T3" fmla="*/ 0 h 61"/>
                <a:gd name="T4" fmla="*/ 227 w 231"/>
                <a:gd name="T5" fmla="*/ 61 h 61"/>
                <a:gd name="T6" fmla="*/ 227 w 231"/>
                <a:gd name="T7" fmla="*/ 61 h 61"/>
                <a:gd name="T8" fmla="*/ 231 w 231"/>
                <a:gd name="T9" fmla="*/ 0 h 61"/>
                <a:gd name="T10" fmla="*/ 0 w 231"/>
                <a:gd name="T11" fmla="*/ 0 h 61"/>
              </a:gdLst>
              <a:ahLst/>
              <a:cxnLst>
                <a:cxn ang="0">
                  <a:pos x="T0" y="T1"/>
                </a:cxn>
                <a:cxn ang="0">
                  <a:pos x="T2" y="T3"/>
                </a:cxn>
                <a:cxn ang="0">
                  <a:pos x="T4" y="T5"/>
                </a:cxn>
                <a:cxn ang="0">
                  <a:pos x="T6" y="T7"/>
                </a:cxn>
                <a:cxn ang="0">
                  <a:pos x="T8" y="T9"/>
                </a:cxn>
                <a:cxn ang="0">
                  <a:pos x="T10" y="T11"/>
                </a:cxn>
              </a:cxnLst>
              <a:rect l="0" t="0" r="r" b="b"/>
              <a:pathLst>
                <a:path w="231" h="61">
                  <a:moveTo>
                    <a:pt x="0" y="0"/>
                  </a:moveTo>
                  <a:lnTo>
                    <a:pt x="0" y="0"/>
                  </a:lnTo>
                  <a:lnTo>
                    <a:pt x="227" y="61"/>
                  </a:lnTo>
                  <a:lnTo>
                    <a:pt x="227" y="61"/>
                  </a:lnTo>
                  <a:lnTo>
                    <a:pt x="231"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5" name="îŝḷiḋé"/>
            <p:cNvSpPr/>
            <p:nvPr/>
          </p:nvSpPr>
          <p:spPr bwMode="auto">
            <a:xfrm>
              <a:off x="3505201" y="5564188"/>
              <a:ext cx="646113" cy="14288"/>
            </a:xfrm>
            <a:prstGeom prst="rect">
              <a:avLst/>
            </a:prstGeom>
            <a:solidFill>
              <a:srgbClr val="2D24A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56" name="íṣļíḍê"/>
            <p:cNvSpPr/>
            <p:nvPr/>
          </p:nvSpPr>
          <p:spPr bwMode="auto">
            <a:xfrm>
              <a:off x="3505201" y="5564188"/>
              <a:ext cx="646113" cy="14288"/>
            </a:xfrm>
            <a:custGeom>
              <a:avLst/>
              <a:gdLst>
                <a:gd name="T0" fmla="*/ 0 w 407"/>
                <a:gd name="T1" fmla="*/ 9 h 9"/>
                <a:gd name="T2" fmla="*/ 407 w 407"/>
                <a:gd name="T3" fmla="*/ 9 h 9"/>
                <a:gd name="T4" fmla="*/ 407 w 407"/>
                <a:gd name="T5" fmla="*/ 0 h 9"/>
                <a:gd name="T6" fmla="*/ 0 w 407"/>
                <a:gd name="T7" fmla="*/ 0 h 9"/>
              </a:gdLst>
              <a:ahLst/>
              <a:cxnLst>
                <a:cxn ang="0">
                  <a:pos x="T0" y="T1"/>
                </a:cxn>
                <a:cxn ang="0">
                  <a:pos x="T2" y="T3"/>
                </a:cxn>
                <a:cxn ang="0">
                  <a:pos x="T4" y="T5"/>
                </a:cxn>
                <a:cxn ang="0">
                  <a:pos x="T6" y="T7"/>
                </a:cxn>
              </a:cxnLst>
              <a:rect l="0" t="0" r="r" b="b"/>
              <a:pathLst>
                <a:path w="407" h="9">
                  <a:moveTo>
                    <a:pt x="0" y="9"/>
                  </a:moveTo>
                  <a:lnTo>
                    <a:pt x="407" y="9"/>
                  </a:lnTo>
                  <a:lnTo>
                    <a:pt x="407"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grpSp>
    </p:spTree>
  </p:cSld>
  <p:clrMapOvr>
    <a:masterClrMapping/>
  </p:clrMapOvr>
  <p:transition spd="slow" advClick="0" advTm="0">
    <p:cove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944245" y="133985"/>
            <a:ext cx="4035425" cy="398780"/>
          </a:xfrm>
          <a:prstGeom prst="rect">
            <a:avLst/>
          </a:prstGeom>
          <a:noFill/>
        </p:spPr>
        <p:txBody>
          <a:bodyPr wrap="square" rtlCol="0" anchor="t">
            <a:spAutoFit/>
          </a:bodyPr>
          <a:lstStyle/>
          <a:p>
            <a:r>
              <a:rPr lang="zh-CN" altLang="en-US" sz="2000" b="1" dirty="0">
                <a:solidFill>
                  <a:srgbClr val="FF0000"/>
                </a:solidFill>
                <a:latin typeface="思源宋体 CN" panose="02020400000000000000" pitchFamily="18" charset="-122"/>
                <a:ea typeface="思源宋体 CN" panose="02020400000000000000" pitchFamily="18" charset="-122"/>
              </a:rPr>
              <a:t>查人的不安全行为</a:t>
            </a:r>
            <a:endParaRPr lang="zh-CN" altLang="en-US" sz="2000" b="1" dirty="0">
              <a:solidFill>
                <a:srgbClr val="FF0000"/>
              </a:solidFill>
              <a:latin typeface="思源宋体 CN" panose="02020400000000000000" pitchFamily="18" charset="-122"/>
              <a:ea typeface="思源宋体 CN" panose="02020400000000000000" pitchFamily="18" charset="-122"/>
            </a:endParaRPr>
          </a:p>
        </p:txBody>
      </p:sp>
      <p:sp>
        <p:nvSpPr>
          <p:cNvPr id="2" name="文本框 1"/>
          <p:cNvSpPr txBox="1"/>
          <p:nvPr/>
        </p:nvSpPr>
        <p:spPr>
          <a:xfrm>
            <a:off x="530225" y="1021080"/>
            <a:ext cx="3455035" cy="337185"/>
          </a:xfrm>
          <a:prstGeom prst="rect">
            <a:avLst/>
          </a:prstGeom>
          <a:noFill/>
        </p:spPr>
        <p:txBody>
          <a:bodyPr wrap="square" rtlCol="0" anchor="t">
            <a:spAutoFit/>
          </a:bodyPr>
          <a:lstStyle/>
          <a:p>
            <a:r>
              <a:rPr lang="zh-CN" altLang="en-US" sz="1600" b="1" dirty="0">
                <a:solidFill>
                  <a:schemeClr val="tx1">
                    <a:lumMod val="75000"/>
                    <a:lumOff val="25000"/>
                  </a:schemeClr>
                </a:solidFill>
                <a:latin typeface="思源宋体 CN" panose="02020400000000000000" pitchFamily="18" charset="-122"/>
                <a:ea typeface="思源宋体 CN" panose="02020400000000000000" pitchFamily="18" charset="-122"/>
              </a:rPr>
              <a:t>7.攀、坐不安全位置</a:t>
            </a:r>
            <a:endParaRPr lang="zh-CN" altLang="en-US" sz="1600" b="1"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sp>
        <p:nvSpPr>
          <p:cNvPr id="3" name="文本框 2"/>
          <p:cNvSpPr txBox="1"/>
          <p:nvPr/>
        </p:nvSpPr>
        <p:spPr>
          <a:xfrm>
            <a:off x="875665" y="1573530"/>
            <a:ext cx="4897120" cy="306705"/>
          </a:xfrm>
          <a:prstGeom prst="rect">
            <a:avLst/>
          </a:prstGeom>
          <a:noFill/>
        </p:spPr>
        <p:txBody>
          <a:bodyPr wrap="square" rtlCol="0" anchor="t">
            <a:spAutoFit/>
          </a:bodyPr>
          <a:lstStyle/>
          <a:p>
            <a:pPr indent="0">
              <a:lnSpc>
                <a:spcPct val="100000"/>
              </a:lnSpc>
              <a:buNone/>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攀、坐不安全位置（如平台护栏、汽车挡板、吊车吊钩）</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grpSp>
        <p:nvGrpSpPr>
          <p:cNvPr id="6" name="组合 7"/>
          <p:cNvGrpSpPr/>
          <p:nvPr/>
        </p:nvGrpSpPr>
        <p:grpSpPr>
          <a:xfrm>
            <a:off x="418465" y="2437765"/>
            <a:ext cx="1956435" cy="1659959"/>
            <a:chOff x="1142976" y="1857364"/>
            <a:chExt cx="2552698" cy="2166326"/>
          </a:xfrm>
        </p:grpSpPr>
        <p:pic>
          <p:nvPicPr>
            <p:cNvPr id="4098" name="Picture 2"/>
            <p:cNvPicPr>
              <a:picLocks noChangeAspect="1" noChangeArrowheads="1"/>
            </p:cNvPicPr>
            <p:nvPr/>
          </p:nvPicPr>
          <p:blipFill>
            <a:blip r:embed="rId1"/>
            <a:srcRect/>
            <a:stretch>
              <a:fillRect/>
            </a:stretch>
          </p:blipFill>
          <p:spPr bwMode="auto">
            <a:xfrm>
              <a:off x="1142976" y="1857364"/>
              <a:ext cx="2552698" cy="1718335"/>
            </a:xfrm>
            <a:prstGeom prst="rect">
              <a:avLst/>
            </a:prstGeom>
            <a:noFill/>
            <a:ln w="9525">
              <a:noFill/>
              <a:miter lim="800000"/>
              <a:headEnd/>
              <a:tailEnd/>
            </a:ln>
            <a:effectLst/>
          </p:spPr>
        </p:pic>
        <p:sp>
          <p:nvSpPr>
            <p:cNvPr id="7" name="TextBox 4"/>
            <p:cNvSpPr txBox="1"/>
            <p:nvPr/>
          </p:nvSpPr>
          <p:spPr>
            <a:xfrm>
              <a:off x="1714480" y="3643314"/>
              <a:ext cx="1338828" cy="380376"/>
            </a:xfrm>
            <a:prstGeom prst="rect">
              <a:avLst/>
            </a:prstGeom>
            <a:noFill/>
          </p:spPr>
          <p:txBody>
            <a:bodyPr wrap="square" rtlCol="0">
              <a:spAutoFit/>
            </a:bodyPr>
            <a:lstStyle/>
            <a:p>
              <a:r>
                <a:rPr lang="zh-CN" altLang="en-US" sz="1300" b="1" dirty="0">
                  <a:latin typeface="思源宋体 CN" panose="02020400000000000000" pitchFamily="18" charset="-122"/>
                  <a:ea typeface="思源宋体 CN" panose="02020400000000000000" pitchFamily="18" charset="-122"/>
                </a:rPr>
                <a:t>攀爬脚手架</a:t>
              </a:r>
              <a:endParaRPr lang="zh-CN" altLang="en-US" sz="1300" b="1" dirty="0">
                <a:latin typeface="思源宋体 CN" panose="02020400000000000000" pitchFamily="18" charset="-122"/>
                <a:ea typeface="思源宋体 CN" panose="02020400000000000000" pitchFamily="18" charset="-122"/>
              </a:endParaRPr>
            </a:p>
          </p:txBody>
        </p:sp>
      </p:grpSp>
      <p:grpSp>
        <p:nvGrpSpPr>
          <p:cNvPr id="8" name="组合 8"/>
          <p:cNvGrpSpPr/>
          <p:nvPr/>
        </p:nvGrpSpPr>
        <p:grpSpPr>
          <a:xfrm>
            <a:off x="2536825" y="2437765"/>
            <a:ext cx="1971040" cy="1659959"/>
            <a:chOff x="4714876" y="1857364"/>
            <a:chExt cx="2571768" cy="2166326"/>
          </a:xfrm>
        </p:grpSpPr>
        <p:pic>
          <p:nvPicPr>
            <p:cNvPr id="1026" name="Picture 2"/>
            <p:cNvPicPr>
              <a:picLocks noChangeAspect="1" noChangeArrowheads="1"/>
            </p:cNvPicPr>
            <p:nvPr/>
          </p:nvPicPr>
          <p:blipFill>
            <a:blip r:embed="rId2"/>
            <a:srcRect/>
            <a:stretch>
              <a:fillRect/>
            </a:stretch>
          </p:blipFill>
          <p:spPr bwMode="auto">
            <a:xfrm>
              <a:off x="4714876" y="1857364"/>
              <a:ext cx="2571768" cy="1714512"/>
            </a:xfrm>
            <a:prstGeom prst="rect">
              <a:avLst/>
            </a:prstGeom>
            <a:noFill/>
            <a:ln w="9525">
              <a:noFill/>
              <a:miter lim="800000"/>
              <a:headEnd/>
              <a:tailEnd/>
            </a:ln>
            <a:effectLst/>
          </p:spPr>
        </p:pic>
        <p:sp>
          <p:nvSpPr>
            <p:cNvPr id="9" name="TextBox 6"/>
            <p:cNvSpPr txBox="1"/>
            <p:nvPr/>
          </p:nvSpPr>
          <p:spPr>
            <a:xfrm>
              <a:off x="5000628" y="3643314"/>
              <a:ext cx="2031325" cy="380376"/>
            </a:xfrm>
            <a:prstGeom prst="rect">
              <a:avLst/>
            </a:prstGeom>
            <a:noFill/>
          </p:spPr>
          <p:txBody>
            <a:bodyPr wrap="square" rtlCol="0">
              <a:spAutoFit/>
            </a:bodyPr>
            <a:lstStyle/>
            <a:p>
              <a:r>
                <a:rPr lang="zh-CN" altLang="en-US" sz="1300" b="1" dirty="0">
                  <a:latin typeface="思源宋体 CN" panose="02020400000000000000" pitchFamily="18" charset="-122"/>
                  <a:ea typeface="思源宋体 CN" panose="02020400000000000000" pitchFamily="18" charset="-122"/>
                </a:rPr>
                <a:t>站在起重机悬臂上</a:t>
              </a:r>
              <a:endParaRPr lang="zh-CN" altLang="en-US" sz="1300" b="1" dirty="0">
                <a:latin typeface="思源宋体 CN" panose="02020400000000000000" pitchFamily="18" charset="-122"/>
                <a:ea typeface="思源宋体 CN" panose="02020400000000000000" pitchFamily="18" charset="-122"/>
              </a:endParaRPr>
            </a:p>
          </p:txBody>
        </p:sp>
      </p:grpSp>
      <p:grpSp>
        <p:nvGrpSpPr>
          <p:cNvPr id="10" name="组合 11"/>
          <p:cNvGrpSpPr/>
          <p:nvPr/>
        </p:nvGrpSpPr>
        <p:grpSpPr>
          <a:xfrm>
            <a:off x="4669790" y="2437765"/>
            <a:ext cx="1971040" cy="1659959"/>
            <a:chOff x="1142977" y="4143381"/>
            <a:chExt cx="2571767" cy="2166325"/>
          </a:xfrm>
        </p:grpSpPr>
        <p:pic>
          <p:nvPicPr>
            <p:cNvPr id="1027" name="Picture 3"/>
            <p:cNvPicPr>
              <a:picLocks noChangeAspect="1" noChangeArrowheads="1"/>
            </p:cNvPicPr>
            <p:nvPr/>
          </p:nvPicPr>
          <p:blipFill>
            <a:blip r:embed="rId3"/>
            <a:srcRect/>
            <a:stretch>
              <a:fillRect/>
            </a:stretch>
          </p:blipFill>
          <p:spPr bwMode="auto">
            <a:xfrm>
              <a:off x="1142977" y="4143381"/>
              <a:ext cx="2571767" cy="1714511"/>
            </a:xfrm>
            <a:prstGeom prst="rect">
              <a:avLst/>
            </a:prstGeom>
            <a:noFill/>
            <a:ln w="9525">
              <a:noFill/>
              <a:miter lim="800000"/>
              <a:headEnd/>
              <a:tailEnd/>
            </a:ln>
            <a:effectLst/>
          </p:spPr>
        </p:pic>
        <p:sp>
          <p:nvSpPr>
            <p:cNvPr id="11" name="TextBox 10"/>
            <p:cNvSpPr txBox="1"/>
            <p:nvPr/>
          </p:nvSpPr>
          <p:spPr>
            <a:xfrm>
              <a:off x="1643042" y="5929330"/>
              <a:ext cx="1569660" cy="380376"/>
            </a:xfrm>
            <a:prstGeom prst="rect">
              <a:avLst/>
            </a:prstGeom>
            <a:noFill/>
          </p:spPr>
          <p:txBody>
            <a:bodyPr wrap="square" rtlCol="0">
              <a:spAutoFit/>
            </a:bodyPr>
            <a:lstStyle/>
            <a:p>
              <a:r>
                <a:rPr lang="zh-CN" altLang="en-US" sz="1300" b="1" dirty="0">
                  <a:latin typeface="思源宋体 CN" panose="02020400000000000000" pitchFamily="18" charset="-122"/>
                  <a:ea typeface="思源宋体 CN" panose="02020400000000000000" pitchFamily="18" charset="-122"/>
                </a:rPr>
                <a:t>脚手架上行走</a:t>
              </a:r>
              <a:endParaRPr lang="zh-CN" altLang="en-US" sz="1300" b="1" dirty="0">
                <a:latin typeface="思源宋体 CN" panose="02020400000000000000" pitchFamily="18" charset="-122"/>
                <a:ea typeface="思源宋体 CN" panose="02020400000000000000" pitchFamily="18" charset="-122"/>
              </a:endParaRPr>
            </a:p>
          </p:txBody>
        </p:sp>
      </p:grpSp>
      <p:grpSp>
        <p:nvGrpSpPr>
          <p:cNvPr id="12" name="组合 14"/>
          <p:cNvGrpSpPr/>
          <p:nvPr/>
        </p:nvGrpSpPr>
        <p:grpSpPr>
          <a:xfrm>
            <a:off x="6802755" y="2437765"/>
            <a:ext cx="1971040" cy="1659959"/>
            <a:chOff x="4714876" y="4143380"/>
            <a:chExt cx="2571768" cy="2166326"/>
          </a:xfrm>
        </p:grpSpPr>
        <p:pic>
          <p:nvPicPr>
            <p:cNvPr id="1028" name="Picture 4"/>
            <p:cNvPicPr>
              <a:picLocks noChangeAspect="1" noChangeArrowheads="1"/>
            </p:cNvPicPr>
            <p:nvPr/>
          </p:nvPicPr>
          <p:blipFill>
            <a:blip r:embed="rId4"/>
            <a:srcRect/>
            <a:stretch>
              <a:fillRect/>
            </a:stretch>
          </p:blipFill>
          <p:spPr bwMode="auto">
            <a:xfrm>
              <a:off x="4714876" y="4143380"/>
              <a:ext cx="2571768" cy="1714512"/>
            </a:xfrm>
            <a:prstGeom prst="rect">
              <a:avLst/>
            </a:prstGeom>
            <a:noFill/>
            <a:ln w="9525">
              <a:noFill/>
              <a:miter lim="800000"/>
              <a:headEnd/>
              <a:tailEnd/>
            </a:ln>
            <a:effectLst/>
          </p:spPr>
        </p:pic>
        <p:sp>
          <p:nvSpPr>
            <p:cNvPr id="14" name="TextBox 13"/>
            <p:cNvSpPr txBox="1"/>
            <p:nvPr/>
          </p:nvSpPr>
          <p:spPr>
            <a:xfrm>
              <a:off x="4929190" y="5929330"/>
              <a:ext cx="2146742" cy="380376"/>
            </a:xfrm>
            <a:prstGeom prst="rect">
              <a:avLst/>
            </a:prstGeom>
            <a:noFill/>
          </p:spPr>
          <p:txBody>
            <a:bodyPr wrap="square" rtlCol="0">
              <a:spAutoFit/>
            </a:bodyPr>
            <a:lstStyle/>
            <a:p>
              <a:r>
                <a:rPr lang="en-US" altLang="zh-CN" sz="1300" b="1" dirty="0">
                  <a:latin typeface="思源宋体 CN" panose="02020400000000000000" pitchFamily="18" charset="-122"/>
                  <a:ea typeface="思源宋体 CN" panose="02020400000000000000" pitchFamily="18" charset="-122"/>
                  <a:cs typeface="微软雅黑" panose="020B0503020204020204" pitchFamily="34" charset="-122"/>
                </a:rPr>
                <a:t> </a:t>
              </a:r>
              <a:r>
                <a:rPr lang="zh-CN" altLang="en-US" sz="1300" b="1" dirty="0">
                  <a:latin typeface="思源宋体 CN" panose="02020400000000000000" pitchFamily="18" charset="-122"/>
                  <a:ea typeface="思源宋体 CN" panose="02020400000000000000" pitchFamily="18" charset="-122"/>
                  <a:cs typeface="微软雅黑" panose="020B0503020204020204" pitchFamily="34" charset="-122"/>
                </a:rPr>
                <a:t>站在脚手架上休息</a:t>
              </a:r>
              <a:endParaRPr lang="zh-CN" altLang="en-US" sz="1300" b="1" dirty="0">
                <a:latin typeface="思源宋体 CN" panose="02020400000000000000" pitchFamily="18" charset="-122"/>
                <a:ea typeface="思源宋体 CN" panose="02020400000000000000" pitchFamily="18" charset="-122"/>
                <a:cs typeface="微软雅黑" panose="020B0503020204020204" pitchFamily="34" charset="-122"/>
              </a:endParaRPr>
            </a:p>
          </p:txBody>
        </p:sp>
      </p:grpSp>
      <p:sp>
        <p:nvSpPr>
          <p:cNvPr id="5" name="矩形 4"/>
          <p:cNvSpPr/>
          <p:nvPr/>
        </p:nvSpPr>
        <p:spPr>
          <a:xfrm>
            <a:off x="276225" y="2272030"/>
            <a:ext cx="8625205" cy="2038350"/>
          </a:xfrm>
          <a:prstGeom prst="rect">
            <a:avLst/>
          </a:prstGeom>
          <a:noFill/>
          <a:ln w="12700">
            <a:solidFill>
              <a:schemeClr val="bg1">
                <a:lumMod val="75000"/>
              </a:schemeClr>
            </a:solidFill>
            <a:prstDash val="lgDashDot"/>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advClick="0" advTm="0">
    <p:cove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944245" y="123478"/>
            <a:ext cx="4035425" cy="398780"/>
          </a:xfrm>
          <a:prstGeom prst="rect">
            <a:avLst/>
          </a:prstGeom>
          <a:noFill/>
        </p:spPr>
        <p:txBody>
          <a:bodyPr wrap="square" rtlCol="0" anchor="t">
            <a:spAutoFit/>
          </a:bodyPr>
          <a:lstStyle/>
          <a:p>
            <a:r>
              <a:rPr lang="zh-CN" altLang="en-US" sz="2000" b="1" dirty="0">
                <a:solidFill>
                  <a:srgbClr val="FF0000"/>
                </a:solidFill>
                <a:latin typeface="思源宋体 CN" panose="02020400000000000000" pitchFamily="18" charset="-122"/>
                <a:ea typeface="思源宋体 CN" panose="02020400000000000000" pitchFamily="18" charset="-122"/>
              </a:rPr>
              <a:t>查人的不安全行为</a:t>
            </a:r>
            <a:endParaRPr lang="zh-CN" altLang="en-US" sz="2000" b="1" dirty="0">
              <a:solidFill>
                <a:srgbClr val="FF0000"/>
              </a:solidFill>
              <a:latin typeface="思源宋体 CN" panose="02020400000000000000" pitchFamily="18" charset="-122"/>
              <a:ea typeface="思源宋体 CN" panose="02020400000000000000" pitchFamily="18" charset="-122"/>
            </a:endParaRPr>
          </a:p>
        </p:txBody>
      </p:sp>
      <p:sp>
        <p:nvSpPr>
          <p:cNvPr id="2" name="文本框 1"/>
          <p:cNvSpPr txBox="1"/>
          <p:nvPr/>
        </p:nvSpPr>
        <p:spPr>
          <a:xfrm>
            <a:off x="530225" y="1021080"/>
            <a:ext cx="3455035" cy="337185"/>
          </a:xfrm>
          <a:prstGeom prst="rect">
            <a:avLst/>
          </a:prstGeom>
          <a:noFill/>
        </p:spPr>
        <p:txBody>
          <a:bodyPr wrap="square" rtlCol="0" anchor="t">
            <a:spAutoFit/>
          </a:bodyPr>
          <a:lstStyle/>
          <a:p>
            <a:r>
              <a:rPr lang="zh-CN" altLang="en-US" sz="1600" b="1" dirty="0">
                <a:solidFill>
                  <a:schemeClr val="tx1">
                    <a:lumMod val="75000"/>
                    <a:lumOff val="25000"/>
                  </a:schemeClr>
                </a:solidFill>
                <a:latin typeface="思源宋体 CN" panose="02020400000000000000" pitchFamily="18" charset="-122"/>
                <a:ea typeface="思源宋体 CN" panose="02020400000000000000" pitchFamily="18" charset="-122"/>
              </a:rPr>
              <a:t>8.在起吊物下作业、停留</a:t>
            </a:r>
            <a:endParaRPr lang="zh-CN" altLang="en-US" sz="1600" b="1"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sp>
        <p:nvSpPr>
          <p:cNvPr id="3" name="文本框 2"/>
          <p:cNvSpPr txBox="1"/>
          <p:nvPr/>
        </p:nvSpPr>
        <p:spPr>
          <a:xfrm>
            <a:off x="875665" y="1501775"/>
            <a:ext cx="4897120" cy="306705"/>
          </a:xfrm>
          <a:prstGeom prst="rect">
            <a:avLst/>
          </a:prstGeom>
          <a:noFill/>
        </p:spPr>
        <p:txBody>
          <a:bodyPr wrap="square" rtlCol="0" anchor="t">
            <a:spAutoFit/>
          </a:bodyPr>
          <a:lstStyle/>
          <a:p>
            <a:pPr indent="0">
              <a:lnSpc>
                <a:spcPct val="100000"/>
              </a:lnSpc>
              <a:buNone/>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在起吊危险区域作业、停留导致的事故。</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sp>
        <p:nvSpPr>
          <p:cNvPr id="5" name="文本框 4"/>
          <p:cNvSpPr txBox="1"/>
          <p:nvPr/>
        </p:nvSpPr>
        <p:spPr>
          <a:xfrm>
            <a:off x="944245" y="2013585"/>
            <a:ext cx="3692525" cy="1616405"/>
          </a:xfrm>
          <a:prstGeom prst="rect">
            <a:avLst/>
          </a:prstGeom>
          <a:noFill/>
        </p:spPr>
        <p:txBody>
          <a:bodyPr wrap="square" rtlCol="0" anchor="t">
            <a:spAutoFit/>
          </a:bodyPr>
          <a:lstStyle/>
          <a:p>
            <a:pPr>
              <a:lnSpc>
                <a:spcPct val="250000"/>
              </a:lnSpc>
            </a:pPr>
            <a:r>
              <a:rPr lang="zh-CN" altLang="en-US" sz="1400" b="1" dirty="0">
                <a:solidFill>
                  <a:schemeClr val="tx1">
                    <a:lumMod val="75000"/>
                    <a:lumOff val="25000"/>
                  </a:schemeClr>
                </a:solidFill>
                <a:latin typeface="思源宋体 CN" panose="02020400000000000000" pitchFamily="18" charset="-122"/>
                <a:ea typeface="思源宋体 CN" panose="02020400000000000000" pitchFamily="18" charset="-122"/>
              </a:rPr>
              <a:t>2005年4月，南方某大型港口在吊装集装箱作业中，集装箱发生滑落，一青年正处于吊装的危险区域中，正好被集装箱砸中！</a:t>
            </a:r>
            <a:endParaRPr lang="zh-CN" altLang="en-US" sz="1400" b="1"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pic>
        <p:nvPicPr>
          <p:cNvPr id="13" name="Picture 4" descr="按此在新窗口浏览图片"/>
          <p:cNvPicPr>
            <a:picLocks noChangeAspect="1" noChangeArrowheads="1"/>
          </p:cNvPicPr>
          <p:nvPr/>
        </p:nvPicPr>
        <p:blipFill>
          <a:blip r:embed="rId1"/>
          <a:srcRect b="2438"/>
          <a:stretch>
            <a:fillRect/>
          </a:stretch>
        </p:blipFill>
        <p:spPr bwMode="auto">
          <a:xfrm>
            <a:off x="4881537" y="1808789"/>
            <a:ext cx="3571875" cy="2525712"/>
          </a:xfrm>
          <a:prstGeom prst="rect">
            <a:avLst/>
          </a:prstGeom>
          <a:noFill/>
          <a:ln w="9525">
            <a:noFill/>
            <a:miter lim="800000"/>
            <a:headEnd/>
            <a:tailEnd/>
          </a:ln>
        </p:spPr>
      </p:pic>
      <p:sp>
        <p:nvSpPr>
          <p:cNvPr id="7" name="矩形 6"/>
          <p:cNvSpPr/>
          <p:nvPr/>
        </p:nvSpPr>
        <p:spPr>
          <a:xfrm>
            <a:off x="4732020" y="1691005"/>
            <a:ext cx="3830955" cy="2780030"/>
          </a:xfrm>
          <a:prstGeom prst="rect">
            <a:avLst/>
          </a:prstGeom>
          <a:noFill/>
          <a:ln w="12700">
            <a:solidFill>
              <a:schemeClr val="bg1">
                <a:lumMod val="75000"/>
              </a:schemeClr>
            </a:solidFill>
            <a:prstDash val="lgDashDot"/>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4881537" y="1808480"/>
            <a:ext cx="3571875" cy="2491105"/>
          </a:xfrm>
          <a:prstGeom prst="rect">
            <a:avLst/>
          </a:prstGeom>
          <a:solidFill>
            <a:schemeClr val="bg1">
              <a:lumMod val="95000"/>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advClick="0" advTm="0">
    <p:cove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944245" y="133985"/>
            <a:ext cx="4035425" cy="398780"/>
          </a:xfrm>
          <a:prstGeom prst="rect">
            <a:avLst/>
          </a:prstGeom>
          <a:noFill/>
        </p:spPr>
        <p:txBody>
          <a:bodyPr wrap="square" rtlCol="0" anchor="t">
            <a:spAutoFit/>
          </a:bodyPr>
          <a:lstStyle/>
          <a:p>
            <a:r>
              <a:rPr lang="zh-CN" altLang="en-US" sz="2000" b="1" dirty="0">
                <a:solidFill>
                  <a:srgbClr val="FF0000"/>
                </a:solidFill>
                <a:latin typeface="思源宋体 CN" panose="02020400000000000000" pitchFamily="18" charset="-122"/>
                <a:ea typeface="思源宋体 CN" panose="02020400000000000000" pitchFamily="18" charset="-122"/>
              </a:rPr>
              <a:t>查人的不安全行为</a:t>
            </a:r>
            <a:endParaRPr lang="zh-CN" altLang="en-US" sz="2000" b="1" dirty="0">
              <a:solidFill>
                <a:srgbClr val="FF0000"/>
              </a:solidFill>
              <a:latin typeface="思源宋体 CN" panose="02020400000000000000" pitchFamily="18" charset="-122"/>
              <a:ea typeface="思源宋体 CN" panose="02020400000000000000" pitchFamily="18" charset="-122"/>
            </a:endParaRPr>
          </a:p>
        </p:txBody>
      </p:sp>
      <p:sp>
        <p:nvSpPr>
          <p:cNvPr id="2" name="文本框 1"/>
          <p:cNvSpPr txBox="1"/>
          <p:nvPr/>
        </p:nvSpPr>
        <p:spPr>
          <a:xfrm>
            <a:off x="530225" y="1021080"/>
            <a:ext cx="3455035" cy="337185"/>
          </a:xfrm>
          <a:prstGeom prst="rect">
            <a:avLst/>
          </a:prstGeom>
          <a:noFill/>
        </p:spPr>
        <p:txBody>
          <a:bodyPr wrap="square" rtlCol="0" anchor="t">
            <a:spAutoFit/>
          </a:bodyPr>
          <a:lstStyle/>
          <a:p>
            <a:r>
              <a:rPr lang="zh-CN" altLang="en-US" sz="1600" b="1" dirty="0">
                <a:solidFill>
                  <a:schemeClr val="tx1">
                    <a:lumMod val="75000"/>
                    <a:lumOff val="25000"/>
                  </a:schemeClr>
                </a:solidFill>
                <a:latin typeface="思源宋体 CN" panose="02020400000000000000" pitchFamily="18" charset="-122"/>
                <a:ea typeface="思源宋体 CN" panose="02020400000000000000" pitchFamily="18" charset="-122"/>
              </a:rPr>
              <a:t>9.机器运转时进行维修清理等作业</a:t>
            </a:r>
            <a:endParaRPr lang="zh-CN" altLang="en-US" sz="1600" b="1"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sp>
        <p:nvSpPr>
          <p:cNvPr id="3" name="文本框 2"/>
          <p:cNvSpPr txBox="1"/>
          <p:nvPr/>
        </p:nvSpPr>
        <p:spPr>
          <a:xfrm>
            <a:off x="875665" y="1501775"/>
            <a:ext cx="7839710" cy="700769"/>
          </a:xfrm>
          <a:prstGeom prst="rect">
            <a:avLst/>
          </a:prstGeom>
          <a:noFill/>
        </p:spPr>
        <p:txBody>
          <a:bodyPr wrap="square" rtlCol="0" anchor="t">
            <a:spAutoFit/>
          </a:bodyPr>
          <a:lstStyle/>
          <a:p>
            <a:pPr indent="0">
              <a:lnSpc>
                <a:spcPct val="150000"/>
              </a:lnSpc>
              <a:buNone/>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如在机器运转时加油、修理、检查、调整、焊接、清扫等工作，如使用汽、柴油等有机溶剂擦拭设备、场地或用湿布擦拭带电电气设备</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pic>
        <p:nvPicPr>
          <p:cNvPr id="6" name="Picture 6" descr="1"/>
          <p:cNvPicPr>
            <a:picLocks noChangeAspect="1" noChangeArrowheads="1"/>
          </p:cNvPicPr>
          <p:nvPr/>
        </p:nvPicPr>
        <p:blipFill>
          <a:blip r:embed="rId1">
            <a:clrChange>
              <a:clrFrom>
                <a:srgbClr val="FFFFFF">
                  <a:alpha val="100000"/>
                </a:srgbClr>
              </a:clrFrom>
              <a:clrTo>
                <a:srgbClr val="FFFFFF">
                  <a:alpha val="100000"/>
                  <a:alpha val="0"/>
                </a:srgbClr>
              </a:clrTo>
            </a:clrChange>
          </a:blip>
          <a:srcRect/>
          <a:stretch>
            <a:fillRect/>
          </a:stretch>
        </p:blipFill>
        <p:spPr bwMode="auto">
          <a:xfrm>
            <a:off x="976287" y="2480943"/>
            <a:ext cx="2347912" cy="2184400"/>
          </a:xfrm>
          <a:prstGeom prst="rect">
            <a:avLst/>
          </a:prstGeom>
          <a:noFill/>
          <a:ln w="9525">
            <a:noFill/>
            <a:miter lim="800000"/>
            <a:headEnd/>
            <a:tailEnd/>
          </a:ln>
        </p:spPr>
      </p:pic>
      <p:pic>
        <p:nvPicPr>
          <p:cNvPr id="7" name="Picture 7" descr="2"/>
          <p:cNvPicPr>
            <a:picLocks noChangeAspect="1" noChangeArrowheads="1"/>
          </p:cNvPicPr>
          <p:nvPr/>
        </p:nvPicPr>
        <p:blipFill>
          <a:blip r:embed="rId2">
            <a:clrChange>
              <a:clrFrom>
                <a:srgbClr val="FFFFFF">
                  <a:alpha val="100000"/>
                </a:srgbClr>
              </a:clrFrom>
              <a:clrTo>
                <a:srgbClr val="FFFFFF">
                  <a:alpha val="100000"/>
                  <a:alpha val="0"/>
                </a:srgbClr>
              </a:clrTo>
            </a:clrChange>
          </a:blip>
          <a:srcRect/>
          <a:stretch>
            <a:fillRect/>
          </a:stretch>
        </p:blipFill>
        <p:spPr bwMode="auto">
          <a:xfrm>
            <a:off x="3476617" y="2480943"/>
            <a:ext cx="2357454" cy="2214578"/>
          </a:xfrm>
          <a:prstGeom prst="rect">
            <a:avLst/>
          </a:prstGeom>
          <a:noFill/>
          <a:ln w="9525">
            <a:noFill/>
            <a:miter lim="800000"/>
            <a:headEnd/>
            <a:tailEnd/>
          </a:ln>
        </p:spPr>
      </p:pic>
      <p:pic>
        <p:nvPicPr>
          <p:cNvPr id="8" name="Picture 4" descr="3"/>
          <p:cNvPicPr>
            <a:picLocks noChangeAspect="1" noChangeArrowheads="1"/>
          </p:cNvPicPr>
          <p:nvPr/>
        </p:nvPicPr>
        <p:blipFill>
          <a:blip r:embed="rId3">
            <a:clrChange>
              <a:clrFrom>
                <a:srgbClr val="FFFFFF">
                  <a:alpha val="100000"/>
                </a:srgbClr>
              </a:clrFrom>
              <a:clrTo>
                <a:srgbClr val="FFFFFF">
                  <a:alpha val="100000"/>
                  <a:alpha val="0"/>
                </a:srgbClr>
              </a:clrTo>
            </a:clrChange>
          </a:blip>
          <a:srcRect/>
          <a:stretch>
            <a:fillRect/>
          </a:stretch>
        </p:blipFill>
        <p:spPr bwMode="auto">
          <a:xfrm>
            <a:off x="5905509" y="2480943"/>
            <a:ext cx="2428891" cy="2214578"/>
          </a:xfrm>
          <a:prstGeom prst="rect">
            <a:avLst/>
          </a:prstGeom>
          <a:noFill/>
          <a:ln w="9525">
            <a:noFill/>
            <a:miter lim="800000"/>
            <a:headEnd/>
            <a:tailEnd/>
          </a:ln>
        </p:spPr>
      </p:pic>
      <p:sp>
        <p:nvSpPr>
          <p:cNvPr id="5" name="矩形 4"/>
          <p:cNvSpPr/>
          <p:nvPr/>
        </p:nvSpPr>
        <p:spPr>
          <a:xfrm>
            <a:off x="804545" y="2414270"/>
            <a:ext cx="7525385" cy="2399665"/>
          </a:xfrm>
          <a:prstGeom prst="rect">
            <a:avLst/>
          </a:prstGeom>
          <a:noFill/>
          <a:ln w="12700">
            <a:solidFill>
              <a:schemeClr val="bg1">
                <a:lumMod val="75000"/>
              </a:schemeClr>
            </a:solidFill>
            <a:prstDash val="lgDashDot"/>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advClick="0" advTm="0">
    <p:cove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944245" y="133985"/>
            <a:ext cx="4035425" cy="398780"/>
          </a:xfrm>
          <a:prstGeom prst="rect">
            <a:avLst/>
          </a:prstGeom>
          <a:noFill/>
        </p:spPr>
        <p:txBody>
          <a:bodyPr wrap="square" rtlCol="0" anchor="t">
            <a:spAutoFit/>
          </a:bodyPr>
          <a:lstStyle/>
          <a:p>
            <a:r>
              <a:rPr lang="zh-CN" altLang="en-US" sz="2000" b="1" dirty="0">
                <a:solidFill>
                  <a:srgbClr val="FF0000"/>
                </a:solidFill>
                <a:latin typeface="思源宋体 CN" panose="02020400000000000000" pitchFamily="18" charset="-122"/>
                <a:ea typeface="思源宋体 CN" panose="02020400000000000000" pitchFamily="18" charset="-122"/>
              </a:rPr>
              <a:t>查人的不安全行为</a:t>
            </a:r>
            <a:endParaRPr lang="zh-CN" altLang="en-US" sz="2000" b="1" dirty="0">
              <a:solidFill>
                <a:srgbClr val="FF0000"/>
              </a:solidFill>
              <a:latin typeface="思源宋体 CN" panose="02020400000000000000" pitchFamily="18" charset="-122"/>
              <a:ea typeface="思源宋体 CN" panose="02020400000000000000" pitchFamily="18" charset="-122"/>
            </a:endParaRPr>
          </a:p>
        </p:txBody>
      </p:sp>
      <p:sp>
        <p:nvSpPr>
          <p:cNvPr id="2" name="文本框 1"/>
          <p:cNvSpPr txBox="1"/>
          <p:nvPr/>
        </p:nvSpPr>
        <p:spPr>
          <a:xfrm>
            <a:off x="530225" y="1021080"/>
            <a:ext cx="3455035" cy="337185"/>
          </a:xfrm>
          <a:prstGeom prst="rect">
            <a:avLst/>
          </a:prstGeom>
          <a:noFill/>
        </p:spPr>
        <p:txBody>
          <a:bodyPr wrap="square" rtlCol="0" anchor="t">
            <a:spAutoFit/>
          </a:bodyPr>
          <a:lstStyle/>
          <a:p>
            <a:r>
              <a:rPr lang="zh-CN" altLang="en-US" sz="1600" b="1" dirty="0">
                <a:solidFill>
                  <a:schemeClr val="tx1">
                    <a:lumMod val="75000"/>
                    <a:lumOff val="25000"/>
                  </a:schemeClr>
                </a:solidFill>
                <a:latin typeface="思源宋体 CN" panose="02020400000000000000" pitchFamily="18" charset="-122"/>
                <a:ea typeface="思源宋体 CN" panose="02020400000000000000" pitchFamily="18" charset="-122"/>
              </a:rPr>
              <a:t>10.有分散注意力行为</a:t>
            </a:r>
            <a:endParaRPr lang="zh-CN" altLang="en-US" sz="1600" b="1"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grpSp>
        <p:nvGrpSpPr>
          <p:cNvPr id="5" name="组合 4"/>
          <p:cNvGrpSpPr/>
          <p:nvPr/>
        </p:nvGrpSpPr>
        <p:grpSpPr>
          <a:xfrm>
            <a:off x="892175" y="1895475"/>
            <a:ext cx="7444105" cy="2424430"/>
            <a:chOff x="835" y="3120"/>
            <a:chExt cx="9973" cy="3248"/>
          </a:xfrm>
        </p:grpSpPr>
        <p:pic>
          <p:nvPicPr>
            <p:cNvPr id="1026" name="Picture 2"/>
            <p:cNvPicPr>
              <a:picLocks noChangeAspect="1" noChangeArrowheads="1"/>
            </p:cNvPicPr>
            <p:nvPr/>
          </p:nvPicPr>
          <p:blipFill>
            <a:blip r:embed="rId1"/>
            <a:srcRect/>
            <a:stretch>
              <a:fillRect/>
            </a:stretch>
          </p:blipFill>
          <p:spPr bwMode="auto">
            <a:xfrm>
              <a:off x="835" y="3120"/>
              <a:ext cx="4868" cy="3248"/>
            </a:xfrm>
            <a:prstGeom prst="rect">
              <a:avLst/>
            </a:prstGeom>
            <a:noFill/>
            <a:ln w="9525">
              <a:noFill/>
              <a:miter lim="800000"/>
              <a:headEnd/>
              <a:tailEnd/>
            </a:ln>
            <a:effectLst/>
          </p:spPr>
        </p:pic>
        <p:pic>
          <p:nvPicPr>
            <p:cNvPr id="1027" name="Picture 3"/>
            <p:cNvPicPr>
              <a:picLocks noChangeAspect="1" noChangeArrowheads="1"/>
            </p:cNvPicPr>
            <p:nvPr/>
          </p:nvPicPr>
          <p:blipFill>
            <a:blip r:embed="rId2"/>
            <a:srcRect/>
            <a:stretch>
              <a:fillRect/>
            </a:stretch>
          </p:blipFill>
          <p:spPr bwMode="auto">
            <a:xfrm>
              <a:off x="5970" y="3120"/>
              <a:ext cx="4838" cy="3207"/>
            </a:xfrm>
            <a:prstGeom prst="rect">
              <a:avLst/>
            </a:prstGeom>
            <a:noFill/>
            <a:ln w="9525">
              <a:noFill/>
              <a:miter lim="800000"/>
              <a:headEnd/>
              <a:tailEnd/>
            </a:ln>
            <a:effectLst/>
          </p:spPr>
        </p:pic>
      </p:grpSp>
      <p:sp>
        <p:nvSpPr>
          <p:cNvPr id="7" name="矩形 6"/>
          <p:cNvSpPr/>
          <p:nvPr/>
        </p:nvSpPr>
        <p:spPr>
          <a:xfrm>
            <a:off x="738505" y="1767840"/>
            <a:ext cx="7701280" cy="2704465"/>
          </a:xfrm>
          <a:prstGeom prst="rect">
            <a:avLst/>
          </a:prstGeom>
          <a:noFill/>
          <a:ln w="12700">
            <a:solidFill>
              <a:schemeClr val="bg1">
                <a:lumMod val="75000"/>
              </a:schemeClr>
            </a:solidFill>
            <a:prstDash val="lgDashDot"/>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advClick="0" advTm="0">
    <p:cove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944245" y="133985"/>
            <a:ext cx="4035425" cy="398780"/>
          </a:xfrm>
          <a:prstGeom prst="rect">
            <a:avLst/>
          </a:prstGeom>
          <a:noFill/>
        </p:spPr>
        <p:txBody>
          <a:bodyPr wrap="square" rtlCol="0" anchor="t">
            <a:spAutoFit/>
          </a:bodyPr>
          <a:lstStyle/>
          <a:p>
            <a:r>
              <a:rPr lang="zh-CN" altLang="en-US" sz="2000" b="1" dirty="0">
                <a:solidFill>
                  <a:srgbClr val="FF0000"/>
                </a:solidFill>
                <a:latin typeface="思源宋体 CN" panose="02020400000000000000" pitchFamily="18" charset="-122"/>
                <a:ea typeface="思源宋体 CN" panose="02020400000000000000" pitchFamily="18" charset="-122"/>
              </a:rPr>
              <a:t>查人的不安全行为</a:t>
            </a:r>
            <a:endParaRPr lang="zh-CN" altLang="en-US" sz="2000" b="1" dirty="0">
              <a:solidFill>
                <a:srgbClr val="FF0000"/>
              </a:solidFill>
              <a:latin typeface="思源宋体 CN" panose="02020400000000000000" pitchFamily="18" charset="-122"/>
              <a:ea typeface="思源宋体 CN" panose="02020400000000000000" pitchFamily="18" charset="-122"/>
            </a:endParaRPr>
          </a:p>
        </p:txBody>
      </p:sp>
      <p:sp>
        <p:nvSpPr>
          <p:cNvPr id="2" name="文本框 1"/>
          <p:cNvSpPr txBox="1"/>
          <p:nvPr/>
        </p:nvSpPr>
        <p:spPr>
          <a:xfrm>
            <a:off x="530225" y="1021080"/>
            <a:ext cx="3911600" cy="337185"/>
          </a:xfrm>
          <a:prstGeom prst="rect">
            <a:avLst/>
          </a:prstGeom>
          <a:noFill/>
        </p:spPr>
        <p:txBody>
          <a:bodyPr wrap="square" rtlCol="0" anchor="t">
            <a:spAutoFit/>
          </a:bodyPr>
          <a:lstStyle/>
          <a:p>
            <a:r>
              <a:rPr lang="zh-CN" altLang="en-US" sz="1600" b="1" dirty="0">
                <a:solidFill>
                  <a:schemeClr val="tx1">
                    <a:lumMod val="75000"/>
                    <a:lumOff val="25000"/>
                  </a:schemeClr>
                </a:solidFill>
                <a:latin typeface="思源宋体 CN" panose="02020400000000000000" pitchFamily="18" charset="-122"/>
                <a:ea typeface="思源宋体 CN" panose="02020400000000000000" pitchFamily="18" charset="-122"/>
              </a:rPr>
              <a:t>11.不佩戴或不正确佩戴劳动防护用品</a:t>
            </a:r>
            <a:endParaRPr lang="zh-CN" altLang="en-US" sz="1600" b="1"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grpSp>
        <p:nvGrpSpPr>
          <p:cNvPr id="30" name="组合 29"/>
          <p:cNvGrpSpPr/>
          <p:nvPr/>
        </p:nvGrpSpPr>
        <p:grpSpPr>
          <a:xfrm>
            <a:off x="1555115" y="1433195"/>
            <a:ext cx="6059170" cy="3459480"/>
            <a:chOff x="2449" y="2370"/>
            <a:chExt cx="9542" cy="5448"/>
          </a:xfrm>
        </p:grpSpPr>
        <p:pic>
          <p:nvPicPr>
            <p:cNvPr id="6" name="Picture 2" descr="c:\users\lzl\appdata\roaming\360se6\User Data\temp\t011f88f9e366d3d72d.jpg"/>
            <p:cNvPicPr>
              <a:picLocks noChangeAspect="1" noChangeArrowheads="1"/>
            </p:cNvPicPr>
            <p:nvPr/>
          </p:nvPicPr>
          <p:blipFill>
            <a:blip r:embed="rId1">
              <a:clrChange>
                <a:clrFrom>
                  <a:srgbClr val="FFFFFF">
                    <a:alpha val="100000"/>
                  </a:srgbClr>
                </a:clrFrom>
                <a:clrTo>
                  <a:srgbClr val="FFFFFF">
                    <a:alpha val="100000"/>
                    <a:alpha val="0"/>
                  </a:srgbClr>
                </a:clrTo>
              </a:clrChange>
            </a:blip>
            <a:srcRect/>
            <a:stretch>
              <a:fillRect/>
            </a:stretch>
          </p:blipFill>
          <p:spPr bwMode="auto">
            <a:xfrm>
              <a:off x="2449" y="2370"/>
              <a:ext cx="2300" cy="1917"/>
            </a:xfrm>
            <a:prstGeom prst="rect">
              <a:avLst/>
            </a:prstGeom>
            <a:noFill/>
          </p:spPr>
        </p:pic>
        <p:sp>
          <p:nvSpPr>
            <p:cNvPr id="7" name="TextBox 5"/>
            <p:cNvSpPr txBox="1"/>
            <p:nvPr/>
          </p:nvSpPr>
          <p:spPr>
            <a:xfrm>
              <a:off x="2972" y="4287"/>
              <a:ext cx="1070" cy="459"/>
            </a:xfrm>
            <a:prstGeom prst="rect">
              <a:avLst/>
            </a:prstGeom>
            <a:noFill/>
          </p:spPr>
          <p:txBody>
            <a:bodyPr wrap="square" rtlCol="0">
              <a:spAutoFit/>
            </a:bodyPr>
            <a:lstStyle/>
            <a:p>
              <a:r>
                <a:rPr lang="zh-CN" altLang="en-US" sz="1300" b="1" dirty="0">
                  <a:latin typeface="思源宋体 CN" panose="02020400000000000000" pitchFamily="18" charset="-122"/>
                  <a:ea typeface="思源宋体 CN" panose="02020400000000000000" pitchFamily="18" charset="-122"/>
                </a:rPr>
                <a:t>护目镜</a:t>
              </a:r>
              <a:endParaRPr lang="zh-CN" altLang="en-US" sz="1300" b="1" dirty="0">
                <a:latin typeface="思源宋体 CN" panose="02020400000000000000" pitchFamily="18" charset="-122"/>
                <a:ea typeface="思源宋体 CN" panose="02020400000000000000" pitchFamily="18" charset="-122"/>
              </a:endParaRPr>
            </a:p>
          </p:txBody>
        </p:sp>
        <p:sp>
          <p:nvSpPr>
            <p:cNvPr id="10" name="TextBox 8"/>
            <p:cNvSpPr txBox="1"/>
            <p:nvPr/>
          </p:nvSpPr>
          <p:spPr>
            <a:xfrm>
              <a:off x="6204" y="4287"/>
              <a:ext cx="1633" cy="459"/>
            </a:xfrm>
            <a:prstGeom prst="rect">
              <a:avLst/>
            </a:prstGeom>
            <a:noFill/>
          </p:spPr>
          <p:txBody>
            <a:bodyPr wrap="square" rtlCol="0">
              <a:spAutoFit/>
            </a:bodyPr>
            <a:lstStyle/>
            <a:p>
              <a:r>
                <a:rPr lang="zh-CN" altLang="en-US" sz="1300" b="1" dirty="0">
                  <a:latin typeface="思源宋体 CN" panose="02020400000000000000" pitchFamily="18" charset="-122"/>
                  <a:ea typeface="思源宋体 CN" panose="02020400000000000000" pitchFamily="18" charset="-122"/>
                </a:rPr>
                <a:t>防尘毒口罩</a:t>
              </a:r>
              <a:endParaRPr lang="zh-CN" altLang="en-US" sz="1300" b="1" dirty="0">
                <a:latin typeface="思源宋体 CN" panose="02020400000000000000" pitchFamily="18" charset="-122"/>
                <a:ea typeface="思源宋体 CN" panose="02020400000000000000" pitchFamily="18" charset="-122"/>
              </a:endParaRPr>
            </a:p>
          </p:txBody>
        </p:sp>
        <p:sp>
          <p:nvSpPr>
            <p:cNvPr id="13" name="TextBox 11"/>
            <p:cNvSpPr txBox="1"/>
            <p:nvPr/>
          </p:nvSpPr>
          <p:spPr>
            <a:xfrm>
              <a:off x="10091" y="4287"/>
              <a:ext cx="1070" cy="459"/>
            </a:xfrm>
            <a:prstGeom prst="rect">
              <a:avLst/>
            </a:prstGeom>
            <a:noFill/>
          </p:spPr>
          <p:txBody>
            <a:bodyPr wrap="square" rtlCol="0">
              <a:spAutoFit/>
            </a:bodyPr>
            <a:lstStyle/>
            <a:p>
              <a:r>
                <a:rPr lang="zh-CN" altLang="en-US" sz="1300" b="1" dirty="0">
                  <a:latin typeface="思源宋体 CN" panose="02020400000000000000" pitchFamily="18" charset="-122"/>
                  <a:ea typeface="思源宋体 CN" panose="02020400000000000000" pitchFamily="18" charset="-122"/>
                </a:rPr>
                <a:t>安全帽</a:t>
              </a:r>
              <a:endParaRPr lang="zh-CN" altLang="en-US" sz="1300" b="1" dirty="0">
                <a:latin typeface="思源宋体 CN" panose="02020400000000000000" pitchFamily="18" charset="-122"/>
                <a:ea typeface="思源宋体 CN" panose="02020400000000000000" pitchFamily="18" charset="-122"/>
              </a:endParaRPr>
            </a:p>
          </p:txBody>
        </p:sp>
        <p:sp>
          <p:nvSpPr>
            <p:cNvPr id="16" name="TextBox 14"/>
            <p:cNvSpPr txBox="1"/>
            <p:nvPr/>
          </p:nvSpPr>
          <p:spPr>
            <a:xfrm>
              <a:off x="2972" y="7345"/>
              <a:ext cx="1351" cy="459"/>
            </a:xfrm>
            <a:prstGeom prst="rect">
              <a:avLst/>
            </a:prstGeom>
            <a:noFill/>
          </p:spPr>
          <p:txBody>
            <a:bodyPr wrap="square" rtlCol="0">
              <a:spAutoFit/>
            </a:bodyPr>
            <a:lstStyle/>
            <a:p>
              <a:r>
                <a:rPr lang="zh-CN" altLang="en-US" sz="1300" b="1" dirty="0">
                  <a:latin typeface="思源宋体 CN" panose="02020400000000000000" pitchFamily="18" charset="-122"/>
                  <a:ea typeface="思源宋体 CN" panose="02020400000000000000" pitchFamily="18" charset="-122"/>
                </a:rPr>
                <a:t>绝缘手套</a:t>
              </a:r>
              <a:endParaRPr lang="zh-CN" altLang="en-US" sz="1300" b="1" dirty="0">
                <a:latin typeface="思源宋体 CN" panose="02020400000000000000" pitchFamily="18" charset="-122"/>
                <a:ea typeface="思源宋体 CN" panose="02020400000000000000" pitchFamily="18" charset="-122"/>
              </a:endParaRPr>
            </a:p>
          </p:txBody>
        </p:sp>
        <p:sp>
          <p:nvSpPr>
            <p:cNvPr id="19" name="TextBox 17"/>
            <p:cNvSpPr txBox="1"/>
            <p:nvPr/>
          </p:nvSpPr>
          <p:spPr>
            <a:xfrm>
              <a:off x="6392" y="7359"/>
              <a:ext cx="1632" cy="459"/>
            </a:xfrm>
            <a:prstGeom prst="rect">
              <a:avLst/>
            </a:prstGeom>
            <a:noFill/>
          </p:spPr>
          <p:txBody>
            <a:bodyPr wrap="square" rtlCol="0">
              <a:spAutoFit/>
            </a:bodyPr>
            <a:lstStyle/>
            <a:p>
              <a:r>
                <a:rPr lang="zh-CN" altLang="en-US" sz="1300" b="1" dirty="0">
                  <a:latin typeface="思源宋体 CN" panose="02020400000000000000" pitchFamily="18" charset="-122"/>
                  <a:ea typeface="思源宋体 CN" panose="02020400000000000000" pitchFamily="18" charset="-122"/>
                </a:rPr>
                <a:t>电焊护面罩</a:t>
              </a:r>
              <a:endParaRPr lang="zh-CN" altLang="en-US" sz="1300" b="1" dirty="0">
                <a:latin typeface="思源宋体 CN" panose="02020400000000000000" pitchFamily="18" charset="-122"/>
                <a:ea typeface="思源宋体 CN" panose="02020400000000000000" pitchFamily="18" charset="-122"/>
              </a:endParaRPr>
            </a:p>
          </p:txBody>
        </p:sp>
        <p:sp>
          <p:nvSpPr>
            <p:cNvPr id="22" name="TextBox 20"/>
            <p:cNvSpPr txBox="1"/>
            <p:nvPr/>
          </p:nvSpPr>
          <p:spPr>
            <a:xfrm>
              <a:off x="10091" y="7360"/>
              <a:ext cx="1070" cy="459"/>
            </a:xfrm>
            <a:prstGeom prst="rect">
              <a:avLst/>
            </a:prstGeom>
            <a:noFill/>
          </p:spPr>
          <p:txBody>
            <a:bodyPr wrap="square" rtlCol="0">
              <a:spAutoFit/>
            </a:bodyPr>
            <a:lstStyle/>
            <a:p>
              <a:r>
                <a:rPr lang="zh-CN" altLang="en-US" sz="1300" b="1" dirty="0">
                  <a:latin typeface="思源宋体 CN" panose="02020400000000000000" pitchFamily="18" charset="-122"/>
                  <a:ea typeface="思源宋体 CN" panose="02020400000000000000" pitchFamily="18" charset="-122"/>
                </a:rPr>
                <a:t>安全带</a:t>
              </a:r>
              <a:endParaRPr lang="zh-CN" altLang="en-US" sz="1300" b="1" dirty="0">
                <a:latin typeface="思源宋体 CN" panose="02020400000000000000" pitchFamily="18" charset="-122"/>
                <a:ea typeface="思源宋体 CN" panose="02020400000000000000" pitchFamily="18" charset="-122"/>
              </a:endParaRPr>
            </a:p>
          </p:txBody>
        </p:sp>
        <p:pic>
          <p:nvPicPr>
            <p:cNvPr id="24" name="图片 23"/>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9255" y="5034"/>
              <a:ext cx="2454" cy="2326"/>
            </a:xfrm>
            <a:prstGeom prst="rect">
              <a:avLst/>
            </a:prstGeom>
          </p:spPr>
        </p:pic>
        <p:pic>
          <p:nvPicPr>
            <p:cNvPr id="25" name="图片 24"/>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6014" y="2539"/>
              <a:ext cx="2014" cy="1748"/>
            </a:xfrm>
            <a:prstGeom prst="rect">
              <a:avLst/>
            </a:prstGeom>
          </p:spPr>
        </p:pic>
        <p:pic>
          <p:nvPicPr>
            <p:cNvPr id="26" name="图片 25"/>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9255" y="2370"/>
              <a:ext cx="2737" cy="1846"/>
            </a:xfrm>
            <a:prstGeom prst="rect">
              <a:avLst/>
            </a:prstGeom>
          </p:spPr>
        </p:pic>
        <p:pic>
          <p:nvPicPr>
            <p:cNvPr id="28" name="图片 27"/>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2601" y="5071"/>
              <a:ext cx="1996" cy="2251"/>
            </a:xfrm>
            <a:prstGeom prst="rect">
              <a:avLst/>
            </a:prstGeom>
          </p:spPr>
        </p:pic>
        <p:pic>
          <p:nvPicPr>
            <p:cNvPr id="29" name="图片 28"/>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6111" y="5383"/>
              <a:ext cx="2177" cy="1626"/>
            </a:xfrm>
            <a:prstGeom prst="rect">
              <a:avLst/>
            </a:prstGeom>
          </p:spPr>
        </p:pic>
      </p:grpSp>
      <p:sp>
        <p:nvSpPr>
          <p:cNvPr id="3" name="矩形 2"/>
          <p:cNvSpPr/>
          <p:nvPr/>
        </p:nvSpPr>
        <p:spPr>
          <a:xfrm>
            <a:off x="1309370" y="1433195"/>
            <a:ext cx="6396990" cy="3543300"/>
          </a:xfrm>
          <a:prstGeom prst="rect">
            <a:avLst/>
          </a:prstGeom>
          <a:noFill/>
          <a:ln w="12700">
            <a:solidFill>
              <a:schemeClr val="bg1">
                <a:lumMod val="75000"/>
              </a:schemeClr>
            </a:solidFill>
            <a:prstDash val="lgDashDot"/>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advClick="0" advTm="0">
    <p:cover/>
  </p:transition>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3"/>
          <p:cNvSpPr>
            <a:spLocks noGrp="1" noChangeArrowheads="1"/>
          </p:cNvSpPr>
          <p:nvPr>
            <p:ph type="body" idx="4294967295"/>
          </p:nvPr>
        </p:nvSpPr>
        <p:spPr>
          <a:xfrm>
            <a:off x="611560" y="1131590"/>
            <a:ext cx="5957888" cy="3600450"/>
          </a:xfrm>
          <a:prstGeom prst="rect">
            <a:avLst/>
          </a:prstGeom>
        </p:spPr>
        <p:txBody>
          <a:bodyPr/>
          <a:lstStyle/>
          <a:p>
            <a:pPr eaLnBrk="1" fontAlgn="auto" hangingPunct="1">
              <a:lnSpc>
                <a:spcPct val="150000"/>
              </a:lnSpc>
              <a:spcAft>
                <a:spcPts val="0"/>
              </a:spcAft>
              <a:defRPr/>
            </a:pPr>
            <a:r>
              <a:rPr lang="en-US" altLang="zh-CN" sz="3000" b="1" dirty="0">
                <a:solidFill>
                  <a:srgbClr val="E81818"/>
                </a:solidFill>
                <a:latin typeface="微软雅黑" panose="020B0503020204020204" pitchFamily="34" charset="-122"/>
                <a:ea typeface="微软雅黑" panose="020B0503020204020204" pitchFamily="34" charset="-122"/>
                <a:sym typeface="Arial" panose="020B0604020202020204" pitchFamily="34" charset="0"/>
              </a:rPr>
              <a:t>“</a:t>
            </a:r>
            <a:r>
              <a:rPr lang="zh-CN" altLang="en-US" sz="3000" b="1" dirty="0">
                <a:solidFill>
                  <a:srgbClr val="E81818"/>
                </a:solidFill>
                <a:latin typeface="微软雅黑" panose="020B0503020204020204" pitchFamily="34" charset="-122"/>
                <a:ea typeface="微软雅黑" panose="020B0503020204020204" pitchFamily="34" charset="-122"/>
                <a:sym typeface="Arial" panose="020B0604020202020204" pitchFamily="34" charset="0"/>
              </a:rPr>
              <a:t>隐”</a:t>
            </a:r>
            <a:r>
              <a:rPr lang="zh-CN" altLang="en-US" sz="3000" b="1" dirty="0">
                <a:solidFill>
                  <a:schemeClr val="tx1">
                    <a:lumMod val="95000"/>
                    <a:lumOff val="5000"/>
                  </a:schemeClr>
                </a:solidFill>
                <a:latin typeface="微软雅黑" panose="020B0503020204020204" pitchFamily="34" charset="-122"/>
                <a:ea typeface="微软雅黑" panose="020B0503020204020204" pitchFamily="34" charset="-122"/>
              </a:rPr>
              <a:t>即潜藏、隐蔽</a:t>
            </a:r>
            <a:endParaRPr lang="zh-CN" altLang="en-US" sz="3000" b="1" dirty="0">
              <a:solidFill>
                <a:schemeClr val="tx1">
                  <a:lumMod val="95000"/>
                  <a:lumOff val="5000"/>
                </a:schemeClr>
              </a:solidFill>
              <a:latin typeface="微软雅黑" panose="020B0503020204020204" pitchFamily="34" charset="-122"/>
              <a:ea typeface="微软雅黑" panose="020B0503020204020204" pitchFamily="34" charset="-122"/>
            </a:endParaRPr>
          </a:p>
          <a:p>
            <a:pPr eaLnBrk="1" fontAlgn="auto" hangingPunct="1">
              <a:lnSpc>
                <a:spcPct val="150000"/>
              </a:lnSpc>
              <a:spcAft>
                <a:spcPts val="0"/>
              </a:spcAft>
              <a:defRPr/>
            </a:pPr>
            <a:r>
              <a:rPr lang="en-US" altLang="zh-CN" sz="3000" b="1" dirty="0">
                <a:solidFill>
                  <a:srgbClr val="E81818"/>
                </a:solidFill>
                <a:latin typeface="微软雅黑" panose="020B0503020204020204" pitchFamily="34" charset="-122"/>
                <a:ea typeface="微软雅黑" panose="020B0503020204020204" pitchFamily="34" charset="-122"/>
                <a:sym typeface="Arial" panose="020B0604020202020204" pitchFamily="34" charset="0"/>
              </a:rPr>
              <a:t>“</a:t>
            </a:r>
            <a:r>
              <a:rPr lang="zh-CN" altLang="en-US" sz="3000" b="1" dirty="0">
                <a:solidFill>
                  <a:srgbClr val="E81818"/>
                </a:solidFill>
                <a:latin typeface="微软雅黑" panose="020B0503020204020204" pitchFamily="34" charset="-122"/>
                <a:ea typeface="微软雅黑" panose="020B0503020204020204" pitchFamily="34" charset="-122"/>
                <a:sym typeface="Arial" panose="020B0604020202020204" pitchFamily="34" charset="0"/>
              </a:rPr>
              <a:t>患”</a:t>
            </a:r>
            <a:r>
              <a:rPr lang="zh-CN" altLang="en-US" sz="3000" b="1" dirty="0">
                <a:solidFill>
                  <a:schemeClr val="tx1">
                    <a:lumMod val="95000"/>
                    <a:lumOff val="5000"/>
                  </a:schemeClr>
                </a:solidFill>
                <a:latin typeface="微软雅黑" panose="020B0503020204020204" pitchFamily="34" charset="-122"/>
                <a:ea typeface="微软雅黑" panose="020B0503020204020204" pitchFamily="34" charset="-122"/>
              </a:rPr>
              <a:t>即祸患，不好的状况 </a:t>
            </a:r>
            <a:endParaRPr lang="zh-CN" altLang="en-US" sz="3000" b="1" dirty="0">
              <a:solidFill>
                <a:schemeClr val="tx1">
                  <a:lumMod val="95000"/>
                  <a:lumOff val="5000"/>
                </a:schemeClr>
              </a:solidFill>
              <a:latin typeface="微软雅黑" panose="020B0503020204020204" pitchFamily="34" charset="-122"/>
              <a:ea typeface="微软雅黑" panose="020B0503020204020204" pitchFamily="34" charset="-122"/>
            </a:endParaRPr>
          </a:p>
          <a:p>
            <a:pPr eaLnBrk="1" fontAlgn="auto" hangingPunct="1">
              <a:lnSpc>
                <a:spcPct val="150000"/>
              </a:lnSpc>
              <a:spcAft>
                <a:spcPts val="0"/>
              </a:spcAft>
              <a:defRPr/>
            </a:pPr>
            <a:r>
              <a:rPr lang="zh-CN" altLang="en-US" sz="3000" b="1" dirty="0">
                <a:latin typeface="微软雅黑" panose="020B0503020204020204" pitchFamily="34" charset="-122"/>
                <a:ea typeface="微软雅黑" panose="020B0503020204020204" pitchFamily="34" charset="-122"/>
              </a:rPr>
              <a:t> </a:t>
            </a:r>
            <a:r>
              <a:rPr lang="zh-CN" altLang="en-US" sz="3000" b="1" dirty="0">
                <a:solidFill>
                  <a:srgbClr val="E81818"/>
                </a:solidFill>
                <a:latin typeface="微软雅黑" panose="020B0503020204020204" pitchFamily="34" charset="-122"/>
                <a:ea typeface="微软雅黑" panose="020B0503020204020204" pitchFamily="34" charset="-122"/>
              </a:rPr>
              <a:t>隐 患——潜藏的祸患</a:t>
            </a:r>
            <a:r>
              <a:rPr lang="zh-CN" altLang="en-US" sz="3000" b="1" dirty="0">
                <a:latin typeface="微软雅黑" panose="020B0503020204020204" pitchFamily="34" charset="-122"/>
                <a:ea typeface="微软雅黑" panose="020B0503020204020204" pitchFamily="34" charset="-122"/>
              </a:rPr>
              <a:t> </a:t>
            </a:r>
            <a:endParaRPr lang="zh-CN" altLang="en-US" sz="3000" b="1" dirty="0">
              <a:latin typeface="微软雅黑" panose="020B0503020204020204" pitchFamily="34" charset="-122"/>
              <a:ea typeface="微软雅黑" panose="020B0503020204020204" pitchFamily="34" charset="-122"/>
            </a:endParaRPr>
          </a:p>
          <a:p>
            <a:pPr eaLnBrk="1" fontAlgn="auto" hangingPunct="1">
              <a:lnSpc>
                <a:spcPct val="150000"/>
              </a:lnSpc>
              <a:spcAft>
                <a:spcPts val="0"/>
              </a:spcAft>
              <a:defRPr/>
            </a:pPr>
            <a:endParaRPr lang="zh-CN" altLang="en-US" dirty="0"/>
          </a:p>
        </p:txBody>
      </p:sp>
      <p:pic>
        <p:nvPicPr>
          <p:cNvPr id="19459" name="Picture 5" descr="c:\users\administrator\appdata\roaming\360se6\User Data\temp\W020131021410886167421.jpg"/>
          <p:cNvPicPr>
            <a:picLocks noChangeAspect="1" noChangeArrowheads="1"/>
          </p:cNvPicPr>
          <p:nvPr/>
        </p:nvPicPr>
        <p:blipFill>
          <a:blip r:embed="rId1" cstate="print">
            <a:extLst>
              <a:ext uri="{28A0092B-C50C-407E-A947-70E740481C1C}">
                <a14:useLocalDpi xmlns:a14="http://schemas.microsoft.com/office/drawing/2010/main" val="0"/>
              </a:ext>
            </a:extLst>
          </a:blip>
          <a:srcRect l="22520" r="23862"/>
          <a:stretch>
            <a:fillRect/>
          </a:stretch>
        </p:blipFill>
        <p:spPr bwMode="auto">
          <a:xfrm>
            <a:off x="6360319" y="1314450"/>
            <a:ext cx="1485900" cy="221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2000">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944245" y="133985"/>
            <a:ext cx="4035425" cy="398780"/>
          </a:xfrm>
          <a:prstGeom prst="rect">
            <a:avLst/>
          </a:prstGeom>
          <a:noFill/>
        </p:spPr>
        <p:txBody>
          <a:bodyPr wrap="square" rtlCol="0" anchor="t">
            <a:spAutoFit/>
          </a:bodyPr>
          <a:lstStyle/>
          <a:p>
            <a:r>
              <a:rPr lang="zh-CN" altLang="en-US" sz="2000" b="1" dirty="0">
                <a:solidFill>
                  <a:srgbClr val="FF0000"/>
                </a:solidFill>
                <a:latin typeface="思源宋体 CN" panose="02020400000000000000" pitchFamily="18" charset="-122"/>
                <a:ea typeface="思源宋体 CN" panose="02020400000000000000" pitchFamily="18" charset="-122"/>
              </a:rPr>
              <a:t>查人的不安全行为</a:t>
            </a:r>
            <a:endParaRPr lang="zh-CN" altLang="en-US" sz="2000" b="1" dirty="0">
              <a:solidFill>
                <a:srgbClr val="FF0000"/>
              </a:solidFill>
              <a:latin typeface="思源宋体 CN" panose="02020400000000000000" pitchFamily="18" charset="-122"/>
              <a:ea typeface="思源宋体 CN" panose="02020400000000000000" pitchFamily="18" charset="-122"/>
            </a:endParaRPr>
          </a:p>
        </p:txBody>
      </p:sp>
      <p:sp>
        <p:nvSpPr>
          <p:cNvPr id="2" name="文本框 1"/>
          <p:cNvSpPr txBox="1"/>
          <p:nvPr/>
        </p:nvSpPr>
        <p:spPr>
          <a:xfrm>
            <a:off x="530225" y="1021080"/>
            <a:ext cx="3911600" cy="337185"/>
          </a:xfrm>
          <a:prstGeom prst="rect">
            <a:avLst/>
          </a:prstGeom>
          <a:noFill/>
        </p:spPr>
        <p:txBody>
          <a:bodyPr wrap="square" rtlCol="0" anchor="t">
            <a:spAutoFit/>
          </a:bodyPr>
          <a:lstStyle/>
          <a:p>
            <a:r>
              <a:rPr lang="zh-CN" altLang="en-US" sz="1600" b="1" dirty="0">
                <a:solidFill>
                  <a:schemeClr val="tx1">
                    <a:lumMod val="75000"/>
                    <a:lumOff val="25000"/>
                  </a:schemeClr>
                </a:solidFill>
                <a:latin typeface="思源宋体 CN" panose="02020400000000000000" pitchFamily="18" charset="-122"/>
                <a:ea typeface="思源宋体 CN" panose="02020400000000000000" pitchFamily="18" charset="-122"/>
              </a:rPr>
              <a:t>12.不安全装束</a:t>
            </a:r>
            <a:endParaRPr lang="zh-CN" altLang="en-US" sz="1600" b="1"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pic>
        <p:nvPicPr>
          <p:cNvPr id="27" name="Picture 10" descr="c:\users\lzl\appdata\roaming\360se6\User Data\temp\t01e9cf204a2f4109d7.jpg"/>
          <p:cNvPicPr>
            <a:picLocks noChangeAspect="1" noChangeArrowheads="1"/>
          </p:cNvPicPr>
          <p:nvPr/>
        </p:nvPicPr>
        <p:blipFill>
          <a:blip r:embed="rId1"/>
          <a:srcRect/>
          <a:stretch>
            <a:fillRect/>
          </a:stretch>
        </p:blipFill>
        <p:spPr bwMode="auto">
          <a:xfrm>
            <a:off x="1589405" y="1955800"/>
            <a:ext cx="2615565" cy="1961515"/>
          </a:xfrm>
          <a:prstGeom prst="rect">
            <a:avLst/>
          </a:prstGeom>
          <a:noFill/>
        </p:spPr>
      </p:pic>
      <p:sp>
        <p:nvSpPr>
          <p:cNvPr id="31" name="TextBox 18"/>
          <p:cNvSpPr txBox="1"/>
          <p:nvPr/>
        </p:nvSpPr>
        <p:spPr>
          <a:xfrm>
            <a:off x="2352040" y="4026535"/>
            <a:ext cx="986155" cy="291465"/>
          </a:xfrm>
          <a:prstGeom prst="rect">
            <a:avLst/>
          </a:prstGeom>
          <a:noFill/>
        </p:spPr>
        <p:txBody>
          <a:bodyPr wrap="square" rtlCol="0">
            <a:spAutoFit/>
          </a:bodyPr>
          <a:lstStyle/>
          <a:p>
            <a:pPr algn="ctr"/>
            <a:r>
              <a:rPr lang="zh-CN" altLang="en-US" sz="1300" b="1" dirty="0">
                <a:latin typeface="思源宋体 CN" panose="02020400000000000000" pitchFamily="18" charset="-122"/>
                <a:ea typeface="思源宋体 CN" panose="02020400000000000000" pitchFamily="18" charset="-122"/>
              </a:rPr>
              <a:t>手套</a:t>
            </a:r>
            <a:endParaRPr lang="zh-CN" altLang="en-US" sz="1300" b="1" dirty="0">
              <a:latin typeface="思源宋体 CN" panose="02020400000000000000" pitchFamily="18" charset="-122"/>
              <a:ea typeface="思源宋体 CN" panose="02020400000000000000" pitchFamily="18" charset="-122"/>
            </a:endParaRPr>
          </a:p>
        </p:txBody>
      </p:sp>
      <p:pic>
        <p:nvPicPr>
          <p:cNvPr id="33" name="Picture 12" descr="c:\users\lzl\appdata\roaming\360se6\User Data\temp\t0157fb8dc566c8f66b.jpg"/>
          <p:cNvPicPr>
            <a:picLocks noChangeAspect="1" noChangeArrowheads="1"/>
          </p:cNvPicPr>
          <p:nvPr/>
        </p:nvPicPr>
        <p:blipFill>
          <a:blip r:embed="rId2"/>
          <a:srcRect/>
          <a:stretch>
            <a:fillRect/>
          </a:stretch>
        </p:blipFill>
        <p:spPr bwMode="auto">
          <a:xfrm>
            <a:off x="4787265" y="1955800"/>
            <a:ext cx="2833370" cy="1961515"/>
          </a:xfrm>
          <a:prstGeom prst="rect">
            <a:avLst/>
          </a:prstGeom>
          <a:noFill/>
        </p:spPr>
      </p:pic>
      <p:sp>
        <p:nvSpPr>
          <p:cNvPr id="34" name="TextBox 21"/>
          <p:cNvSpPr txBox="1"/>
          <p:nvPr/>
        </p:nvSpPr>
        <p:spPr>
          <a:xfrm>
            <a:off x="5725795" y="4026535"/>
            <a:ext cx="986155" cy="291465"/>
          </a:xfrm>
          <a:prstGeom prst="rect">
            <a:avLst/>
          </a:prstGeom>
          <a:noFill/>
        </p:spPr>
        <p:txBody>
          <a:bodyPr wrap="square" rtlCol="0">
            <a:spAutoFit/>
          </a:bodyPr>
          <a:lstStyle/>
          <a:p>
            <a:pPr algn="ctr"/>
            <a:r>
              <a:rPr lang="zh-CN" altLang="en-US" sz="1300" b="1" dirty="0">
                <a:latin typeface="思源宋体 CN" panose="02020400000000000000" pitchFamily="18" charset="-122"/>
                <a:ea typeface="思源宋体 CN" panose="02020400000000000000" pitchFamily="18" charset="-122"/>
              </a:rPr>
              <a:t>赤膊</a:t>
            </a:r>
            <a:endParaRPr lang="zh-CN" altLang="en-US" sz="1300" b="1" dirty="0">
              <a:latin typeface="思源宋体 CN" panose="02020400000000000000" pitchFamily="18" charset="-122"/>
              <a:ea typeface="思源宋体 CN" panose="02020400000000000000" pitchFamily="18" charset="-122"/>
            </a:endParaRPr>
          </a:p>
        </p:txBody>
      </p:sp>
      <p:sp>
        <p:nvSpPr>
          <p:cNvPr id="7" name="矩形 6"/>
          <p:cNvSpPr/>
          <p:nvPr/>
        </p:nvSpPr>
        <p:spPr>
          <a:xfrm>
            <a:off x="1405255" y="1796415"/>
            <a:ext cx="6396355" cy="2809240"/>
          </a:xfrm>
          <a:prstGeom prst="rect">
            <a:avLst/>
          </a:prstGeom>
          <a:noFill/>
          <a:ln w="12700">
            <a:solidFill>
              <a:schemeClr val="bg1">
                <a:lumMod val="75000"/>
              </a:schemeClr>
            </a:solidFill>
            <a:prstDash val="lgDashDot"/>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advClick="0" advTm="0">
    <p:cove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944245" y="133985"/>
            <a:ext cx="4035425" cy="398780"/>
          </a:xfrm>
          <a:prstGeom prst="rect">
            <a:avLst/>
          </a:prstGeom>
          <a:noFill/>
        </p:spPr>
        <p:txBody>
          <a:bodyPr wrap="square" rtlCol="0" anchor="t">
            <a:spAutoFit/>
          </a:bodyPr>
          <a:lstStyle/>
          <a:p>
            <a:r>
              <a:rPr lang="zh-CN" altLang="en-US" sz="2000" b="1" dirty="0">
                <a:solidFill>
                  <a:srgbClr val="FF0000"/>
                </a:solidFill>
                <a:latin typeface="思源宋体 CN" panose="02020400000000000000" pitchFamily="18" charset="-122"/>
                <a:ea typeface="思源宋体 CN" panose="02020400000000000000" pitchFamily="18" charset="-122"/>
              </a:rPr>
              <a:t>查人的不安全行为</a:t>
            </a:r>
            <a:endParaRPr lang="zh-CN" altLang="en-US" sz="2000" b="1" dirty="0">
              <a:solidFill>
                <a:srgbClr val="FF0000"/>
              </a:solidFill>
              <a:latin typeface="思源宋体 CN" panose="02020400000000000000" pitchFamily="18" charset="-122"/>
              <a:ea typeface="思源宋体 CN" panose="02020400000000000000" pitchFamily="18" charset="-122"/>
            </a:endParaRPr>
          </a:p>
        </p:txBody>
      </p:sp>
      <p:sp>
        <p:nvSpPr>
          <p:cNvPr id="2" name="文本框 1"/>
          <p:cNvSpPr txBox="1"/>
          <p:nvPr/>
        </p:nvSpPr>
        <p:spPr>
          <a:xfrm>
            <a:off x="530225" y="1021080"/>
            <a:ext cx="3911600" cy="337185"/>
          </a:xfrm>
          <a:prstGeom prst="rect">
            <a:avLst/>
          </a:prstGeom>
          <a:noFill/>
        </p:spPr>
        <p:txBody>
          <a:bodyPr wrap="square" rtlCol="0" anchor="t">
            <a:spAutoFit/>
          </a:bodyPr>
          <a:lstStyle/>
          <a:p>
            <a:r>
              <a:rPr lang="zh-CN" altLang="en-US" sz="1600" b="1" dirty="0">
                <a:solidFill>
                  <a:schemeClr val="tx1">
                    <a:lumMod val="75000"/>
                    <a:lumOff val="25000"/>
                  </a:schemeClr>
                </a:solidFill>
                <a:latin typeface="思源宋体 CN" panose="02020400000000000000" pitchFamily="18" charset="-122"/>
                <a:ea typeface="思源宋体 CN" panose="02020400000000000000" pitchFamily="18" charset="-122"/>
              </a:rPr>
              <a:t>12.不安全装束</a:t>
            </a:r>
            <a:endParaRPr lang="zh-CN" altLang="en-US" sz="1600" b="1"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sp>
        <p:nvSpPr>
          <p:cNvPr id="8" name="TextBox 6"/>
          <p:cNvSpPr txBox="1"/>
          <p:nvPr/>
        </p:nvSpPr>
        <p:spPr>
          <a:xfrm>
            <a:off x="2294255" y="4294505"/>
            <a:ext cx="1622425" cy="291465"/>
          </a:xfrm>
          <a:prstGeom prst="rect">
            <a:avLst/>
          </a:prstGeom>
          <a:noFill/>
        </p:spPr>
        <p:txBody>
          <a:bodyPr wrap="square" rtlCol="0">
            <a:spAutoFit/>
          </a:bodyPr>
          <a:lstStyle/>
          <a:p>
            <a:pPr algn="ctr"/>
            <a:r>
              <a:rPr lang="zh-CN" altLang="en-US" sz="1300" b="1" dirty="0">
                <a:latin typeface="思源宋体 CN" panose="02020400000000000000" pitchFamily="18" charset="-122"/>
                <a:ea typeface="思源宋体 CN" panose="02020400000000000000" pitchFamily="18" charset="-122"/>
              </a:rPr>
              <a:t>三紧工作服</a:t>
            </a:r>
            <a:endParaRPr lang="zh-CN" altLang="en-US" sz="1300" b="1" dirty="0">
              <a:latin typeface="思源宋体 CN" panose="02020400000000000000" pitchFamily="18" charset="-122"/>
              <a:ea typeface="思源宋体 CN" panose="02020400000000000000" pitchFamily="18" charset="-122"/>
            </a:endParaRPr>
          </a:p>
        </p:txBody>
      </p:sp>
      <p:sp>
        <p:nvSpPr>
          <p:cNvPr id="12" name="TextBox 9"/>
          <p:cNvSpPr txBox="1"/>
          <p:nvPr/>
        </p:nvSpPr>
        <p:spPr>
          <a:xfrm>
            <a:off x="6000750" y="4294505"/>
            <a:ext cx="1091565" cy="291465"/>
          </a:xfrm>
          <a:prstGeom prst="rect">
            <a:avLst/>
          </a:prstGeom>
          <a:noFill/>
        </p:spPr>
        <p:txBody>
          <a:bodyPr wrap="square" rtlCol="0">
            <a:spAutoFit/>
          </a:bodyPr>
          <a:lstStyle/>
          <a:p>
            <a:pPr algn="ctr"/>
            <a:r>
              <a:rPr lang="zh-CN" altLang="en-US" sz="1300" b="1" dirty="0">
                <a:latin typeface="思源宋体 CN" panose="02020400000000000000" pitchFamily="18" charset="-122"/>
                <a:ea typeface="思源宋体 CN" panose="02020400000000000000" pitchFamily="18" charset="-122"/>
              </a:rPr>
              <a:t>工作帽</a:t>
            </a:r>
            <a:endParaRPr lang="zh-CN" altLang="en-US" sz="1300" b="1" dirty="0">
              <a:latin typeface="思源宋体 CN" panose="02020400000000000000" pitchFamily="18" charset="-122"/>
              <a:ea typeface="思源宋体 CN" panose="02020400000000000000" pitchFamily="18" charset="-122"/>
            </a:endParaRPr>
          </a:p>
        </p:txBody>
      </p:sp>
      <p:pic>
        <p:nvPicPr>
          <p:cNvPr id="10" name="图片 9"/>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1542415" y="1757680"/>
            <a:ext cx="3042920" cy="2425700"/>
          </a:xfrm>
          <a:prstGeom prst="rect">
            <a:avLst/>
          </a:prstGeom>
        </p:spPr>
      </p:pic>
      <p:pic>
        <p:nvPicPr>
          <p:cNvPr id="13" name="图片 12"/>
          <p:cNvPicPr>
            <a:picLocks noChangeAspect="1"/>
          </p:cNvPicPr>
          <p:nvPr/>
        </p:nvPicPr>
        <p:blipFill>
          <a:blip r:embed="rId2"/>
          <a:stretch>
            <a:fillRect/>
          </a:stretch>
        </p:blipFill>
        <p:spPr>
          <a:xfrm>
            <a:off x="5427345" y="1757680"/>
            <a:ext cx="2239010" cy="2423795"/>
          </a:xfrm>
          <a:prstGeom prst="rect">
            <a:avLst/>
          </a:prstGeom>
        </p:spPr>
      </p:pic>
      <p:sp>
        <p:nvSpPr>
          <p:cNvPr id="7" name="矩形 6"/>
          <p:cNvSpPr/>
          <p:nvPr/>
        </p:nvSpPr>
        <p:spPr>
          <a:xfrm>
            <a:off x="1348740" y="1596390"/>
            <a:ext cx="6624955" cy="3027680"/>
          </a:xfrm>
          <a:prstGeom prst="rect">
            <a:avLst/>
          </a:prstGeom>
          <a:noFill/>
          <a:ln w="12700">
            <a:solidFill>
              <a:schemeClr val="bg1">
                <a:lumMod val="75000"/>
              </a:schemeClr>
            </a:solidFill>
            <a:prstDash val="lgDashDot"/>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advClick="0" advTm="0">
    <p:cove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944245" y="133985"/>
            <a:ext cx="4035425" cy="398780"/>
          </a:xfrm>
          <a:prstGeom prst="rect">
            <a:avLst/>
          </a:prstGeom>
          <a:noFill/>
        </p:spPr>
        <p:txBody>
          <a:bodyPr wrap="square" rtlCol="0" anchor="t">
            <a:spAutoFit/>
          </a:bodyPr>
          <a:lstStyle/>
          <a:p>
            <a:r>
              <a:rPr lang="zh-CN" altLang="en-US" sz="2000" b="1" dirty="0">
                <a:solidFill>
                  <a:srgbClr val="FF0000"/>
                </a:solidFill>
                <a:latin typeface="思源宋体 CN" panose="02020400000000000000" pitchFamily="18" charset="-122"/>
                <a:ea typeface="思源宋体 CN" panose="02020400000000000000" pitchFamily="18" charset="-122"/>
              </a:rPr>
              <a:t>查人的不安全行为</a:t>
            </a:r>
            <a:endParaRPr lang="zh-CN" altLang="en-US" sz="2000" b="1" dirty="0">
              <a:solidFill>
                <a:srgbClr val="FF0000"/>
              </a:solidFill>
              <a:latin typeface="思源宋体 CN" panose="02020400000000000000" pitchFamily="18" charset="-122"/>
              <a:ea typeface="思源宋体 CN" panose="02020400000000000000" pitchFamily="18" charset="-122"/>
            </a:endParaRPr>
          </a:p>
        </p:txBody>
      </p:sp>
      <p:sp>
        <p:nvSpPr>
          <p:cNvPr id="2" name="文本框 1"/>
          <p:cNvSpPr txBox="1"/>
          <p:nvPr/>
        </p:nvSpPr>
        <p:spPr>
          <a:xfrm>
            <a:off x="530225" y="1021080"/>
            <a:ext cx="3911600" cy="337185"/>
          </a:xfrm>
          <a:prstGeom prst="rect">
            <a:avLst/>
          </a:prstGeom>
          <a:noFill/>
        </p:spPr>
        <p:txBody>
          <a:bodyPr wrap="square" rtlCol="0" anchor="t">
            <a:spAutoFit/>
          </a:bodyPr>
          <a:lstStyle/>
          <a:p>
            <a:r>
              <a:rPr lang="zh-CN" altLang="en-US" sz="1600" b="1" dirty="0">
                <a:solidFill>
                  <a:schemeClr val="tx1">
                    <a:lumMod val="75000"/>
                    <a:lumOff val="25000"/>
                  </a:schemeClr>
                </a:solidFill>
                <a:latin typeface="思源宋体 CN" panose="02020400000000000000" pitchFamily="18" charset="-122"/>
                <a:ea typeface="思源宋体 CN" panose="02020400000000000000" pitchFamily="18" charset="-122"/>
              </a:rPr>
              <a:t>12.不安全装束</a:t>
            </a:r>
            <a:endParaRPr lang="zh-CN" altLang="en-US" sz="1600" b="1"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sp>
        <p:nvSpPr>
          <p:cNvPr id="17" name="TextBox 12"/>
          <p:cNvSpPr txBox="1"/>
          <p:nvPr/>
        </p:nvSpPr>
        <p:spPr>
          <a:xfrm>
            <a:off x="2591435" y="4321175"/>
            <a:ext cx="646430" cy="291465"/>
          </a:xfrm>
          <a:prstGeom prst="rect">
            <a:avLst/>
          </a:prstGeom>
          <a:noFill/>
        </p:spPr>
        <p:txBody>
          <a:bodyPr wrap="square" rtlCol="0">
            <a:spAutoFit/>
          </a:bodyPr>
          <a:lstStyle/>
          <a:p>
            <a:pPr algn="ctr"/>
            <a:r>
              <a:rPr lang="zh-CN" altLang="en-US" sz="1300" b="1" dirty="0">
                <a:latin typeface="思源宋体 CN" panose="02020400000000000000" pitchFamily="18" charset="-122"/>
                <a:ea typeface="思源宋体 CN" panose="02020400000000000000" pitchFamily="18" charset="-122"/>
              </a:rPr>
              <a:t>围巾</a:t>
            </a:r>
            <a:endParaRPr lang="zh-CN" altLang="en-US" sz="1300" b="1" dirty="0">
              <a:latin typeface="思源宋体 CN" panose="02020400000000000000" pitchFamily="18" charset="-122"/>
              <a:ea typeface="思源宋体 CN" panose="02020400000000000000" pitchFamily="18" charset="-122"/>
            </a:endParaRPr>
          </a:p>
        </p:txBody>
      </p:sp>
      <p:sp>
        <p:nvSpPr>
          <p:cNvPr id="21" name="TextBox 15"/>
          <p:cNvSpPr txBox="1"/>
          <p:nvPr/>
        </p:nvSpPr>
        <p:spPr>
          <a:xfrm>
            <a:off x="5753735" y="4321175"/>
            <a:ext cx="646430" cy="291465"/>
          </a:xfrm>
          <a:prstGeom prst="rect">
            <a:avLst/>
          </a:prstGeom>
          <a:noFill/>
        </p:spPr>
        <p:txBody>
          <a:bodyPr wrap="square" rtlCol="0">
            <a:spAutoFit/>
          </a:bodyPr>
          <a:lstStyle/>
          <a:p>
            <a:pPr algn="ctr"/>
            <a:r>
              <a:rPr lang="zh-CN" altLang="en-US" sz="1300" b="1" dirty="0">
                <a:latin typeface="思源宋体 CN" panose="02020400000000000000" pitchFamily="18" charset="-122"/>
                <a:ea typeface="思源宋体 CN" panose="02020400000000000000" pitchFamily="18" charset="-122"/>
              </a:rPr>
              <a:t>拖鞋</a:t>
            </a:r>
            <a:endParaRPr lang="zh-CN" altLang="en-US" sz="1300" b="1" dirty="0">
              <a:latin typeface="思源宋体 CN" panose="02020400000000000000" pitchFamily="18" charset="-122"/>
              <a:ea typeface="思源宋体 CN" panose="02020400000000000000" pitchFamily="18" charset="-122"/>
            </a:endParaRPr>
          </a:p>
        </p:txBody>
      </p:sp>
      <p:pic>
        <p:nvPicPr>
          <p:cNvPr id="35" name="图片 34"/>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1541780" y="1849120"/>
            <a:ext cx="2552700" cy="2394585"/>
          </a:xfrm>
          <a:prstGeom prst="rect">
            <a:avLst/>
          </a:prstGeom>
        </p:spPr>
      </p:pic>
      <p:pic>
        <p:nvPicPr>
          <p:cNvPr id="36" name="图片 35"/>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4650740" y="1849120"/>
            <a:ext cx="2852420" cy="1838960"/>
          </a:xfrm>
          <a:prstGeom prst="rect">
            <a:avLst/>
          </a:prstGeom>
        </p:spPr>
      </p:pic>
      <p:sp>
        <p:nvSpPr>
          <p:cNvPr id="7" name="矩形 6"/>
          <p:cNvSpPr/>
          <p:nvPr/>
        </p:nvSpPr>
        <p:spPr>
          <a:xfrm>
            <a:off x="1541780" y="1748790"/>
            <a:ext cx="6155690" cy="3018790"/>
          </a:xfrm>
          <a:prstGeom prst="rect">
            <a:avLst/>
          </a:prstGeom>
          <a:noFill/>
          <a:ln w="12700">
            <a:solidFill>
              <a:schemeClr val="bg1">
                <a:lumMod val="75000"/>
              </a:schemeClr>
            </a:solidFill>
            <a:prstDash val="lgDashDot"/>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advClick="0" advTm="0">
    <p:cove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944245" y="133985"/>
            <a:ext cx="4035425" cy="398780"/>
          </a:xfrm>
          <a:prstGeom prst="rect">
            <a:avLst/>
          </a:prstGeom>
          <a:noFill/>
        </p:spPr>
        <p:txBody>
          <a:bodyPr wrap="square" rtlCol="0" anchor="t">
            <a:spAutoFit/>
          </a:bodyPr>
          <a:lstStyle/>
          <a:p>
            <a:r>
              <a:rPr lang="zh-CN" altLang="en-US" sz="2000" b="1" dirty="0">
                <a:solidFill>
                  <a:srgbClr val="FF0000"/>
                </a:solidFill>
                <a:latin typeface="思源宋体 CN" panose="02020400000000000000" pitchFamily="18" charset="-122"/>
                <a:ea typeface="思源宋体 CN" panose="02020400000000000000" pitchFamily="18" charset="-122"/>
              </a:rPr>
              <a:t>查人的不安全行为</a:t>
            </a:r>
            <a:endParaRPr lang="zh-CN" altLang="en-US" sz="2000" b="1" dirty="0">
              <a:solidFill>
                <a:srgbClr val="FF0000"/>
              </a:solidFill>
              <a:latin typeface="思源宋体 CN" panose="02020400000000000000" pitchFamily="18" charset="-122"/>
              <a:ea typeface="思源宋体 CN" panose="02020400000000000000" pitchFamily="18" charset="-122"/>
            </a:endParaRPr>
          </a:p>
        </p:txBody>
      </p:sp>
      <p:sp>
        <p:nvSpPr>
          <p:cNvPr id="2" name="文本框 1"/>
          <p:cNvSpPr txBox="1"/>
          <p:nvPr/>
        </p:nvSpPr>
        <p:spPr>
          <a:xfrm>
            <a:off x="530225" y="1021080"/>
            <a:ext cx="3911600" cy="337185"/>
          </a:xfrm>
          <a:prstGeom prst="rect">
            <a:avLst/>
          </a:prstGeom>
          <a:noFill/>
        </p:spPr>
        <p:txBody>
          <a:bodyPr wrap="square" rtlCol="0" anchor="t">
            <a:spAutoFit/>
          </a:bodyPr>
          <a:lstStyle/>
          <a:p>
            <a:r>
              <a:rPr lang="zh-CN" altLang="en-US" sz="1600" b="1" dirty="0">
                <a:solidFill>
                  <a:schemeClr val="tx1">
                    <a:lumMod val="75000"/>
                    <a:lumOff val="25000"/>
                  </a:schemeClr>
                </a:solidFill>
                <a:latin typeface="思源宋体 CN" panose="02020400000000000000" pitchFamily="18" charset="-122"/>
                <a:ea typeface="思源宋体 CN" panose="02020400000000000000" pitchFamily="18" charset="-122"/>
              </a:rPr>
              <a:t>13.对易燃、易爆等危险物品处理错误</a:t>
            </a:r>
            <a:endParaRPr lang="zh-CN" altLang="en-US" sz="1600" b="1"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grpSp>
        <p:nvGrpSpPr>
          <p:cNvPr id="3" name="组合 6"/>
          <p:cNvGrpSpPr/>
          <p:nvPr/>
        </p:nvGrpSpPr>
        <p:grpSpPr>
          <a:xfrm>
            <a:off x="1081380" y="1810609"/>
            <a:ext cx="3214710" cy="2518185"/>
            <a:chOff x="1071538" y="1285860"/>
            <a:chExt cx="3214710" cy="2518185"/>
          </a:xfrm>
        </p:grpSpPr>
        <p:pic>
          <p:nvPicPr>
            <p:cNvPr id="8" name="Picture 2" descr="c:\users\lzl\appdata\roaming\360se6\User Data\temp\t01dea85b1e3b4e475b.jpg"/>
            <p:cNvPicPr>
              <a:picLocks noChangeAspect="1" noChangeArrowheads="1"/>
            </p:cNvPicPr>
            <p:nvPr/>
          </p:nvPicPr>
          <p:blipFill>
            <a:blip r:embed="rId1">
              <a:clrChange>
                <a:clrFrom>
                  <a:srgbClr val="FCFCFC">
                    <a:alpha val="100000"/>
                  </a:srgbClr>
                </a:clrFrom>
                <a:clrTo>
                  <a:srgbClr val="FCFCFC">
                    <a:alpha val="100000"/>
                    <a:alpha val="0"/>
                  </a:srgbClr>
                </a:clrTo>
              </a:clrChange>
            </a:blip>
            <a:srcRect/>
            <a:stretch>
              <a:fillRect/>
            </a:stretch>
          </p:blipFill>
          <p:spPr bwMode="auto">
            <a:xfrm>
              <a:off x="1071538" y="1285860"/>
              <a:ext cx="3214710" cy="2286001"/>
            </a:xfrm>
            <a:prstGeom prst="rect">
              <a:avLst/>
            </a:prstGeom>
            <a:noFill/>
          </p:spPr>
        </p:pic>
        <p:sp>
          <p:nvSpPr>
            <p:cNvPr id="9" name="TextBox 8"/>
            <p:cNvSpPr txBox="1"/>
            <p:nvPr/>
          </p:nvSpPr>
          <p:spPr>
            <a:xfrm>
              <a:off x="1715114" y="3512580"/>
              <a:ext cx="1668780" cy="291465"/>
            </a:xfrm>
            <a:prstGeom prst="rect">
              <a:avLst/>
            </a:prstGeom>
            <a:noFill/>
          </p:spPr>
          <p:txBody>
            <a:bodyPr wrap="none" rtlCol="0">
              <a:spAutoFit/>
            </a:bodyPr>
            <a:lstStyle/>
            <a:p>
              <a:pPr algn="ctr"/>
              <a:r>
                <a:rPr lang="zh-CN" altLang="en-US" sz="1300" b="1" dirty="0">
                  <a:latin typeface="思源宋体 CN" panose="02020400000000000000" pitchFamily="18" charset="-122"/>
                  <a:ea typeface="思源宋体 CN" panose="02020400000000000000" pitchFamily="18" charset="-122"/>
                </a:rPr>
                <a:t>随处乱扔无损的棉丝</a:t>
              </a:r>
              <a:endParaRPr lang="zh-CN" altLang="en-US" sz="1300" b="1" dirty="0">
                <a:latin typeface="思源宋体 CN" panose="02020400000000000000" pitchFamily="18" charset="-122"/>
                <a:ea typeface="思源宋体 CN" panose="02020400000000000000" pitchFamily="18" charset="-122"/>
              </a:endParaRPr>
            </a:p>
          </p:txBody>
        </p:sp>
      </p:grpSp>
      <p:sp>
        <p:nvSpPr>
          <p:cNvPr id="11" name="TextBox 10"/>
          <p:cNvSpPr txBox="1"/>
          <p:nvPr/>
        </p:nvSpPr>
        <p:spPr>
          <a:xfrm>
            <a:off x="5643880" y="4075430"/>
            <a:ext cx="1503680" cy="291465"/>
          </a:xfrm>
          <a:prstGeom prst="rect">
            <a:avLst/>
          </a:prstGeom>
          <a:noFill/>
        </p:spPr>
        <p:txBody>
          <a:bodyPr wrap="none" rtlCol="0">
            <a:spAutoFit/>
          </a:bodyPr>
          <a:lstStyle/>
          <a:p>
            <a:pPr algn="ctr"/>
            <a:r>
              <a:rPr lang="zh-CN" altLang="en-US" sz="1300" b="1" dirty="0">
                <a:latin typeface="思源宋体 CN" panose="02020400000000000000" pitchFamily="18" charset="-122"/>
                <a:ea typeface="思源宋体 CN" panose="02020400000000000000" pitchFamily="18" charset="-122"/>
              </a:rPr>
              <a:t>焚烧可燃工业垃圾</a:t>
            </a:r>
            <a:endParaRPr lang="zh-CN" altLang="en-US" sz="1300" b="1" dirty="0">
              <a:latin typeface="思源宋体 CN" panose="02020400000000000000" pitchFamily="18" charset="-122"/>
              <a:ea typeface="思源宋体 CN" panose="02020400000000000000" pitchFamily="18" charset="-122"/>
            </a:endParaRPr>
          </a:p>
        </p:txBody>
      </p:sp>
      <p:pic>
        <p:nvPicPr>
          <p:cNvPr id="12" name="图片 11"/>
          <p:cNvPicPr>
            <a:picLocks noChangeAspect="1"/>
          </p:cNvPicPr>
          <p:nvPr/>
        </p:nvPicPr>
        <p:blipFill>
          <a:blip r:embed="rId2"/>
          <a:stretch>
            <a:fillRect/>
          </a:stretch>
        </p:blipFill>
        <p:spPr>
          <a:xfrm>
            <a:off x="4748530" y="2052955"/>
            <a:ext cx="3155950" cy="1800225"/>
          </a:xfrm>
          <a:prstGeom prst="rect">
            <a:avLst/>
          </a:prstGeom>
        </p:spPr>
      </p:pic>
      <p:sp>
        <p:nvSpPr>
          <p:cNvPr id="7" name="矩形 6"/>
          <p:cNvSpPr/>
          <p:nvPr/>
        </p:nvSpPr>
        <p:spPr>
          <a:xfrm>
            <a:off x="1124585" y="1734820"/>
            <a:ext cx="6939915" cy="2818130"/>
          </a:xfrm>
          <a:prstGeom prst="rect">
            <a:avLst/>
          </a:prstGeom>
          <a:noFill/>
          <a:ln w="12700">
            <a:solidFill>
              <a:schemeClr val="bg1">
                <a:lumMod val="75000"/>
              </a:schemeClr>
            </a:solidFill>
            <a:prstDash val="lgDashDot"/>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advClick="0" advTm="0">
    <p:cove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944245" y="133985"/>
            <a:ext cx="4035425" cy="398780"/>
          </a:xfrm>
          <a:prstGeom prst="rect">
            <a:avLst/>
          </a:prstGeom>
          <a:noFill/>
        </p:spPr>
        <p:txBody>
          <a:bodyPr wrap="square" rtlCol="0" anchor="t">
            <a:spAutoFit/>
          </a:bodyPr>
          <a:lstStyle/>
          <a:p>
            <a:r>
              <a:rPr lang="zh-CN" altLang="en-US" sz="2000" b="1" dirty="0">
                <a:solidFill>
                  <a:srgbClr val="FF0000"/>
                </a:solidFill>
                <a:latin typeface="思源宋体 CN" panose="02020400000000000000" pitchFamily="18" charset="-122"/>
                <a:ea typeface="思源宋体 CN" panose="02020400000000000000" pitchFamily="18" charset="-122"/>
              </a:rPr>
              <a:t>查人的不安全行为</a:t>
            </a:r>
            <a:endParaRPr lang="zh-CN" altLang="en-US" sz="2000" b="1" dirty="0">
              <a:solidFill>
                <a:srgbClr val="FF0000"/>
              </a:solidFill>
              <a:latin typeface="思源宋体 CN" panose="02020400000000000000" pitchFamily="18" charset="-122"/>
              <a:ea typeface="思源宋体 CN" panose="02020400000000000000" pitchFamily="18" charset="-122"/>
            </a:endParaRPr>
          </a:p>
        </p:txBody>
      </p:sp>
      <p:sp>
        <p:nvSpPr>
          <p:cNvPr id="2" name="文本框 1"/>
          <p:cNvSpPr txBox="1"/>
          <p:nvPr/>
        </p:nvSpPr>
        <p:spPr>
          <a:xfrm>
            <a:off x="530225" y="1021080"/>
            <a:ext cx="3911600" cy="337185"/>
          </a:xfrm>
          <a:prstGeom prst="rect">
            <a:avLst/>
          </a:prstGeom>
          <a:noFill/>
        </p:spPr>
        <p:txBody>
          <a:bodyPr wrap="square" rtlCol="0" anchor="t">
            <a:spAutoFit/>
          </a:bodyPr>
          <a:lstStyle/>
          <a:p>
            <a:r>
              <a:rPr lang="zh-CN" altLang="en-US" sz="1600" b="1" dirty="0">
                <a:solidFill>
                  <a:schemeClr val="tx1">
                    <a:lumMod val="75000"/>
                    <a:lumOff val="25000"/>
                  </a:schemeClr>
                </a:solidFill>
                <a:latin typeface="思源宋体 CN" panose="02020400000000000000" pitchFamily="18" charset="-122"/>
                <a:ea typeface="思源宋体 CN" panose="02020400000000000000" pitchFamily="18" charset="-122"/>
              </a:rPr>
              <a:t>13.对易燃、易爆等危险物品处理错误</a:t>
            </a:r>
            <a:endParaRPr lang="zh-CN" altLang="en-US" sz="1600" b="1"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pic>
        <p:nvPicPr>
          <p:cNvPr id="14" name="Picture 4" descr="c:\users\lzl\appdata\roaming\360se6\User Data\temp\t01d878c2b6856b9e33.jpg"/>
          <p:cNvPicPr>
            <a:picLocks noChangeAspect="1" noChangeArrowheads="1"/>
          </p:cNvPicPr>
          <p:nvPr/>
        </p:nvPicPr>
        <p:blipFill>
          <a:blip r:embed="rId1"/>
          <a:srcRect/>
          <a:stretch>
            <a:fillRect/>
          </a:stretch>
        </p:blipFill>
        <p:spPr bwMode="auto">
          <a:xfrm>
            <a:off x="1256665" y="1985645"/>
            <a:ext cx="2833370" cy="1964690"/>
          </a:xfrm>
          <a:prstGeom prst="rect">
            <a:avLst/>
          </a:prstGeom>
          <a:noFill/>
        </p:spPr>
      </p:pic>
      <p:sp>
        <p:nvSpPr>
          <p:cNvPr id="15" name="TextBox 14"/>
          <p:cNvSpPr txBox="1"/>
          <p:nvPr/>
        </p:nvSpPr>
        <p:spPr>
          <a:xfrm>
            <a:off x="1638300" y="4105910"/>
            <a:ext cx="1668780" cy="291465"/>
          </a:xfrm>
          <a:prstGeom prst="rect">
            <a:avLst/>
          </a:prstGeom>
          <a:noFill/>
        </p:spPr>
        <p:txBody>
          <a:bodyPr wrap="none" rtlCol="0">
            <a:spAutoFit/>
          </a:bodyPr>
          <a:lstStyle/>
          <a:p>
            <a:pPr algn="ctr"/>
            <a:r>
              <a:rPr lang="zh-CN" altLang="en-US" sz="1300" b="1" dirty="0">
                <a:latin typeface="思源宋体 CN" panose="02020400000000000000" pitchFamily="18" charset="-122"/>
                <a:ea typeface="思源宋体 CN" panose="02020400000000000000" pitchFamily="18" charset="-122"/>
              </a:rPr>
              <a:t>违章存放危险化学品</a:t>
            </a:r>
            <a:endParaRPr lang="zh-CN" altLang="en-US" sz="1300" b="1" dirty="0">
              <a:latin typeface="思源宋体 CN" panose="02020400000000000000" pitchFamily="18" charset="-122"/>
              <a:ea typeface="思源宋体 CN" panose="02020400000000000000" pitchFamily="18" charset="-122"/>
            </a:endParaRPr>
          </a:p>
        </p:txBody>
      </p:sp>
      <p:pic>
        <p:nvPicPr>
          <p:cNvPr id="2051" name="Picture 3"/>
          <p:cNvPicPr>
            <a:picLocks noChangeAspect="1" noChangeArrowheads="1"/>
          </p:cNvPicPr>
          <p:nvPr/>
        </p:nvPicPr>
        <p:blipFill>
          <a:blip r:embed="rId2"/>
          <a:srcRect/>
          <a:stretch>
            <a:fillRect/>
          </a:stretch>
        </p:blipFill>
        <p:spPr bwMode="auto">
          <a:xfrm>
            <a:off x="4971415" y="1962150"/>
            <a:ext cx="2929255" cy="1941830"/>
          </a:xfrm>
          <a:prstGeom prst="rect">
            <a:avLst/>
          </a:prstGeom>
          <a:noFill/>
          <a:ln w="9525">
            <a:noFill/>
            <a:miter lim="800000"/>
            <a:headEnd/>
            <a:tailEnd/>
          </a:ln>
          <a:effectLst/>
        </p:spPr>
      </p:pic>
      <p:sp>
        <p:nvSpPr>
          <p:cNvPr id="10" name="TextBox 16"/>
          <p:cNvSpPr txBox="1"/>
          <p:nvPr/>
        </p:nvSpPr>
        <p:spPr>
          <a:xfrm>
            <a:off x="5543550" y="4107180"/>
            <a:ext cx="1503680" cy="291465"/>
          </a:xfrm>
          <a:prstGeom prst="rect">
            <a:avLst/>
          </a:prstGeom>
          <a:noFill/>
        </p:spPr>
        <p:txBody>
          <a:bodyPr wrap="none" rtlCol="0">
            <a:spAutoFit/>
          </a:bodyPr>
          <a:lstStyle/>
          <a:p>
            <a:pPr algn="ctr"/>
            <a:r>
              <a:rPr lang="zh-CN" altLang="en-US" sz="1300" b="1" dirty="0">
                <a:latin typeface="思源宋体 CN" panose="02020400000000000000" pitchFamily="18" charset="-122"/>
                <a:ea typeface="思源宋体 CN" panose="02020400000000000000" pitchFamily="18" charset="-122"/>
              </a:rPr>
              <a:t>随意倾倒可燃液体</a:t>
            </a:r>
            <a:endParaRPr lang="zh-CN" altLang="en-US" sz="1300" b="1" dirty="0">
              <a:latin typeface="思源宋体 CN" panose="02020400000000000000" pitchFamily="18" charset="-122"/>
              <a:ea typeface="思源宋体 CN" panose="02020400000000000000" pitchFamily="18" charset="-122"/>
            </a:endParaRPr>
          </a:p>
        </p:txBody>
      </p:sp>
      <p:sp>
        <p:nvSpPr>
          <p:cNvPr id="7" name="矩形 6"/>
          <p:cNvSpPr/>
          <p:nvPr/>
        </p:nvSpPr>
        <p:spPr>
          <a:xfrm>
            <a:off x="1071245" y="1844040"/>
            <a:ext cx="7034530" cy="2780030"/>
          </a:xfrm>
          <a:prstGeom prst="rect">
            <a:avLst/>
          </a:prstGeom>
          <a:noFill/>
          <a:ln w="12700">
            <a:solidFill>
              <a:schemeClr val="bg1">
                <a:lumMod val="75000"/>
              </a:schemeClr>
            </a:solidFill>
            <a:prstDash val="lgDashDot"/>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advClick="0" advTm="0">
    <p:cove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944245" y="133985"/>
            <a:ext cx="4035425" cy="398780"/>
          </a:xfrm>
          <a:prstGeom prst="rect">
            <a:avLst/>
          </a:prstGeom>
          <a:noFill/>
        </p:spPr>
        <p:txBody>
          <a:bodyPr wrap="square" rtlCol="0" anchor="t">
            <a:spAutoFit/>
          </a:bodyPr>
          <a:lstStyle/>
          <a:p>
            <a:r>
              <a:rPr lang="zh-CN" altLang="en-US" sz="2000" b="1" dirty="0">
                <a:solidFill>
                  <a:srgbClr val="FF0000"/>
                </a:solidFill>
                <a:latin typeface="思源宋体 CN" panose="02020400000000000000" pitchFamily="18" charset="-122"/>
                <a:ea typeface="思源宋体 CN" panose="02020400000000000000" pitchFamily="18" charset="-122"/>
              </a:rPr>
              <a:t>查人的不安全行为</a:t>
            </a:r>
            <a:endParaRPr lang="zh-CN" altLang="en-US" sz="2000" b="1" dirty="0">
              <a:solidFill>
                <a:srgbClr val="FF0000"/>
              </a:solidFill>
              <a:latin typeface="思源宋体 CN" panose="02020400000000000000" pitchFamily="18" charset="-122"/>
              <a:ea typeface="思源宋体 CN" panose="02020400000000000000" pitchFamily="18" charset="-122"/>
            </a:endParaRPr>
          </a:p>
        </p:txBody>
      </p:sp>
      <p:sp>
        <p:nvSpPr>
          <p:cNvPr id="2" name="文本框 1"/>
          <p:cNvSpPr txBox="1"/>
          <p:nvPr/>
        </p:nvSpPr>
        <p:spPr>
          <a:xfrm>
            <a:off x="530225" y="1021080"/>
            <a:ext cx="3911600" cy="337185"/>
          </a:xfrm>
          <a:prstGeom prst="rect">
            <a:avLst/>
          </a:prstGeom>
          <a:noFill/>
        </p:spPr>
        <p:txBody>
          <a:bodyPr wrap="square" rtlCol="0" anchor="t">
            <a:spAutoFit/>
          </a:bodyPr>
          <a:lstStyle/>
          <a:p>
            <a:r>
              <a:rPr lang="zh-CN" altLang="en-US" sz="1600" b="1" dirty="0">
                <a:solidFill>
                  <a:schemeClr val="tx1">
                    <a:lumMod val="75000"/>
                    <a:lumOff val="25000"/>
                  </a:schemeClr>
                </a:solidFill>
                <a:latin typeface="思源宋体 CN" panose="02020400000000000000" pitchFamily="18" charset="-122"/>
                <a:ea typeface="思源宋体 CN" panose="02020400000000000000" pitchFamily="18" charset="-122"/>
              </a:rPr>
              <a:t>14.其他类型的不安全行为</a:t>
            </a:r>
            <a:endParaRPr lang="zh-CN" altLang="en-US" sz="1600" b="1"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sp>
        <p:nvSpPr>
          <p:cNvPr id="3" name="文本框 2"/>
          <p:cNvSpPr txBox="1"/>
          <p:nvPr/>
        </p:nvSpPr>
        <p:spPr>
          <a:xfrm>
            <a:off x="835025" y="1450975"/>
            <a:ext cx="7673975" cy="306705"/>
          </a:xfrm>
          <a:prstGeom prst="rect">
            <a:avLst/>
          </a:prstGeom>
          <a:noFill/>
        </p:spPr>
        <p:txBody>
          <a:bodyPr wrap="square" rtlCol="0" anchor="t">
            <a:spAutoFit/>
          </a:bodyPr>
          <a:lstStyle/>
          <a:p>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（1）未执行监护监督制度，单人进行危险作业、检修作业等操作行为 </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pic>
        <p:nvPicPr>
          <p:cNvPr id="74755" name="Picture 6" descr="1"/>
          <p:cNvPicPr>
            <a:picLocks noChangeAspect="1" noChangeArrowheads="1"/>
          </p:cNvPicPr>
          <p:nvPr/>
        </p:nvPicPr>
        <p:blipFill>
          <a:blip r:embed="rId1">
            <a:clrChange>
              <a:clrFrom>
                <a:srgbClr val="FFFFFF">
                  <a:alpha val="100000"/>
                </a:srgbClr>
              </a:clrFrom>
              <a:clrTo>
                <a:srgbClr val="FFFFFF">
                  <a:alpha val="100000"/>
                  <a:alpha val="0"/>
                </a:srgbClr>
              </a:clrTo>
            </a:clrChange>
          </a:blip>
          <a:srcRect/>
          <a:stretch>
            <a:fillRect/>
          </a:stretch>
        </p:blipFill>
        <p:spPr bwMode="auto">
          <a:xfrm>
            <a:off x="1229018" y="2219638"/>
            <a:ext cx="1981945" cy="2428878"/>
          </a:xfrm>
          <a:prstGeom prst="rect">
            <a:avLst/>
          </a:prstGeom>
          <a:noFill/>
          <a:ln w="9525">
            <a:noFill/>
            <a:miter lim="800000"/>
            <a:headEnd/>
            <a:tailEnd/>
          </a:ln>
        </p:spPr>
      </p:pic>
      <p:pic>
        <p:nvPicPr>
          <p:cNvPr id="74756" name="Picture 7" descr="resource_1754126346"/>
          <p:cNvPicPr>
            <a:picLocks noChangeAspect="1" noChangeArrowheads="1"/>
          </p:cNvPicPr>
          <p:nvPr/>
        </p:nvPicPr>
        <p:blipFill>
          <a:blip r:embed="rId2">
            <a:clrChange>
              <a:clrFrom>
                <a:srgbClr val="FFFFFF">
                  <a:alpha val="100000"/>
                </a:srgbClr>
              </a:clrFrom>
              <a:clrTo>
                <a:srgbClr val="FFFFFF">
                  <a:alpha val="100000"/>
                  <a:alpha val="0"/>
                </a:srgbClr>
              </a:clrTo>
            </a:clrChange>
          </a:blip>
          <a:srcRect/>
          <a:stretch>
            <a:fillRect/>
          </a:stretch>
        </p:blipFill>
        <p:spPr bwMode="auto">
          <a:xfrm>
            <a:off x="3562762" y="2219638"/>
            <a:ext cx="2005655" cy="2428891"/>
          </a:xfrm>
          <a:prstGeom prst="rect">
            <a:avLst/>
          </a:prstGeom>
          <a:noFill/>
          <a:ln w="9525">
            <a:noFill/>
            <a:miter lim="800000"/>
            <a:headEnd/>
            <a:tailEnd/>
          </a:ln>
        </p:spPr>
      </p:pic>
      <p:pic>
        <p:nvPicPr>
          <p:cNvPr id="74757" name="Picture 4" descr="resource_339649031"/>
          <p:cNvPicPr>
            <a:picLocks noChangeAspect="1" noChangeArrowheads="1"/>
          </p:cNvPicPr>
          <p:nvPr/>
        </p:nvPicPr>
        <p:blipFill>
          <a:blip r:embed="rId3">
            <a:clrChange>
              <a:clrFrom>
                <a:srgbClr val="FFFFFF">
                  <a:alpha val="100000"/>
                </a:srgbClr>
              </a:clrFrom>
              <a:clrTo>
                <a:srgbClr val="FFFFFF">
                  <a:alpha val="100000"/>
                  <a:alpha val="0"/>
                </a:srgbClr>
              </a:clrTo>
            </a:clrChange>
          </a:blip>
          <a:srcRect/>
          <a:stretch>
            <a:fillRect/>
          </a:stretch>
        </p:blipFill>
        <p:spPr bwMode="auto">
          <a:xfrm>
            <a:off x="5925607" y="2219638"/>
            <a:ext cx="2000263" cy="2428891"/>
          </a:xfrm>
          <a:prstGeom prst="rect">
            <a:avLst/>
          </a:prstGeom>
          <a:noFill/>
          <a:ln w="9525">
            <a:noFill/>
            <a:miter lim="800000"/>
            <a:headEnd/>
            <a:tailEnd/>
          </a:ln>
        </p:spPr>
      </p:pic>
      <p:sp>
        <p:nvSpPr>
          <p:cNvPr id="7" name="矩形 6"/>
          <p:cNvSpPr/>
          <p:nvPr/>
        </p:nvSpPr>
        <p:spPr>
          <a:xfrm>
            <a:off x="1052830" y="2096770"/>
            <a:ext cx="7063105" cy="2599055"/>
          </a:xfrm>
          <a:prstGeom prst="rect">
            <a:avLst/>
          </a:prstGeom>
          <a:noFill/>
          <a:ln w="12700">
            <a:solidFill>
              <a:schemeClr val="bg1">
                <a:lumMod val="75000"/>
              </a:schemeClr>
            </a:solidFill>
            <a:prstDash val="lgDashDot"/>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advClick="0" advTm="0">
    <p:cove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944245" y="133985"/>
            <a:ext cx="4035425" cy="398780"/>
          </a:xfrm>
          <a:prstGeom prst="rect">
            <a:avLst/>
          </a:prstGeom>
          <a:noFill/>
        </p:spPr>
        <p:txBody>
          <a:bodyPr wrap="square" rtlCol="0" anchor="t">
            <a:spAutoFit/>
          </a:bodyPr>
          <a:lstStyle/>
          <a:p>
            <a:r>
              <a:rPr lang="zh-CN" altLang="en-US" sz="2000" b="1" dirty="0">
                <a:solidFill>
                  <a:srgbClr val="FF0000"/>
                </a:solidFill>
                <a:latin typeface="思源宋体 CN" panose="02020400000000000000" pitchFamily="18" charset="-122"/>
                <a:ea typeface="思源宋体 CN" panose="02020400000000000000" pitchFamily="18" charset="-122"/>
              </a:rPr>
              <a:t>查人的不安全行为</a:t>
            </a:r>
            <a:endParaRPr lang="zh-CN" altLang="en-US" sz="2000" b="1" dirty="0">
              <a:solidFill>
                <a:srgbClr val="FF0000"/>
              </a:solidFill>
              <a:latin typeface="思源宋体 CN" panose="02020400000000000000" pitchFamily="18" charset="-122"/>
              <a:ea typeface="思源宋体 CN" panose="02020400000000000000" pitchFamily="18" charset="-122"/>
            </a:endParaRPr>
          </a:p>
        </p:txBody>
      </p:sp>
      <p:sp>
        <p:nvSpPr>
          <p:cNvPr id="2" name="文本框 1"/>
          <p:cNvSpPr txBox="1"/>
          <p:nvPr/>
        </p:nvSpPr>
        <p:spPr>
          <a:xfrm>
            <a:off x="530225" y="1021080"/>
            <a:ext cx="3911600" cy="337185"/>
          </a:xfrm>
          <a:prstGeom prst="rect">
            <a:avLst/>
          </a:prstGeom>
          <a:noFill/>
        </p:spPr>
        <p:txBody>
          <a:bodyPr wrap="square" rtlCol="0" anchor="t">
            <a:spAutoFit/>
          </a:bodyPr>
          <a:lstStyle/>
          <a:p>
            <a:r>
              <a:rPr lang="zh-CN" altLang="en-US" sz="1600" b="1" dirty="0">
                <a:solidFill>
                  <a:schemeClr val="tx1">
                    <a:lumMod val="75000"/>
                    <a:lumOff val="25000"/>
                  </a:schemeClr>
                </a:solidFill>
                <a:latin typeface="思源宋体 CN" panose="02020400000000000000" pitchFamily="18" charset="-122"/>
                <a:ea typeface="思源宋体 CN" panose="02020400000000000000" pitchFamily="18" charset="-122"/>
              </a:rPr>
              <a:t>14.其他类型的不安全行为</a:t>
            </a:r>
            <a:endParaRPr lang="zh-CN" altLang="en-US" sz="1600" b="1"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sp>
        <p:nvSpPr>
          <p:cNvPr id="3" name="文本框 2"/>
          <p:cNvSpPr txBox="1"/>
          <p:nvPr/>
        </p:nvSpPr>
        <p:spPr>
          <a:xfrm>
            <a:off x="835025" y="1450975"/>
            <a:ext cx="7673975" cy="306705"/>
          </a:xfrm>
          <a:prstGeom prst="rect">
            <a:avLst/>
          </a:prstGeom>
          <a:noFill/>
        </p:spPr>
        <p:txBody>
          <a:bodyPr wrap="square" rtlCol="0" anchor="t">
            <a:spAutoFit/>
          </a:bodyPr>
          <a:lstStyle/>
          <a:p>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（2）酒后驾驶、疲劳驾驶、驾驶时不系安全带、超速、超载、客货混运</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pic>
        <p:nvPicPr>
          <p:cNvPr id="76803" name="Picture 6" descr="1"/>
          <p:cNvPicPr>
            <a:picLocks noChangeAspect="1" noChangeArrowheads="1"/>
          </p:cNvPicPr>
          <p:nvPr/>
        </p:nvPicPr>
        <p:blipFill>
          <a:blip r:embed="rId1">
            <a:clrChange>
              <a:clrFrom>
                <a:srgbClr val="FFFFFF">
                  <a:alpha val="100000"/>
                </a:srgbClr>
              </a:clrFrom>
              <a:clrTo>
                <a:srgbClr val="FFFFFF">
                  <a:alpha val="100000"/>
                  <a:alpha val="0"/>
                </a:srgbClr>
              </a:clrTo>
            </a:clrChange>
          </a:blip>
          <a:srcRect/>
          <a:stretch>
            <a:fillRect/>
          </a:stretch>
        </p:blipFill>
        <p:spPr bwMode="auto">
          <a:xfrm>
            <a:off x="1147421" y="2205340"/>
            <a:ext cx="2158983" cy="2135185"/>
          </a:xfrm>
          <a:prstGeom prst="rect">
            <a:avLst/>
          </a:prstGeom>
          <a:noFill/>
          <a:ln w="9525">
            <a:noFill/>
            <a:miter lim="800000"/>
            <a:headEnd/>
            <a:tailEnd/>
          </a:ln>
        </p:spPr>
      </p:pic>
      <p:pic>
        <p:nvPicPr>
          <p:cNvPr id="76804" name="Picture 7" descr="resource_77502198"/>
          <p:cNvPicPr>
            <a:picLocks noChangeAspect="1" noChangeArrowheads="1"/>
          </p:cNvPicPr>
          <p:nvPr/>
        </p:nvPicPr>
        <p:blipFill>
          <a:blip r:embed="rId2">
            <a:clrChange>
              <a:clrFrom>
                <a:srgbClr val="FFFFFF">
                  <a:alpha val="100000"/>
                </a:srgbClr>
              </a:clrFrom>
              <a:clrTo>
                <a:srgbClr val="FFFFFF">
                  <a:alpha val="100000"/>
                  <a:alpha val="0"/>
                </a:srgbClr>
              </a:clrTo>
            </a:clrChange>
          </a:blip>
          <a:srcRect/>
          <a:stretch>
            <a:fillRect/>
          </a:stretch>
        </p:blipFill>
        <p:spPr bwMode="auto">
          <a:xfrm>
            <a:off x="3433437" y="2205340"/>
            <a:ext cx="2143140" cy="2143140"/>
          </a:xfrm>
          <a:prstGeom prst="rect">
            <a:avLst/>
          </a:prstGeom>
          <a:noFill/>
          <a:ln w="9525">
            <a:noFill/>
            <a:miter lim="800000"/>
            <a:headEnd/>
            <a:tailEnd/>
          </a:ln>
        </p:spPr>
      </p:pic>
      <p:pic>
        <p:nvPicPr>
          <p:cNvPr id="76805" name="Picture 4" descr="resource_1880704887"/>
          <p:cNvPicPr>
            <a:picLocks noChangeAspect="1" noChangeArrowheads="1"/>
          </p:cNvPicPr>
          <p:nvPr/>
        </p:nvPicPr>
        <p:blipFill>
          <a:blip r:embed="rId3">
            <a:clrChange>
              <a:clrFrom>
                <a:srgbClr val="FFFFFF">
                  <a:alpha val="100000"/>
                </a:srgbClr>
              </a:clrFrom>
              <a:clrTo>
                <a:srgbClr val="FFFFFF">
                  <a:alpha val="100000"/>
                  <a:alpha val="0"/>
                </a:srgbClr>
              </a:clrTo>
            </a:clrChange>
          </a:blip>
          <a:srcRect/>
          <a:stretch>
            <a:fillRect/>
          </a:stretch>
        </p:blipFill>
        <p:spPr bwMode="auto">
          <a:xfrm>
            <a:off x="5719453" y="2205340"/>
            <a:ext cx="2143139" cy="2143140"/>
          </a:xfrm>
          <a:prstGeom prst="rect">
            <a:avLst/>
          </a:prstGeom>
          <a:noFill/>
          <a:ln w="9525">
            <a:noFill/>
            <a:miter lim="800000"/>
            <a:headEnd/>
            <a:tailEnd/>
          </a:ln>
        </p:spPr>
      </p:pic>
      <p:sp>
        <p:nvSpPr>
          <p:cNvPr id="7" name="矩形 6"/>
          <p:cNvSpPr/>
          <p:nvPr/>
        </p:nvSpPr>
        <p:spPr>
          <a:xfrm>
            <a:off x="909320" y="2200275"/>
            <a:ext cx="7196455" cy="2352040"/>
          </a:xfrm>
          <a:prstGeom prst="rect">
            <a:avLst/>
          </a:prstGeom>
          <a:noFill/>
          <a:ln w="12700">
            <a:solidFill>
              <a:schemeClr val="bg1">
                <a:lumMod val="75000"/>
              </a:schemeClr>
            </a:solidFill>
            <a:prstDash val="lgDashDot"/>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advClick="0" advTm="0">
    <p:cove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944245" y="133985"/>
            <a:ext cx="4035425" cy="398780"/>
          </a:xfrm>
          <a:prstGeom prst="rect">
            <a:avLst/>
          </a:prstGeom>
          <a:noFill/>
        </p:spPr>
        <p:txBody>
          <a:bodyPr wrap="square" rtlCol="0" anchor="t">
            <a:spAutoFit/>
          </a:bodyPr>
          <a:lstStyle/>
          <a:p>
            <a:r>
              <a:rPr lang="zh-CN" altLang="en-US" sz="2000" b="1" dirty="0">
                <a:solidFill>
                  <a:srgbClr val="FF0000"/>
                </a:solidFill>
                <a:latin typeface="思源宋体 CN" panose="02020400000000000000" pitchFamily="18" charset="-122"/>
                <a:ea typeface="思源宋体 CN" panose="02020400000000000000" pitchFamily="18" charset="-122"/>
              </a:rPr>
              <a:t>查人的不安全行为</a:t>
            </a:r>
            <a:endParaRPr lang="zh-CN" altLang="en-US" sz="2000" b="1" dirty="0">
              <a:solidFill>
                <a:srgbClr val="FF0000"/>
              </a:solidFill>
              <a:latin typeface="思源宋体 CN" panose="02020400000000000000" pitchFamily="18" charset="-122"/>
              <a:ea typeface="思源宋体 CN" panose="02020400000000000000" pitchFamily="18" charset="-122"/>
            </a:endParaRPr>
          </a:p>
        </p:txBody>
      </p:sp>
      <p:sp>
        <p:nvSpPr>
          <p:cNvPr id="2" name="文本框 1"/>
          <p:cNvSpPr txBox="1"/>
          <p:nvPr/>
        </p:nvSpPr>
        <p:spPr>
          <a:xfrm>
            <a:off x="530225" y="1021080"/>
            <a:ext cx="3911600" cy="337185"/>
          </a:xfrm>
          <a:prstGeom prst="rect">
            <a:avLst/>
          </a:prstGeom>
          <a:noFill/>
        </p:spPr>
        <p:txBody>
          <a:bodyPr wrap="square" rtlCol="0" anchor="t">
            <a:spAutoFit/>
          </a:bodyPr>
          <a:lstStyle/>
          <a:p>
            <a:r>
              <a:rPr lang="zh-CN" altLang="en-US" sz="1600" b="1" dirty="0">
                <a:solidFill>
                  <a:schemeClr val="tx1">
                    <a:lumMod val="75000"/>
                    <a:lumOff val="25000"/>
                  </a:schemeClr>
                </a:solidFill>
                <a:latin typeface="思源宋体 CN" panose="02020400000000000000" pitchFamily="18" charset="-122"/>
                <a:ea typeface="思源宋体 CN" panose="02020400000000000000" pitchFamily="18" charset="-122"/>
              </a:rPr>
              <a:t>14.其他类型的不安全行为</a:t>
            </a:r>
            <a:endParaRPr lang="zh-CN" altLang="en-US" sz="1600" b="1"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sp>
        <p:nvSpPr>
          <p:cNvPr id="3" name="文本框 2"/>
          <p:cNvSpPr txBox="1"/>
          <p:nvPr/>
        </p:nvSpPr>
        <p:spPr>
          <a:xfrm>
            <a:off x="835025" y="1450975"/>
            <a:ext cx="7673975" cy="306705"/>
          </a:xfrm>
          <a:prstGeom prst="rect">
            <a:avLst/>
          </a:prstGeom>
          <a:noFill/>
        </p:spPr>
        <p:txBody>
          <a:bodyPr wrap="square" rtlCol="0" anchor="t">
            <a:spAutoFit/>
          </a:bodyPr>
          <a:lstStyle/>
          <a:p>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（3）封闭或阻塞安全出口或通道</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pic>
        <p:nvPicPr>
          <p:cNvPr id="8" name="Picture 6" descr="resource_1918226483"/>
          <p:cNvPicPr>
            <a:picLocks noChangeAspect="1" noChangeArrowheads="1"/>
          </p:cNvPicPr>
          <p:nvPr/>
        </p:nvPicPr>
        <p:blipFill>
          <a:blip r:embed="rId1">
            <a:clrChange>
              <a:clrFrom>
                <a:srgbClr val="FFFFFF">
                  <a:alpha val="100000"/>
                </a:srgbClr>
              </a:clrFrom>
              <a:clrTo>
                <a:srgbClr val="FFFFFF">
                  <a:alpha val="100000"/>
                  <a:alpha val="0"/>
                </a:srgbClr>
              </a:clrTo>
            </a:clrChange>
          </a:blip>
          <a:srcRect/>
          <a:stretch>
            <a:fillRect/>
          </a:stretch>
        </p:blipFill>
        <p:spPr bwMode="auto">
          <a:xfrm>
            <a:off x="1283367" y="2271718"/>
            <a:ext cx="2171987" cy="2192342"/>
          </a:xfrm>
          <a:prstGeom prst="rect">
            <a:avLst/>
          </a:prstGeom>
          <a:noFill/>
          <a:ln w="9525">
            <a:noFill/>
            <a:miter lim="800000"/>
            <a:headEnd/>
            <a:tailEnd/>
          </a:ln>
        </p:spPr>
      </p:pic>
      <p:pic>
        <p:nvPicPr>
          <p:cNvPr id="9" name="Picture 7" descr="resource_152377277"/>
          <p:cNvPicPr>
            <a:picLocks noChangeAspect="1" noChangeArrowheads="1"/>
          </p:cNvPicPr>
          <p:nvPr/>
        </p:nvPicPr>
        <p:blipFill>
          <a:blip r:embed="rId2">
            <a:clrChange>
              <a:clrFrom>
                <a:srgbClr val="FFFFFF">
                  <a:alpha val="100000"/>
                </a:srgbClr>
              </a:clrFrom>
              <a:clrTo>
                <a:srgbClr val="FFFFFF">
                  <a:alpha val="100000"/>
                  <a:alpha val="0"/>
                </a:srgbClr>
              </a:clrTo>
            </a:clrChange>
          </a:blip>
          <a:srcRect/>
          <a:stretch>
            <a:fillRect/>
          </a:stretch>
        </p:blipFill>
        <p:spPr bwMode="auto">
          <a:xfrm>
            <a:off x="3567104" y="2271718"/>
            <a:ext cx="2143140" cy="2214578"/>
          </a:xfrm>
          <a:prstGeom prst="rect">
            <a:avLst/>
          </a:prstGeom>
          <a:noFill/>
          <a:ln w="9525">
            <a:noFill/>
            <a:miter lim="800000"/>
            <a:headEnd/>
            <a:tailEnd/>
          </a:ln>
        </p:spPr>
      </p:pic>
      <p:pic>
        <p:nvPicPr>
          <p:cNvPr id="10" name="Picture 4" descr="resource_1887795820"/>
          <p:cNvPicPr>
            <a:picLocks noChangeAspect="1" noChangeArrowheads="1"/>
          </p:cNvPicPr>
          <p:nvPr/>
        </p:nvPicPr>
        <p:blipFill>
          <a:blip r:embed="rId3">
            <a:clrChange>
              <a:clrFrom>
                <a:srgbClr val="FFFFFF">
                  <a:alpha val="100000"/>
                </a:srgbClr>
              </a:clrFrom>
              <a:clrTo>
                <a:srgbClr val="FFFFFF">
                  <a:alpha val="100000"/>
                  <a:alpha val="0"/>
                </a:srgbClr>
              </a:clrTo>
            </a:clrChange>
          </a:blip>
          <a:srcRect/>
          <a:stretch>
            <a:fillRect/>
          </a:stretch>
        </p:blipFill>
        <p:spPr bwMode="auto">
          <a:xfrm>
            <a:off x="5781682" y="2271718"/>
            <a:ext cx="2214578" cy="2214577"/>
          </a:xfrm>
          <a:prstGeom prst="rect">
            <a:avLst/>
          </a:prstGeom>
          <a:noFill/>
          <a:ln w="9525">
            <a:noFill/>
            <a:miter lim="800000"/>
            <a:headEnd/>
            <a:tailEnd/>
          </a:ln>
        </p:spPr>
      </p:pic>
      <p:sp>
        <p:nvSpPr>
          <p:cNvPr id="7" name="矩形 6"/>
          <p:cNvSpPr/>
          <p:nvPr/>
        </p:nvSpPr>
        <p:spPr>
          <a:xfrm>
            <a:off x="1052830" y="2272030"/>
            <a:ext cx="7196455" cy="2352040"/>
          </a:xfrm>
          <a:prstGeom prst="rect">
            <a:avLst/>
          </a:prstGeom>
          <a:noFill/>
          <a:ln w="12700">
            <a:solidFill>
              <a:schemeClr val="bg1">
                <a:lumMod val="75000"/>
              </a:schemeClr>
            </a:solidFill>
            <a:prstDash val="lgDashDot"/>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advClick="0" advTm="0">
    <p:cove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944245" y="133985"/>
            <a:ext cx="4035425" cy="398780"/>
          </a:xfrm>
          <a:prstGeom prst="rect">
            <a:avLst/>
          </a:prstGeom>
          <a:noFill/>
        </p:spPr>
        <p:txBody>
          <a:bodyPr wrap="square" rtlCol="0" anchor="t">
            <a:spAutoFit/>
          </a:bodyPr>
          <a:lstStyle/>
          <a:p>
            <a:r>
              <a:rPr lang="zh-CN" altLang="en-US" sz="2000" b="1" dirty="0">
                <a:solidFill>
                  <a:srgbClr val="FF0000"/>
                </a:solidFill>
                <a:latin typeface="思源宋体 CN" panose="02020400000000000000" pitchFamily="18" charset="-122"/>
                <a:ea typeface="思源宋体 CN" panose="02020400000000000000" pitchFamily="18" charset="-122"/>
              </a:rPr>
              <a:t>查人的不安全行为</a:t>
            </a:r>
            <a:endParaRPr lang="zh-CN" altLang="en-US" sz="2000" b="1" dirty="0">
              <a:solidFill>
                <a:srgbClr val="FF0000"/>
              </a:solidFill>
              <a:latin typeface="思源宋体 CN" panose="02020400000000000000" pitchFamily="18" charset="-122"/>
              <a:ea typeface="思源宋体 CN" panose="02020400000000000000" pitchFamily="18" charset="-122"/>
            </a:endParaRPr>
          </a:p>
        </p:txBody>
      </p:sp>
      <p:sp>
        <p:nvSpPr>
          <p:cNvPr id="2" name="文本框 1"/>
          <p:cNvSpPr txBox="1"/>
          <p:nvPr/>
        </p:nvSpPr>
        <p:spPr>
          <a:xfrm>
            <a:off x="530225" y="1021080"/>
            <a:ext cx="3911600" cy="337185"/>
          </a:xfrm>
          <a:prstGeom prst="rect">
            <a:avLst/>
          </a:prstGeom>
          <a:noFill/>
        </p:spPr>
        <p:txBody>
          <a:bodyPr wrap="square" rtlCol="0" anchor="t">
            <a:spAutoFit/>
          </a:bodyPr>
          <a:lstStyle/>
          <a:p>
            <a:r>
              <a:rPr lang="zh-CN" altLang="en-US" sz="1600" b="1" dirty="0">
                <a:solidFill>
                  <a:schemeClr val="tx1">
                    <a:lumMod val="75000"/>
                    <a:lumOff val="25000"/>
                  </a:schemeClr>
                </a:solidFill>
                <a:latin typeface="思源宋体 CN" panose="02020400000000000000" pitchFamily="18" charset="-122"/>
                <a:ea typeface="思源宋体 CN" panose="02020400000000000000" pitchFamily="18" charset="-122"/>
              </a:rPr>
              <a:t>14.其他类型的不安全行为</a:t>
            </a:r>
            <a:endParaRPr lang="zh-CN" altLang="en-US" sz="1600" b="1"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sp>
        <p:nvSpPr>
          <p:cNvPr id="3" name="文本框 2"/>
          <p:cNvSpPr txBox="1"/>
          <p:nvPr/>
        </p:nvSpPr>
        <p:spPr>
          <a:xfrm>
            <a:off x="835025" y="1450975"/>
            <a:ext cx="7673975" cy="306705"/>
          </a:xfrm>
          <a:prstGeom prst="rect">
            <a:avLst/>
          </a:prstGeom>
          <a:noFill/>
        </p:spPr>
        <p:txBody>
          <a:bodyPr wrap="square" rtlCol="0" anchor="t">
            <a:spAutoFit/>
          </a:bodyPr>
          <a:lstStyle/>
          <a:p>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（4）不良习惯及做法</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sp>
        <p:nvSpPr>
          <p:cNvPr id="6" name="TextBox 9"/>
          <p:cNvSpPr txBox="1"/>
          <p:nvPr/>
        </p:nvSpPr>
        <p:spPr>
          <a:xfrm>
            <a:off x="885190" y="4163695"/>
            <a:ext cx="2357755" cy="291465"/>
          </a:xfrm>
          <a:prstGeom prst="rect">
            <a:avLst/>
          </a:prstGeom>
          <a:noFill/>
        </p:spPr>
        <p:txBody>
          <a:bodyPr wrap="square" rtlCol="0">
            <a:spAutoFit/>
          </a:bodyPr>
          <a:lstStyle/>
          <a:p>
            <a:pPr algn="ctr"/>
            <a:r>
              <a:rPr lang="zh-CN" altLang="en-US" sz="1300" b="1" dirty="0">
                <a:latin typeface="思源宋体 CN" panose="02020400000000000000" pitchFamily="18" charset="-122"/>
                <a:ea typeface="思源宋体 CN" panose="02020400000000000000" pitchFamily="18" charset="-122"/>
              </a:rPr>
              <a:t>工作场所嬉戏打闹</a:t>
            </a:r>
            <a:endParaRPr lang="zh-CN" altLang="en-US" sz="1300" b="1" dirty="0">
              <a:latin typeface="思源宋体 CN" panose="02020400000000000000" pitchFamily="18" charset="-122"/>
              <a:ea typeface="思源宋体 CN" panose="02020400000000000000" pitchFamily="18" charset="-122"/>
            </a:endParaRPr>
          </a:p>
        </p:txBody>
      </p:sp>
      <p:sp>
        <p:nvSpPr>
          <p:cNvPr id="13" name="TextBox 12"/>
          <p:cNvSpPr txBox="1"/>
          <p:nvPr/>
        </p:nvSpPr>
        <p:spPr>
          <a:xfrm>
            <a:off x="3385820" y="4163695"/>
            <a:ext cx="2500630" cy="291465"/>
          </a:xfrm>
          <a:prstGeom prst="rect">
            <a:avLst/>
          </a:prstGeom>
          <a:noFill/>
        </p:spPr>
        <p:txBody>
          <a:bodyPr wrap="square" rtlCol="0">
            <a:spAutoFit/>
          </a:bodyPr>
          <a:lstStyle/>
          <a:p>
            <a:pPr algn="ctr"/>
            <a:r>
              <a:rPr lang="zh-CN" altLang="en-US" sz="1300" b="1" dirty="0">
                <a:latin typeface="思源宋体 CN" panose="02020400000000000000" pitchFamily="18" charset="-122"/>
                <a:ea typeface="思源宋体 CN" panose="02020400000000000000" pitchFamily="18" charset="-122"/>
              </a:rPr>
              <a:t>火灾爆炸危险环境吸烟</a:t>
            </a:r>
            <a:endParaRPr lang="zh-CN" altLang="en-US" sz="1300" b="1" dirty="0">
              <a:latin typeface="思源宋体 CN" panose="02020400000000000000" pitchFamily="18" charset="-122"/>
              <a:ea typeface="思源宋体 CN" panose="02020400000000000000" pitchFamily="18" charset="-122"/>
            </a:endParaRPr>
          </a:p>
        </p:txBody>
      </p:sp>
      <p:sp>
        <p:nvSpPr>
          <p:cNvPr id="16" name="TextBox 15"/>
          <p:cNvSpPr txBox="1"/>
          <p:nvPr/>
        </p:nvSpPr>
        <p:spPr>
          <a:xfrm>
            <a:off x="6619240" y="4163695"/>
            <a:ext cx="1338580" cy="291465"/>
          </a:xfrm>
          <a:prstGeom prst="rect">
            <a:avLst/>
          </a:prstGeom>
          <a:noFill/>
        </p:spPr>
        <p:txBody>
          <a:bodyPr wrap="square" rtlCol="0">
            <a:spAutoFit/>
          </a:bodyPr>
          <a:lstStyle/>
          <a:p>
            <a:pPr algn="ctr"/>
            <a:r>
              <a:rPr lang="zh-CN" altLang="en-US" sz="1300" b="1" dirty="0">
                <a:latin typeface="思源宋体 CN" panose="02020400000000000000" pitchFamily="18" charset="-122"/>
                <a:ea typeface="思源宋体 CN" panose="02020400000000000000" pitchFamily="18" charset="-122"/>
              </a:rPr>
              <a:t>串岗聊天</a:t>
            </a:r>
            <a:endParaRPr lang="zh-CN" altLang="en-US" sz="1300" b="1" dirty="0">
              <a:latin typeface="思源宋体 CN" panose="02020400000000000000" pitchFamily="18" charset="-122"/>
              <a:ea typeface="思源宋体 CN" panose="02020400000000000000" pitchFamily="18" charset="-122"/>
            </a:endParaRPr>
          </a:p>
        </p:txBody>
      </p:sp>
      <p:pic>
        <p:nvPicPr>
          <p:cNvPr id="12" name="图片 11"/>
          <p:cNvPicPr>
            <a:picLocks noChangeAspect="1"/>
          </p:cNvPicPr>
          <p:nvPr/>
        </p:nvPicPr>
        <p:blipFill>
          <a:blip r:embed="rId1"/>
          <a:stretch>
            <a:fillRect/>
          </a:stretch>
        </p:blipFill>
        <p:spPr>
          <a:xfrm>
            <a:off x="752475" y="2078355"/>
            <a:ext cx="2303780" cy="1876425"/>
          </a:xfrm>
          <a:prstGeom prst="rect">
            <a:avLst/>
          </a:prstGeom>
        </p:spPr>
      </p:pic>
      <p:pic>
        <p:nvPicPr>
          <p:cNvPr id="14" name="图片 13"/>
          <p:cNvPicPr>
            <a:picLocks noChangeAspect="1"/>
          </p:cNvPicPr>
          <p:nvPr/>
        </p:nvPicPr>
        <p:blipFill>
          <a:blip r:embed="rId2"/>
          <a:stretch>
            <a:fillRect/>
          </a:stretch>
        </p:blipFill>
        <p:spPr>
          <a:xfrm>
            <a:off x="3385820" y="2090420"/>
            <a:ext cx="2353310" cy="1863725"/>
          </a:xfrm>
          <a:prstGeom prst="rect">
            <a:avLst/>
          </a:prstGeom>
        </p:spPr>
      </p:pic>
      <p:pic>
        <p:nvPicPr>
          <p:cNvPr id="15" name="图片 14"/>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5897880" y="2078355"/>
            <a:ext cx="2611120" cy="1941830"/>
          </a:xfrm>
          <a:prstGeom prst="rect">
            <a:avLst/>
          </a:prstGeom>
        </p:spPr>
      </p:pic>
      <p:sp>
        <p:nvSpPr>
          <p:cNvPr id="7" name="矩形 6"/>
          <p:cNvSpPr/>
          <p:nvPr/>
        </p:nvSpPr>
        <p:spPr>
          <a:xfrm>
            <a:off x="615950" y="1941195"/>
            <a:ext cx="8023860" cy="2682875"/>
          </a:xfrm>
          <a:prstGeom prst="rect">
            <a:avLst/>
          </a:prstGeom>
          <a:noFill/>
          <a:ln w="12700">
            <a:solidFill>
              <a:schemeClr val="bg1">
                <a:lumMod val="75000"/>
              </a:schemeClr>
            </a:solidFill>
            <a:prstDash val="lgDashDot"/>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advClick="0" advTm="0">
    <p:cove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944245" y="133985"/>
            <a:ext cx="4035425" cy="398780"/>
          </a:xfrm>
          <a:prstGeom prst="rect">
            <a:avLst/>
          </a:prstGeom>
          <a:noFill/>
        </p:spPr>
        <p:txBody>
          <a:bodyPr wrap="square" rtlCol="0" anchor="t">
            <a:spAutoFit/>
          </a:bodyPr>
          <a:lstStyle/>
          <a:p>
            <a:r>
              <a:rPr lang="zh-CN" altLang="en-US" sz="2000" b="1" dirty="0">
                <a:solidFill>
                  <a:srgbClr val="FF0000"/>
                </a:solidFill>
                <a:latin typeface="思源宋体 CN" panose="02020400000000000000" pitchFamily="18" charset="-122"/>
                <a:ea typeface="思源宋体 CN" panose="02020400000000000000" pitchFamily="18" charset="-122"/>
              </a:rPr>
              <a:t>查人的不安全行为</a:t>
            </a:r>
            <a:endParaRPr lang="zh-CN" altLang="en-US" sz="2000" b="1" dirty="0">
              <a:solidFill>
                <a:srgbClr val="FF0000"/>
              </a:solidFill>
              <a:latin typeface="思源宋体 CN" panose="02020400000000000000" pitchFamily="18" charset="-122"/>
              <a:ea typeface="思源宋体 CN" panose="02020400000000000000" pitchFamily="18" charset="-122"/>
            </a:endParaRPr>
          </a:p>
        </p:txBody>
      </p:sp>
      <p:sp>
        <p:nvSpPr>
          <p:cNvPr id="2" name="文本框 1"/>
          <p:cNvSpPr txBox="1"/>
          <p:nvPr/>
        </p:nvSpPr>
        <p:spPr>
          <a:xfrm>
            <a:off x="530225" y="1021080"/>
            <a:ext cx="3911600" cy="337185"/>
          </a:xfrm>
          <a:prstGeom prst="rect">
            <a:avLst/>
          </a:prstGeom>
          <a:noFill/>
        </p:spPr>
        <p:txBody>
          <a:bodyPr wrap="square" rtlCol="0" anchor="t">
            <a:spAutoFit/>
          </a:bodyPr>
          <a:lstStyle/>
          <a:p>
            <a:r>
              <a:rPr lang="zh-CN" altLang="en-US" sz="1600" b="1" dirty="0">
                <a:solidFill>
                  <a:schemeClr val="tx1">
                    <a:lumMod val="75000"/>
                    <a:lumOff val="25000"/>
                  </a:schemeClr>
                </a:solidFill>
                <a:latin typeface="思源宋体 CN" panose="02020400000000000000" pitchFamily="18" charset="-122"/>
                <a:ea typeface="思源宋体 CN" panose="02020400000000000000" pitchFamily="18" charset="-122"/>
              </a:rPr>
              <a:t>14.其他类型的不安全行为</a:t>
            </a:r>
            <a:endParaRPr lang="zh-CN" altLang="en-US" sz="1600" b="1"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sp>
        <p:nvSpPr>
          <p:cNvPr id="3" name="文本框 2"/>
          <p:cNvSpPr txBox="1"/>
          <p:nvPr/>
        </p:nvSpPr>
        <p:spPr>
          <a:xfrm>
            <a:off x="835025" y="1450975"/>
            <a:ext cx="2283460" cy="306705"/>
          </a:xfrm>
          <a:prstGeom prst="rect">
            <a:avLst/>
          </a:prstGeom>
          <a:noFill/>
        </p:spPr>
        <p:txBody>
          <a:bodyPr wrap="square" rtlCol="0" anchor="t">
            <a:spAutoFit/>
          </a:bodyPr>
          <a:lstStyle/>
          <a:p>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（4）不良习惯及做法</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sp>
        <p:nvSpPr>
          <p:cNvPr id="25" name="TextBox 24"/>
          <p:cNvSpPr txBox="1"/>
          <p:nvPr/>
        </p:nvSpPr>
        <p:spPr>
          <a:xfrm>
            <a:off x="989965" y="4078605"/>
            <a:ext cx="1833880" cy="291465"/>
          </a:xfrm>
          <a:prstGeom prst="rect">
            <a:avLst/>
          </a:prstGeom>
          <a:noFill/>
        </p:spPr>
        <p:txBody>
          <a:bodyPr wrap="none" rtlCol="0">
            <a:spAutoFit/>
          </a:bodyPr>
          <a:lstStyle/>
          <a:p>
            <a:pPr algn="ctr"/>
            <a:r>
              <a:rPr lang="zh-CN" altLang="en-US" sz="1300" b="1" dirty="0">
                <a:latin typeface="思源宋体 CN" panose="02020400000000000000" pitchFamily="18" charset="-122"/>
                <a:ea typeface="思源宋体 CN" panose="02020400000000000000" pitchFamily="18" charset="-122"/>
              </a:rPr>
              <a:t>工器具不放在工具车内</a:t>
            </a:r>
            <a:endParaRPr lang="zh-CN" altLang="en-US" sz="1300" b="1" dirty="0">
              <a:latin typeface="思源宋体 CN" panose="02020400000000000000" pitchFamily="18" charset="-122"/>
              <a:ea typeface="思源宋体 CN" panose="02020400000000000000" pitchFamily="18" charset="-122"/>
            </a:endParaRPr>
          </a:p>
        </p:txBody>
      </p:sp>
      <p:sp>
        <p:nvSpPr>
          <p:cNvPr id="26" name="TextBox 25"/>
          <p:cNvSpPr txBox="1"/>
          <p:nvPr/>
        </p:nvSpPr>
        <p:spPr>
          <a:xfrm>
            <a:off x="3696970" y="4086225"/>
            <a:ext cx="1833880" cy="291465"/>
          </a:xfrm>
          <a:prstGeom prst="rect">
            <a:avLst/>
          </a:prstGeom>
          <a:noFill/>
        </p:spPr>
        <p:txBody>
          <a:bodyPr wrap="none" rtlCol="0">
            <a:spAutoFit/>
          </a:bodyPr>
          <a:lstStyle/>
          <a:p>
            <a:pPr algn="ctr"/>
            <a:r>
              <a:rPr lang="zh-CN" altLang="en-US" sz="1300" b="1" dirty="0">
                <a:latin typeface="思源宋体 CN" panose="02020400000000000000" pitchFamily="18" charset="-122"/>
                <a:ea typeface="思源宋体 CN" panose="02020400000000000000" pitchFamily="18" charset="-122"/>
              </a:rPr>
              <a:t>作业场所大声接打电话</a:t>
            </a:r>
            <a:endParaRPr lang="zh-CN" altLang="en-US" sz="1300" b="1" dirty="0">
              <a:latin typeface="思源宋体 CN" panose="02020400000000000000" pitchFamily="18" charset="-122"/>
              <a:ea typeface="思源宋体 CN" panose="02020400000000000000" pitchFamily="18" charset="-122"/>
            </a:endParaRPr>
          </a:p>
        </p:txBody>
      </p:sp>
      <p:sp>
        <p:nvSpPr>
          <p:cNvPr id="28" name="TextBox 27"/>
          <p:cNvSpPr txBox="1"/>
          <p:nvPr/>
        </p:nvSpPr>
        <p:spPr>
          <a:xfrm>
            <a:off x="6483350" y="4086225"/>
            <a:ext cx="1503680" cy="291465"/>
          </a:xfrm>
          <a:prstGeom prst="rect">
            <a:avLst/>
          </a:prstGeom>
          <a:noFill/>
        </p:spPr>
        <p:txBody>
          <a:bodyPr wrap="none" rtlCol="0">
            <a:spAutoFit/>
          </a:bodyPr>
          <a:lstStyle/>
          <a:p>
            <a:pPr algn="ctr"/>
            <a:r>
              <a:rPr lang="zh-CN" altLang="en-US" sz="1300" b="1" dirty="0">
                <a:latin typeface="思源宋体 CN" panose="02020400000000000000" pitchFamily="18" charset="-122"/>
                <a:ea typeface="思源宋体 CN" panose="02020400000000000000" pitchFamily="18" charset="-122"/>
              </a:rPr>
              <a:t>有毒作业场所饮食</a:t>
            </a:r>
            <a:endParaRPr lang="zh-CN" altLang="en-US" sz="1300" b="1" dirty="0">
              <a:latin typeface="思源宋体 CN" panose="02020400000000000000" pitchFamily="18" charset="-122"/>
              <a:ea typeface="思源宋体 CN" panose="02020400000000000000" pitchFamily="18" charset="-122"/>
            </a:endParaRPr>
          </a:p>
        </p:txBody>
      </p:sp>
      <p:pic>
        <p:nvPicPr>
          <p:cNvPr id="24" name="Picture 4" descr="c:\users\lzl\appdata\roaming\360se6\User Data\temp\t01921ba9427b4ba723.jpg"/>
          <p:cNvPicPr>
            <a:picLocks noChangeAspect="1" noChangeArrowheads="1"/>
          </p:cNvPicPr>
          <p:nvPr/>
        </p:nvPicPr>
        <p:blipFill>
          <a:blip r:embed="rId1"/>
          <a:srcRect/>
          <a:stretch>
            <a:fillRect/>
          </a:stretch>
        </p:blipFill>
        <p:spPr bwMode="auto">
          <a:xfrm>
            <a:off x="777875" y="2195195"/>
            <a:ext cx="2428875" cy="1766570"/>
          </a:xfrm>
          <a:prstGeom prst="rect">
            <a:avLst/>
          </a:prstGeom>
          <a:noFill/>
        </p:spPr>
      </p:pic>
      <p:pic>
        <p:nvPicPr>
          <p:cNvPr id="5" name="图片 4"/>
          <p:cNvPicPr>
            <a:picLocks noChangeAspect="1"/>
          </p:cNvPicPr>
          <p:nvPr/>
        </p:nvPicPr>
        <p:blipFill>
          <a:blip r:embed="rId2"/>
          <a:stretch>
            <a:fillRect/>
          </a:stretch>
        </p:blipFill>
        <p:spPr>
          <a:xfrm>
            <a:off x="3547110" y="2195195"/>
            <a:ext cx="2055495" cy="1767205"/>
          </a:xfrm>
          <a:prstGeom prst="rect">
            <a:avLst/>
          </a:prstGeom>
        </p:spPr>
      </p:pic>
      <p:pic>
        <p:nvPicPr>
          <p:cNvPr id="7" name="图片 6"/>
          <p:cNvPicPr>
            <a:picLocks noChangeAspect="1"/>
          </p:cNvPicPr>
          <p:nvPr/>
        </p:nvPicPr>
        <p:blipFill>
          <a:blip r:embed="rId3"/>
          <a:stretch>
            <a:fillRect/>
          </a:stretch>
        </p:blipFill>
        <p:spPr>
          <a:xfrm>
            <a:off x="6010910" y="2195195"/>
            <a:ext cx="2449195" cy="1766570"/>
          </a:xfrm>
          <a:prstGeom prst="rect">
            <a:avLst/>
          </a:prstGeom>
        </p:spPr>
      </p:pic>
      <p:sp>
        <p:nvSpPr>
          <p:cNvPr id="6" name="矩形 5"/>
          <p:cNvSpPr/>
          <p:nvPr/>
        </p:nvSpPr>
        <p:spPr>
          <a:xfrm>
            <a:off x="616585" y="2065020"/>
            <a:ext cx="8035925" cy="2512060"/>
          </a:xfrm>
          <a:prstGeom prst="rect">
            <a:avLst/>
          </a:prstGeom>
          <a:noFill/>
          <a:ln w="12700">
            <a:solidFill>
              <a:schemeClr val="bg1">
                <a:lumMod val="75000"/>
              </a:schemeClr>
            </a:solidFill>
            <a:prstDash val="lgDashDot"/>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advClick="0" advTm="0">
    <p:cove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a:xfrm>
            <a:off x="539552" y="483518"/>
            <a:ext cx="3384376" cy="708025"/>
          </a:xfrm>
          <a:prstGeom prst="rect">
            <a:avLst/>
          </a:prstGeom>
        </p:spPr>
        <p:txBody>
          <a:bodyPr/>
          <a:lstStyle/>
          <a:p>
            <a:pPr eaLnBrk="1" fontAlgn="auto" hangingPunct="1">
              <a:spcAft>
                <a:spcPts val="0"/>
              </a:spcAft>
              <a:defRPr/>
            </a:pPr>
            <a:r>
              <a:rPr lang="zh-CN" altLang="en-US" sz="3600" b="1" dirty="0">
                <a:solidFill>
                  <a:schemeClr val="tx1">
                    <a:lumMod val="85000"/>
                    <a:lumOff val="15000"/>
                  </a:schemeClr>
                </a:solidFill>
              </a:rPr>
              <a:t>事故隐患</a:t>
            </a:r>
            <a:endParaRPr lang="zh-CN" altLang="en-US" sz="3600" b="1" dirty="0">
              <a:solidFill>
                <a:schemeClr val="tx1">
                  <a:lumMod val="85000"/>
                  <a:lumOff val="15000"/>
                </a:schemeClr>
              </a:solidFill>
            </a:endParaRPr>
          </a:p>
        </p:txBody>
      </p:sp>
      <p:sp>
        <p:nvSpPr>
          <p:cNvPr id="24579" name="Rectangle 3"/>
          <p:cNvSpPr>
            <a:spLocks noGrp="1" noChangeArrowheads="1"/>
          </p:cNvSpPr>
          <p:nvPr>
            <p:ph idx="4294967295"/>
          </p:nvPr>
        </p:nvSpPr>
        <p:spPr>
          <a:xfrm>
            <a:off x="73360" y="1177102"/>
            <a:ext cx="8856984" cy="2057400"/>
          </a:xfrm>
          <a:prstGeom prst="rect">
            <a:avLst/>
          </a:prstGeom>
        </p:spPr>
        <p:txBody>
          <a:bodyPr/>
          <a:lstStyle/>
          <a:p>
            <a:pPr eaLnBrk="1" fontAlgn="auto" hangingPunct="1">
              <a:lnSpc>
                <a:spcPct val="150000"/>
              </a:lnSpc>
              <a:spcAft>
                <a:spcPts val="0"/>
              </a:spcAft>
              <a:buNone/>
              <a:defRPr/>
            </a:pPr>
            <a:r>
              <a:rPr lang="en-US" altLang="zh-CN" sz="2800" b="1" dirty="0">
                <a:solidFill>
                  <a:schemeClr val="tx1">
                    <a:lumMod val="85000"/>
                    <a:lumOff val="15000"/>
                  </a:schemeClr>
                </a:solidFill>
                <a:sym typeface="Arial" panose="020B0604020202020204" pitchFamily="34" charset="0"/>
              </a:rPr>
              <a:t>         </a:t>
            </a:r>
            <a:r>
              <a:rPr lang="zh-CN" altLang="en-US" sz="2800" b="1" dirty="0">
                <a:solidFill>
                  <a:schemeClr val="tx1">
                    <a:lumMod val="85000"/>
                    <a:lumOff val="15000"/>
                  </a:schemeClr>
                </a:solidFill>
                <a:sym typeface="Arial" panose="020B0604020202020204" pitchFamily="34" charset="0"/>
              </a:rPr>
              <a:t>生产经营单位</a:t>
            </a:r>
            <a:r>
              <a:rPr lang="zh-CN" altLang="en-US" sz="2800" b="1" dirty="0">
                <a:solidFill>
                  <a:srgbClr val="FF0000"/>
                </a:solidFill>
                <a:sym typeface="Arial" panose="020B0604020202020204" pitchFamily="34" charset="0"/>
              </a:rPr>
              <a:t>违反安全生产法律、法规、规章、标准、规程和安全生产管理制度的规定</a:t>
            </a:r>
            <a:r>
              <a:rPr lang="zh-CN" altLang="en-US" sz="2800" b="1" dirty="0">
                <a:solidFill>
                  <a:schemeClr val="tx1">
                    <a:lumMod val="85000"/>
                    <a:lumOff val="15000"/>
                  </a:schemeClr>
                </a:solidFill>
                <a:sym typeface="Arial" panose="020B0604020202020204" pitchFamily="34" charset="0"/>
              </a:rPr>
              <a:t>，或者因其他因素在生产经营活动中存在可能导致事故发生的</a:t>
            </a:r>
            <a:r>
              <a:rPr lang="zh-CN" altLang="en-US" sz="2800" b="1" dirty="0">
                <a:solidFill>
                  <a:srgbClr val="A50021"/>
                </a:solidFill>
                <a:sym typeface="Arial" panose="020B0604020202020204" pitchFamily="34" charset="0"/>
              </a:rPr>
              <a:t>物的不安全状态、人的不安全行为和管理上的缺陷</a:t>
            </a:r>
            <a:r>
              <a:rPr lang="zh-CN" altLang="en-US" sz="2800" b="1" dirty="0">
                <a:sym typeface="Arial" panose="020B0604020202020204" pitchFamily="34" charset="0"/>
              </a:rPr>
              <a:t>。</a:t>
            </a:r>
            <a:endParaRPr lang="zh-CN" altLang="en-US" sz="2000" b="1" dirty="0">
              <a:sym typeface="楷体" panose="02010609060101010101" pitchFamily="49" charset="-122"/>
            </a:endParaRPr>
          </a:p>
        </p:txBody>
      </p:sp>
      <p:sp>
        <p:nvSpPr>
          <p:cNvPr id="20484" name="矩形 4"/>
          <p:cNvSpPr>
            <a:spLocks noChangeArrowheads="1"/>
          </p:cNvSpPr>
          <p:nvPr/>
        </p:nvSpPr>
        <p:spPr bwMode="auto">
          <a:xfrm>
            <a:off x="3419872" y="4227934"/>
            <a:ext cx="56007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ea typeface="宋体" panose="02010600030101010101" pitchFamily="2" charset="-122"/>
              </a:defRPr>
            </a:lvl1pPr>
            <a:lvl2pPr marL="742950" indent="-285750">
              <a:defRPr sz="2800" b="1">
                <a:solidFill>
                  <a:schemeClr val="tx1"/>
                </a:solidFill>
                <a:latin typeface="Arial" panose="020B0604020202020204" pitchFamily="34" charset="0"/>
                <a:ea typeface="宋体" panose="02010600030101010101" pitchFamily="2" charset="-122"/>
              </a:defRPr>
            </a:lvl2pPr>
            <a:lvl3pPr marL="1143000" indent="-228600">
              <a:defRPr sz="2800" b="1">
                <a:solidFill>
                  <a:schemeClr val="tx1"/>
                </a:solidFill>
                <a:latin typeface="Arial" panose="020B0604020202020204" pitchFamily="34" charset="0"/>
                <a:ea typeface="宋体" panose="02010600030101010101" pitchFamily="2" charset="-122"/>
              </a:defRPr>
            </a:lvl3pPr>
            <a:lvl4pPr marL="1600200" indent="-228600">
              <a:defRPr sz="2800" b="1">
                <a:solidFill>
                  <a:schemeClr val="tx1"/>
                </a:solidFill>
                <a:latin typeface="Arial" panose="020B0604020202020204" pitchFamily="34" charset="0"/>
                <a:ea typeface="宋体" panose="02010600030101010101" pitchFamily="2" charset="-122"/>
              </a:defRPr>
            </a:lvl4pPr>
            <a:lvl5pPr marL="2057400" indent="-22860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宋体" panose="02010600030101010101" pitchFamily="2" charset="-122"/>
              </a:defRPr>
            </a:lvl9pPr>
          </a:lstStyle>
          <a:p>
            <a:pPr defTabSz="685800" fontAlgn="base">
              <a:spcBef>
                <a:spcPct val="0"/>
              </a:spcBef>
              <a:spcAft>
                <a:spcPct val="0"/>
              </a:spcAft>
            </a:pPr>
            <a:r>
              <a:rPr lang="en-US" altLang="zh-CN" sz="1500" dirty="0">
                <a:solidFill>
                  <a:prstClr val="black"/>
                </a:solidFill>
                <a:latin typeface="微软雅黑" panose="020B0503020204020204" pitchFamily="34" charset="-122"/>
                <a:ea typeface="微软雅黑" panose="020B0503020204020204" pitchFamily="34" charset="-122"/>
              </a:rPr>
              <a:t>——</a:t>
            </a:r>
            <a:r>
              <a:rPr lang="zh-CN" altLang="zh-CN" sz="1500" dirty="0">
                <a:solidFill>
                  <a:prstClr val="black"/>
                </a:solidFill>
                <a:latin typeface="微软雅黑" panose="020B0503020204020204" pitchFamily="34" charset="-122"/>
                <a:ea typeface="微软雅黑" panose="020B0503020204020204" pitchFamily="34" charset="-122"/>
              </a:rPr>
              <a:t>《安全生产事故隐患排查治理暂行规定》（第</a:t>
            </a:r>
            <a:r>
              <a:rPr lang="en-US" altLang="zh-CN" sz="1500" dirty="0">
                <a:solidFill>
                  <a:prstClr val="black"/>
                </a:solidFill>
                <a:latin typeface="微软雅黑" panose="020B0503020204020204" pitchFamily="34" charset="-122"/>
                <a:ea typeface="微软雅黑" panose="020B0503020204020204" pitchFamily="34" charset="-122"/>
              </a:rPr>
              <a:t>16</a:t>
            </a:r>
            <a:r>
              <a:rPr lang="zh-CN" altLang="zh-CN" sz="1500" dirty="0">
                <a:solidFill>
                  <a:prstClr val="black"/>
                </a:solidFill>
                <a:latin typeface="微软雅黑" panose="020B0503020204020204" pitchFamily="34" charset="-122"/>
                <a:ea typeface="微软雅黑" panose="020B0503020204020204" pitchFamily="34" charset="-122"/>
              </a:rPr>
              <a:t>号令）</a:t>
            </a:r>
            <a:endParaRPr lang="zh-CN" altLang="en-US" sz="1500" dirty="0">
              <a:solidFill>
                <a:prstClr val="black"/>
              </a:solidFill>
            </a:endParaRPr>
          </a:p>
        </p:txBody>
      </p:sp>
    </p:spTree>
  </p:cSld>
  <p:clrMapOvr>
    <a:masterClrMapping/>
  </p:clrMapOvr>
  <p:transition spd="slow" advTm="12000">
    <p:split orient="ver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圆角矩形 51"/>
          <p:cNvSpPr/>
          <p:nvPr/>
        </p:nvSpPr>
        <p:spPr>
          <a:xfrm rot="2700000">
            <a:off x="1620435" y="2048375"/>
            <a:ext cx="1046747" cy="1046747"/>
          </a:xfrm>
          <a:prstGeom prst="roundRect">
            <a:avLst>
              <a:gd name="adj" fmla="val 2240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TextBox 48"/>
          <p:cNvSpPr txBox="1"/>
          <p:nvPr/>
        </p:nvSpPr>
        <p:spPr>
          <a:xfrm>
            <a:off x="3420790" y="2191326"/>
            <a:ext cx="5050408" cy="760730"/>
          </a:xfrm>
          <a:prstGeom prst="rect">
            <a:avLst/>
          </a:prstGeom>
          <a:noFill/>
        </p:spPr>
        <p:txBody>
          <a:bodyPr wrap="square" lIns="68583" tIns="34290" rIns="68583" bIns="34290" rtlCol="0">
            <a:spAutoFit/>
          </a:bodyPr>
          <a:lstStyle/>
          <a:p>
            <a:pPr algn="ctr"/>
            <a:r>
              <a:rPr lang="zh-CN" altLang="en-US" sz="4500" b="1" dirty="0">
                <a:solidFill>
                  <a:srgbClr val="FF0000"/>
                </a:solidFill>
                <a:latin typeface="思源宋体 CN" panose="02020400000000000000" pitchFamily="18" charset="-122"/>
                <a:ea typeface="思源宋体 CN" panose="02020400000000000000" pitchFamily="18" charset="-122"/>
              </a:rPr>
              <a:t>查物的不安全状态</a:t>
            </a:r>
            <a:endParaRPr lang="zh-CN" altLang="en-US" sz="4500" b="1" dirty="0">
              <a:solidFill>
                <a:srgbClr val="FF0000"/>
              </a:solidFill>
              <a:latin typeface="思源宋体 CN" panose="02020400000000000000" pitchFamily="18" charset="-122"/>
              <a:ea typeface="思源宋体 CN" panose="02020400000000000000" pitchFamily="18" charset="-122"/>
            </a:endParaRPr>
          </a:p>
        </p:txBody>
      </p:sp>
      <p:sp>
        <p:nvSpPr>
          <p:cNvPr id="50" name="文本框 6"/>
          <p:cNvSpPr txBox="1"/>
          <p:nvPr/>
        </p:nvSpPr>
        <p:spPr>
          <a:xfrm>
            <a:off x="1638518" y="2157984"/>
            <a:ext cx="1044575" cy="807085"/>
          </a:xfrm>
          <a:prstGeom prst="rect">
            <a:avLst/>
          </a:prstGeom>
          <a:noFill/>
        </p:spPr>
        <p:txBody>
          <a:bodyPr wrap="square" lIns="68580" tIns="34290" rIns="68580" bIns="34290" rtlCol="0">
            <a:spAutoFit/>
          </a:bodyPr>
          <a:lstStyle/>
          <a:p>
            <a:pPr algn="ctr"/>
            <a:r>
              <a:rPr lang="en-US" altLang="zh-CN" sz="4800" b="1" dirty="0">
                <a:solidFill>
                  <a:schemeClr val="bg2"/>
                </a:solidFill>
                <a:latin typeface="思源宋体 CN" panose="02020400000000000000" pitchFamily="18" charset="-122"/>
                <a:ea typeface="思源宋体 CN" panose="02020400000000000000" pitchFamily="18" charset="-122"/>
              </a:rPr>
              <a:t>02</a:t>
            </a:r>
            <a:endParaRPr lang="en-US" altLang="zh-CN" sz="4800" b="1" dirty="0">
              <a:solidFill>
                <a:schemeClr val="bg2"/>
              </a:solidFill>
              <a:latin typeface="思源宋体 CN" panose="02020400000000000000" pitchFamily="18" charset="-122"/>
              <a:ea typeface="思源宋体 CN" panose="02020400000000000000" pitchFamily="18"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000" advClick="0" advTm="0">
        <p15:prstTrans prst="drap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par>
                                <p:cTn id="10" presetID="53" presetClass="entr" presetSubtype="16" fill="hold" grpId="0" nodeType="withEffect">
                                  <p:stCondLst>
                                    <p:cond delay="300"/>
                                  </p:stCondLst>
                                  <p:childTnLst>
                                    <p:set>
                                      <p:cBhvr>
                                        <p:cTn id="11" dur="1" fill="hold">
                                          <p:stCondLst>
                                            <p:cond delay="0"/>
                                          </p:stCondLst>
                                        </p:cTn>
                                        <p:tgtEl>
                                          <p:spTgt spid="50"/>
                                        </p:tgtEl>
                                        <p:attrNameLst>
                                          <p:attrName>style.visibility</p:attrName>
                                        </p:attrNameLst>
                                      </p:cBhvr>
                                      <p:to>
                                        <p:strVal val="visible"/>
                                      </p:to>
                                    </p:set>
                                    <p:anim calcmode="lin" valueType="num">
                                      <p:cBhvr>
                                        <p:cTn id="12" dur="500" fill="hold"/>
                                        <p:tgtEl>
                                          <p:spTgt spid="50"/>
                                        </p:tgtEl>
                                        <p:attrNameLst>
                                          <p:attrName>ppt_w</p:attrName>
                                        </p:attrNameLst>
                                      </p:cBhvr>
                                      <p:tavLst>
                                        <p:tav tm="0">
                                          <p:val>
                                            <p:fltVal val="0"/>
                                          </p:val>
                                        </p:tav>
                                        <p:tav tm="100000">
                                          <p:val>
                                            <p:strVal val="#ppt_w"/>
                                          </p:val>
                                        </p:tav>
                                      </p:tavLst>
                                    </p:anim>
                                    <p:anim calcmode="lin" valueType="num">
                                      <p:cBhvr>
                                        <p:cTn id="13" dur="500" fill="hold"/>
                                        <p:tgtEl>
                                          <p:spTgt spid="50"/>
                                        </p:tgtEl>
                                        <p:attrNameLst>
                                          <p:attrName>ppt_h</p:attrName>
                                        </p:attrNameLst>
                                      </p:cBhvr>
                                      <p:tavLst>
                                        <p:tav tm="0">
                                          <p:val>
                                            <p:fltVal val="0"/>
                                          </p:val>
                                        </p:tav>
                                        <p:tav tm="100000">
                                          <p:val>
                                            <p:strVal val="#ppt_h"/>
                                          </p:val>
                                        </p:tav>
                                      </p:tavLst>
                                    </p:anim>
                                    <p:animEffect transition="in" filter="fade">
                                      <p:cBhvr>
                                        <p:cTn id="14" dur="500"/>
                                        <p:tgtEl>
                                          <p:spTgt spid="50"/>
                                        </p:tgtEl>
                                      </p:cBhvr>
                                    </p:animEffect>
                                  </p:childTnLst>
                                </p:cTn>
                              </p:par>
                            </p:childTnLst>
                          </p:cTn>
                        </p:par>
                        <p:par>
                          <p:cTn id="15" fill="hold">
                            <p:stCondLst>
                              <p:cond delay="500"/>
                            </p:stCondLst>
                            <p:childTnLst>
                              <p:par>
                                <p:cTn id="16" presetID="22" presetClass="entr" presetSubtype="8" fill="hold" grpId="0" nodeType="afterEffect">
                                  <p:stCondLst>
                                    <p:cond delay="0"/>
                                  </p:stCondLst>
                                  <p:iterate type="lt">
                                    <p:tmPct val="30000"/>
                                  </p:iterate>
                                  <p:childTnLst>
                                    <p:set>
                                      <p:cBhvr>
                                        <p:cTn id="17" dur="1" fill="hold">
                                          <p:stCondLst>
                                            <p:cond delay="0"/>
                                          </p:stCondLst>
                                        </p:cTn>
                                        <p:tgtEl>
                                          <p:spTgt spid="32"/>
                                        </p:tgtEl>
                                        <p:attrNameLst>
                                          <p:attrName>style.visibility</p:attrName>
                                        </p:attrNameLst>
                                      </p:cBhvr>
                                      <p:to>
                                        <p:strVal val="visible"/>
                                      </p:to>
                                    </p:set>
                                    <p:animEffect transition="in" filter="wipe(left)">
                                      <p:cBhvr>
                                        <p:cTn id="18" dur="200"/>
                                        <p:tgtEl>
                                          <p:spTgt spid="32"/>
                                        </p:tgtEl>
                                      </p:cBhvr>
                                    </p:animEffect>
                                  </p:childTnLst>
                                </p:cTn>
                              </p:par>
                              <p:par>
                                <p:cTn id="19" presetID="36" presetClass="emph" presetSubtype="0" fill="hold" grpId="1" nodeType="withEffect">
                                  <p:stCondLst>
                                    <p:cond delay="0"/>
                                  </p:stCondLst>
                                  <p:iterate type="lt">
                                    <p:tmPct val="30000"/>
                                  </p:iterate>
                                  <p:childTnLst>
                                    <p:animScale>
                                      <p:cBhvr>
                                        <p:cTn id="20" dur="50" autoRev="1" fill="hold">
                                          <p:stCondLst>
                                            <p:cond delay="0"/>
                                          </p:stCondLst>
                                        </p:cTn>
                                        <p:tgtEl>
                                          <p:spTgt spid="32"/>
                                        </p:tgtEl>
                                      </p:cBhvr>
                                      <p:to x="80000" y="100000"/>
                                    </p:animScale>
                                    <p:anim by="(#ppt_w*0.10)" calcmode="lin" valueType="num">
                                      <p:cBhvr>
                                        <p:cTn id="21" dur="50" autoRev="1" fill="hold">
                                          <p:stCondLst>
                                            <p:cond delay="0"/>
                                          </p:stCondLst>
                                        </p:cTn>
                                        <p:tgtEl>
                                          <p:spTgt spid="32"/>
                                        </p:tgtEl>
                                        <p:attrNameLst>
                                          <p:attrName>ppt_x</p:attrName>
                                        </p:attrNameLst>
                                      </p:cBhvr>
                                    </p:anim>
                                    <p:anim by="(-#ppt_w*0.10)" calcmode="lin" valueType="num">
                                      <p:cBhvr>
                                        <p:cTn id="22" dur="50" autoRev="1" fill="hold">
                                          <p:stCondLst>
                                            <p:cond delay="0"/>
                                          </p:stCondLst>
                                        </p:cTn>
                                        <p:tgtEl>
                                          <p:spTgt spid="32"/>
                                        </p:tgtEl>
                                        <p:attrNameLst>
                                          <p:attrName>ppt_y</p:attrName>
                                        </p:attrNameLst>
                                      </p:cBhvr>
                                    </p:anim>
                                    <p:animRot by="-480000">
                                      <p:cBhvr>
                                        <p:cTn id="23" dur="50" autoRev="1" fill="hold">
                                          <p:stCondLst>
                                            <p:cond delay="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bldLvl="0" animBg="1"/>
      <p:bldP spid="32" grpId="0"/>
      <p:bldP spid="32" grpId="1"/>
      <p:bldP spid="5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44245" y="133985"/>
            <a:ext cx="4035425" cy="398780"/>
          </a:xfrm>
          <a:prstGeom prst="rect">
            <a:avLst/>
          </a:prstGeom>
          <a:noFill/>
        </p:spPr>
        <p:txBody>
          <a:bodyPr wrap="square" rtlCol="0" anchor="t">
            <a:spAutoFit/>
          </a:bodyPr>
          <a:lstStyle/>
          <a:p>
            <a:r>
              <a:rPr lang="zh-CN" altLang="en-US" sz="2000" b="1" dirty="0">
                <a:solidFill>
                  <a:srgbClr val="FF0000"/>
                </a:solidFill>
                <a:latin typeface="思源宋体 CN" panose="02020400000000000000" pitchFamily="18" charset="-122"/>
                <a:ea typeface="思源宋体 CN" panose="02020400000000000000" pitchFamily="18" charset="-122"/>
              </a:rPr>
              <a:t>查物的不安全状态</a:t>
            </a:r>
            <a:endParaRPr lang="zh-CN" altLang="en-US" sz="2000" b="1" dirty="0">
              <a:solidFill>
                <a:srgbClr val="FF0000"/>
              </a:solidFill>
              <a:latin typeface="思源宋体 CN" panose="02020400000000000000" pitchFamily="18" charset="-122"/>
              <a:ea typeface="思源宋体 CN" panose="02020400000000000000" pitchFamily="18" charset="-122"/>
            </a:endParaRPr>
          </a:p>
        </p:txBody>
      </p:sp>
      <p:sp>
        <p:nvSpPr>
          <p:cNvPr id="3" name="文本框 2"/>
          <p:cNvSpPr txBox="1"/>
          <p:nvPr/>
        </p:nvSpPr>
        <p:spPr>
          <a:xfrm>
            <a:off x="635000" y="866140"/>
            <a:ext cx="2540000" cy="368300"/>
          </a:xfrm>
          <a:prstGeom prst="rect">
            <a:avLst/>
          </a:prstGeom>
          <a:noFill/>
        </p:spPr>
        <p:txBody>
          <a:bodyPr wrap="square" rtlCol="0" anchor="t">
            <a:spAutoFit/>
          </a:bodyPr>
          <a:lstStyle/>
          <a:p>
            <a:r>
              <a:rPr lang="zh-CN" altLang="en-US" sz="1800" b="1" dirty="0">
                <a:solidFill>
                  <a:schemeClr val="tx1">
                    <a:lumMod val="75000"/>
                    <a:lumOff val="25000"/>
                  </a:schemeClr>
                </a:solidFill>
                <a:latin typeface="思源宋体 CN" panose="02020400000000000000" pitchFamily="18" charset="-122"/>
                <a:ea typeface="思源宋体 CN" panose="02020400000000000000" pitchFamily="18" charset="-122"/>
              </a:rPr>
              <a:t>1.无防护罩</a:t>
            </a:r>
            <a:endParaRPr lang="zh-CN" altLang="en-US" sz="1800" b="1"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sp>
        <p:nvSpPr>
          <p:cNvPr id="4" name="文本框 3"/>
          <p:cNvSpPr txBox="1"/>
          <p:nvPr/>
        </p:nvSpPr>
        <p:spPr>
          <a:xfrm>
            <a:off x="1120775" y="1967865"/>
            <a:ext cx="2540000" cy="1003095"/>
          </a:xfrm>
          <a:prstGeom prst="rect">
            <a:avLst/>
          </a:prstGeom>
          <a:noFill/>
        </p:spPr>
        <p:txBody>
          <a:bodyPr wrap="square" rtlCol="0" anchor="t">
            <a:spAutoFit/>
          </a:bodyPr>
          <a:lstStyle/>
          <a:p>
            <a:pPr>
              <a:lnSpc>
                <a:spcPct val="200000"/>
              </a:lnSpc>
            </a:pPr>
            <a:r>
              <a:rPr lang="zh-CN" altLang="en-US" sz="1600" dirty="0">
                <a:solidFill>
                  <a:schemeClr val="tx1">
                    <a:lumMod val="75000"/>
                    <a:lumOff val="25000"/>
                  </a:schemeClr>
                </a:solidFill>
                <a:latin typeface="思源宋体 CN" panose="02020400000000000000" pitchFamily="18" charset="-122"/>
                <a:ea typeface="思源宋体 CN" panose="02020400000000000000" pitchFamily="18" charset="-122"/>
              </a:rPr>
              <a:t>有轮必有罩；有轴必有套；有台必有栏；有洞必有盖。</a:t>
            </a:r>
            <a:endParaRPr lang="zh-CN" altLang="en-US" sz="1600"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pic>
        <p:nvPicPr>
          <p:cNvPr id="14" name="Picture 3" descr="20070703"/>
          <p:cNvPicPr>
            <a:picLocks noChangeAspect="1" noChangeArrowheads="1"/>
          </p:cNvPicPr>
          <p:nvPr/>
        </p:nvPicPr>
        <p:blipFill>
          <a:blip r:embed="rId1"/>
          <a:srcRect/>
          <a:stretch>
            <a:fillRect/>
          </a:stretch>
        </p:blipFill>
        <p:spPr bwMode="auto">
          <a:xfrm>
            <a:off x="4214495" y="1423035"/>
            <a:ext cx="3933190" cy="2949575"/>
          </a:xfrm>
          <a:prstGeom prst="rect">
            <a:avLst/>
          </a:prstGeom>
          <a:noFill/>
          <a:ln w="9525">
            <a:noFill/>
            <a:miter lim="800000"/>
            <a:headEnd/>
            <a:tailEnd/>
          </a:ln>
        </p:spPr>
      </p:pic>
      <p:sp>
        <p:nvSpPr>
          <p:cNvPr id="7" name="矩形 6"/>
          <p:cNvSpPr/>
          <p:nvPr/>
        </p:nvSpPr>
        <p:spPr>
          <a:xfrm>
            <a:off x="4081145" y="1301115"/>
            <a:ext cx="4188460" cy="3197860"/>
          </a:xfrm>
          <a:prstGeom prst="rect">
            <a:avLst/>
          </a:prstGeom>
          <a:noFill/>
          <a:ln w="12700">
            <a:solidFill>
              <a:schemeClr val="bg1">
                <a:lumMod val="75000"/>
              </a:schemeClr>
            </a:solidFill>
            <a:prstDash val="lgDashDot"/>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advClick="0" advTm="0">
    <p:cove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44245" y="133985"/>
            <a:ext cx="4035425" cy="398780"/>
          </a:xfrm>
          <a:prstGeom prst="rect">
            <a:avLst/>
          </a:prstGeom>
          <a:noFill/>
        </p:spPr>
        <p:txBody>
          <a:bodyPr wrap="square" rtlCol="0" anchor="t">
            <a:spAutoFit/>
          </a:bodyPr>
          <a:lstStyle/>
          <a:p>
            <a:r>
              <a:rPr lang="zh-CN" altLang="en-US" sz="2000" b="1" dirty="0">
                <a:solidFill>
                  <a:srgbClr val="FF0000"/>
                </a:solidFill>
                <a:latin typeface="思源宋体 CN" panose="02020400000000000000" pitchFamily="18" charset="-122"/>
                <a:ea typeface="思源宋体 CN" panose="02020400000000000000" pitchFamily="18" charset="-122"/>
              </a:rPr>
              <a:t>查物的不安全状态</a:t>
            </a:r>
            <a:endParaRPr lang="zh-CN" altLang="en-US" sz="2000" b="1" dirty="0">
              <a:solidFill>
                <a:srgbClr val="FF0000"/>
              </a:solidFill>
              <a:latin typeface="思源宋体 CN" panose="02020400000000000000" pitchFamily="18" charset="-122"/>
              <a:ea typeface="思源宋体 CN" panose="02020400000000000000" pitchFamily="18" charset="-122"/>
            </a:endParaRPr>
          </a:p>
        </p:txBody>
      </p:sp>
      <p:sp>
        <p:nvSpPr>
          <p:cNvPr id="3" name="文本框 2"/>
          <p:cNvSpPr txBox="1"/>
          <p:nvPr/>
        </p:nvSpPr>
        <p:spPr>
          <a:xfrm>
            <a:off x="635000" y="866140"/>
            <a:ext cx="2540000" cy="368300"/>
          </a:xfrm>
          <a:prstGeom prst="rect">
            <a:avLst/>
          </a:prstGeom>
          <a:noFill/>
        </p:spPr>
        <p:txBody>
          <a:bodyPr wrap="square" rtlCol="0" anchor="t">
            <a:spAutoFit/>
          </a:bodyPr>
          <a:lstStyle/>
          <a:p>
            <a:r>
              <a:rPr lang="zh-CN" altLang="en-US" sz="1800" b="1" dirty="0">
                <a:solidFill>
                  <a:schemeClr val="tx1">
                    <a:lumMod val="75000"/>
                    <a:lumOff val="25000"/>
                  </a:schemeClr>
                </a:solidFill>
                <a:latin typeface="思源宋体 CN" panose="02020400000000000000" pitchFamily="18" charset="-122"/>
                <a:ea typeface="思源宋体 CN" panose="02020400000000000000" pitchFamily="18" charset="-122"/>
              </a:rPr>
              <a:t>2.无安全保险装置</a:t>
            </a:r>
            <a:endParaRPr lang="zh-CN" altLang="en-US" sz="1800" b="1"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sp>
        <p:nvSpPr>
          <p:cNvPr id="4" name="文本框 3"/>
          <p:cNvSpPr txBox="1"/>
          <p:nvPr/>
        </p:nvSpPr>
        <p:spPr>
          <a:xfrm>
            <a:off x="944880" y="1291590"/>
            <a:ext cx="7744460" cy="787652"/>
          </a:xfrm>
          <a:prstGeom prst="rect">
            <a:avLst/>
          </a:prstGeom>
          <a:noFill/>
        </p:spPr>
        <p:txBody>
          <a:bodyPr wrap="square" rtlCol="0" anchor="t">
            <a:spAutoFit/>
          </a:bodyPr>
          <a:lstStyle/>
          <a:p>
            <a:pPr>
              <a:lnSpc>
                <a:spcPct val="150000"/>
              </a:lnSpc>
            </a:pPr>
            <a:r>
              <a:rPr lang="zh-CN" altLang="en-US" sz="1600" dirty="0">
                <a:solidFill>
                  <a:schemeClr val="tx1">
                    <a:lumMod val="75000"/>
                    <a:lumOff val="25000"/>
                  </a:schemeClr>
                </a:solidFill>
                <a:latin typeface="思源宋体 CN" panose="02020400000000000000" pitchFamily="18" charset="-122"/>
                <a:ea typeface="思源宋体 CN" panose="02020400000000000000" pitchFamily="18" charset="-122"/>
              </a:rPr>
              <a:t>安全阀、溢流阀、防坠器、限位装置、过卷保护、漏电保护、熔断器、推手器、阻火器、防回火装置等。</a:t>
            </a:r>
            <a:endParaRPr lang="zh-CN" altLang="en-US" sz="1600"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sp>
        <p:nvSpPr>
          <p:cNvPr id="10" name="TextBox 9"/>
          <p:cNvSpPr txBox="1"/>
          <p:nvPr/>
        </p:nvSpPr>
        <p:spPr>
          <a:xfrm>
            <a:off x="1257935" y="4367530"/>
            <a:ext cx="750570" cy="291465"/>
          </a:xfrm>
          <a:prstGeom prst="rect">
            <a:avLst/>
          </a:prstGeom>
          <a:noFill/>
        </p:spPr>
        <p:txBody>
          <a:bodyPr wrap="square" rtlCol="0">
            <a:spAutoFit/>
          </a:bodyPr>
          <a:lstStyle/>
          <a:p>
            <a:pPr algn="ctr"/>
            <a:r>
              <a:rPr lang="zh-CN" altLang="en-US" sz="1300" b="1" dirty="0">
                <a:latin typeface="思源宋体 CN" panose="02020400000000000000" pitchFamily="18" charset="-122"/>
                <a:ea typeface="思源宋体 CN" panose="02020400000000000000" pitchFamily="18" charset="-122"/>
              </a:rPr>
              <a:t>安全阀</a:t>
            </a:r>
            <a:endParaRPr lang="zh-CN" altLang="en-US" sz="1300" b="1" dirty="0">
              <a:latin typeface="思源宋体 CN" panose="02020400000000000000" pitchFamily="18" charset="-122"/>
              <a:ea typeface="思源宋体 CN" panose="02020400000000000000" pitchFamily="18" charset="-122"/>
            </a:endParaRPr>
          </a:p>
        </p:txBody>
      </p:sp>
      <p:sp>
        <p:nvSpPr>
          <p:cNvPr id="12" name="TextBox 11"/>
          <p:cNvSpPr txBox="1"/>
          <p:nvPr/>
        </p:nvSpPr>
        <p:spPr>
          <a:xfrm>
            <a:off x="2818130" y="4367530"/>
            <a:ext cx="1145540" cy="291465"/>
          </a:xfrm>
          <a:prstGeom prst="rect">
            <a:avLst/>
          </a:prstGeom>
          <a:noFill/>
        </p:spPr>
        <p:txBody>
          <a:bodyPr wrap="square" rtlCol="0">
            <a:spAutoFit/>
          </a:bodyPr>
          <a:lstStyle/>
          <a:p>
            <a:pPr algn="ctr"/>
            <a:r>
              <a:rPr lang="zh-CN" altLang="en-US" sz="1300" b="1" dirty="0">
                <a:latin typeface="思源宋体 CN" panose="02020400000000000000" pitchFamily="18" charset="-122"/>
                <a:ea typeface="思源宋体 CN" panose="02020400000000000000" pitchFamily="18" charset="-122"/>
              </a:rPr>
              <a:t>漏电保护器</a:t>
            </a:r>
            <a:endParaRPr lang="zh-CN" altLang="en-US" sz="1300" b="1" dirty="0">
              <a:latin typeface="思源宋体 CN" panose="02020400000000000000" pitchFamily="18" charset="-122"/>
              <a:ea typeface="思源宋体 CN" panose="02020400000000000000" pitchFamily="18" charset="-122"/>
            </a:endParaRPr>
          </a:p>
        </p:txBody>
      </p:sp>
      <p:sp>
        <p:nvSpPr>
          <p:cNvPr id="13" name="TextBox 12"/>
          <p:cNvSpPr txBox="1"/>
          <p:nvPr/>
        </p:nvSpPr>
        <p:spPr>
          <a:xfrm>
            <a:off x="5019675" y="4367530"/>
            <a:ext cx="750570" cy="291465"/>
          </a:xfrm>
          <a:prstGeom prst="rect">
            <a:avLst/>
          </a:prstGeom>
          <a:noFill/>
        </p:spPr>
        <p:txBody>
          <a:bodyPr wrap="square" rtlCol="0">
            <a:spAutoFit/>
          </a:bodyPr>
          <a:lstStyle/>
          <a:p>
            <a:pPr algn="ctr"/>
            <a:r>
              <a:rPr lang="zh-CN" altLang="en-US" sz="1300" b="1" dirty="0">
                <a:latin typeface="思源宋体 CN" panose="02020400000000000000" pitchFamily="18" charset="-122"/>
                <a:ea typeface="思源宋体 CN" panose="02020400000000000000" pitchFamily="18" charset="-122"/>
              </a:rPr>
              <a:t>熔断器</a:t>
            </a:r>
            <a:endParaRPr lang="zh-CN" altLang="en-US" sz="1300" b="1" dirty="0">
              <a:latin typeface="思源宋体 CN" panose="02020400000000000000" pitchFamily="18" charset="-122"/>
              <a:ea typeface="思源宋体 CN" panose="02020400000000000000" pitchFamily="18" charset="-122"/>
            </a:endParaRPr>
          </a:p>
        </p:txBody>
      </p:sp>
      <p:sp>
        <p:nvSpPr>
          <p:cNvPr id="9" name="TextBox 13"/>
          <p:cNvSpPr txBox="1"/>
          <p:nvPr/>
        </p:nvSpPr>
        <p:spPr>
          <a:xfrm>
            <a:off x="7366000" y="4367530"/>
            <a:ext cx="750570" cy="291465"/>
          </a:xfrm>
          <a:prstGeom prst="rect">
            <a:avLst/>
          </a:prstGeom>
          <a:noFill/>
        </p:spPr>
        <p:txBody>
          <a:bodyPr wrap="square" rtlCol="0">
            <a:spAutoFit/>
          </a:bodyPr>
          <a:lstStyle/>
          <a:p>
            <a:pPr algn="ctr"/>
            <a:r>
              <a:rPr lang="zh-CN" altLang="en-US" sz="1300" b="1" dirty="0">
                <a:latin typeface="思源宋体 CN" panose="02020400000000000000" pitchFamily="18" charset="-122"/>
                <a:ea typeface="思源宋体 CN" panose="02020400000000000000" pitchFamily="18" charset="-122"/>
              </a:rPr>
              <a:t>阻火器</a:t>
            </a:r>
            <a:endParaRPr lang="zh-CN" altLang="en-US" sz="1300" b="1" dirty="0">
              <a:latin typeface="思源宋体 CN" panose="02020400000000000000" pitchFamily="18" charset="-122"/>
              <a:ea typeface="思源宋体 CN" panose="02020400000000000000" pitchFamily="18" charset="-122"/>
            </a:endParaRPr>
          </a:p>
        </p:txBody>
      </p:sp>
      <p:pic>
        <p:nvPicPr>
          <p:cNvPr id="15" name="图片 14"/>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848360" y="2425700"/>
            <a:ext cx="1703705" cy="1849755"/>
          </a:xfrm>
          <a:prstGeom prst="rect">
            <a:avLst/>
          </a:prstGeom>
        </p:spPr>
      </p:pic>
      <p:pic>
        <p:nvPicPr>
          <p:cNvPr id="17" name="图片 16"/>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2495550" y="2517140"/>
            <a:ext cx="1791335" cy="1665605"/>
          </a:xfrm>
          <a:prstGeom prst="rect">
            <a:avLst/>
          </a:prstGeom>
        </p:spPr>
      </p:pic>
      <p:pic>
        <p:nvPicPr>
          <p:cNvPr id="18" name="图片 17"/>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4368165" y="2624455"/>
            <a:ext cx="2053590" cy="1451610"/>
          </a:xfrm>
          <a:prstGeom prst="rect">
            <a:avLst/>
          </a:prstGeom>
        </p:spPr>
      </p:pic>
      <p:pic>
        <p:nvPicPr>
          <p:cNvPr id="19" name="图片 18"/>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6613525" y="2517140"/>
            <a:ext cx="1645285" cy="1497965"/>
          </a:xfrm>
          <a:prstGeom prst="rect">
            <a:avLst/>
          </a:prstGeom>
        </p:spPr>
      </p:pic>
      <p:sp>
        <p:nvSpPr>
          <p:cNvPr id="7" name="矩形 6"/>
          <p:cNvSpPr/>
          <p:nvPr/>
        </p:nvSpPr>
        <p:spPr>
          <a:xfrm>
            <a:off x="848360" y="2331720"/>
            <a:ext cx="7639685" cy="2397125"/>
          </a:xfrm>
          <a:prstGeom prst="rect">
            <a:avLst/>
          </a:prstGeom>
          <a:noFill/>
          <a:ln w="12700">
            <a:solidFill>
              <a:schemeClr val="bg1">
                <a:lumMod val="75000"/>
              </a:schemeClr>
            </a:solidFill>
            <a:prstDash val="lgDashDot"/>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advClick="0" advTm="0">
    <p:cove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44245" y="133985"/>
            <a:ext cx="4035425" cy="398780"/>
          </a:xfrm>
          <a:prstGeom prst="rect">
            <a:avLst/>
          </a:prstGeom>
          <a:noFill/>
        </p:spPr>
        <p:txBody>
          <a:bodyPr wrap="square" rtlCol="0" anchor="t">
            <a:spAutoFit/>
          </a:bodyPr>
          <a:lstStyle/>
          <a:p>
            <a:r>
              <a:rPr lang="zh-CN" altLang="en-US" sz="2000" b="1" dirty="0">
                <a:solidFill>
                  <a:srgbClr val="FF0000"/>
                </a:solidFill>
                <a:latin typeface="思源宋体 CN" panose="02020400000000000000" pitchFamily="18" charset="-122"/>
                <a:ea typeface="思源宋体 CN" panose="02020400000000000000" pitchFamily="18" charset="-122"/>
              </a:rPr>
              <a:t>查物的不安全状态</a:t>
            </a:r>
            <a:endParaRPr lang="zh-CN" altLang="en-US" sz="2000" b="1" dirty="0">
              <a:solidFill>
                <a:srgbClr val="FF0000"/>
              </a:solidFill>
              <a:latin typeface="思源宋体 CN" panose="02020400000000000000" pitchFamily="18" charset="-122"/>
              <a:ea typeface="思源宋体 CN" panose="02020400000000000000" pitchFamily="18" charset="-122"/>
            </a:endParaRPr>
          </a:p>
        </p:txBody>
      </p:sp>
      <p:sp>
        <p:nvSpPr>
          <p:cNvPr id="3" name="文本框 2"/>
          <p:cNvSpPr txBox="1"/>
          <p:nvPr/>
        </p:nvSpPr>
        <p:spPr>
          <a:xfrm>
            <a:off x="635000" y="866140"/>
            <a:ext cx="2540000" cy="368300"/>
          </a:xfrm>
          <a:prstGeom prst="rect">
            <a:avLst/>
          </a:prstGeom>
          <a:noFill/>
        </p:spPr>
        <p:txBody>
          <a:bodyPr wrap="square" rtlCol="0" anchor="t">
            <a:spAutoFit/>
          </a:bodyPr>
          <a:lstStyle/>
          <a:p>
            <a:r>
              <a:rPr lang="zh-CN" altLang="en-US" sz="1800" b="1" dirty="0">
                <a:solidFill>
                  <a:schemeClr val="tx1">
                    <a:lumMod val="75000"/>
                    <a:lumOff val="25000"/>
                  </a:schemeClr>
                </a:solidFill>
                <a:latin typeface="思源宋体 CN" panose="02020400000000000000" pitchFamily="18" charset="-122"/>
                <a:ea typeface="思源宋体 CN" panose="02020400000000000000" pitchFamily="18" charset="-122"/>
              </a:rPr>
              <a:t>3.无报警装置</a:t>
            </a:r>
            <a:endParaRPr lang="zh-CN" altLang="en-US" sz="1800" b="1"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sp>
        <p:nvSpPr>
          <p:cNvPr id="4" name="文本框 3"/>
          <p:cNvSpPr txBox="1"/>
          <p:nvPr/>
        </p:nvSpPr>
        <p:spPr>
          <a:xfrm>
            <a:off x="944880" y="1291590"/>
            <a:ext cx="1477645" cy="337185"/>
          </a:xfrm>
          <a:prstGeom prst="rect">
            <a:avLst/>
          </a:prstGeom>
          <a:noFill/>
        </p:spPr>
        <p:txBody>
          <a:bodyPr wrap="square" rtlCol="0" anchor="t">
            <a:spAutoFit/>
          </a:bodyPr>
          <a:lstStyle/>
          <a:p>
            <a:pPr>
              <a:lnSpc>
                <a:spcPct val="100000"/>
              </a:lnSpc>
            </a:pPr>
            <a:r>
              <a:rPr lang="zh-CN" altLang="en-US" sz="1600" dirty="0">
                <a:solidFill>
                  <a:schemeClr val="tx1">
                    <a:lumMod val="75000"/>
                    <a:lumOff val="25000"/>
                  </a:schemeClr>
                </a:solidFill>
                <a:latin typeface="思源宋体 CN" panose="02020400000000000000" pitchFamily="18" charset="-122"/>
                <a:ea typeface="思源宋体 CN" panose="02020400000000000000" pitchFamily="18" charset="-122"/>
              </a:rPr>
              <a:t>声光报警器</a:t>
            </a:r>
            <a:endParaRPr lang="zh-CN" altLang="en-US" sz="1600"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pic>
        <p:nvPicPr>
          <p:cNvPr id="2050" name="Picture 2"/>
          <p:cNvPicPr>
            <a:picLocks noChangeAspect="1" noChangeArrowheads="1"/>
          </p:cNvPicPr>
          <p:nvPr/>
        </p:nvPicPr>
        <p:blipFill>
          <a:blip r:embed="rId1"/>
          <a:srcRect/>
          <a:stretch>
            <a:fillRect/>
          </a:stretch>
        </p:blipFill>
        <p:spPr bwMode="auto">
          <a:xfrm>
            <a:off x="862330" y="1884045"/>
            <a:ext cx="1676400" cy="1952625"/>
          </a:xfrm>
          <a:prstGeom prst="rect">
            <a:avLst/>
          </a:prstGeom>
          <a:noFill/>
          <a:ln w="9525">
            <a:noFill/>
            <a:miter lim="800000"/>
            <a:headEnd/>
            <a:tailEnd/>
          </a:ln>
          <a:effectLst/>
        </p:spPr>
      </p:pic>
      <p:sp>
        <p:nvSpPr>
          <p:cNvPr id="6" name="TextBox 4"/>
          <p:cNvSpPr txBox="1"/>
          <p:nvPr/>
        </p:nvSpPr>
        <p:spPr>
          <a:xfrm>
            <a:off x="1077595" y="4170045"/>
            <a:ext cx="1338580" cy="291465"/>
          </a:xfrm>
          <a:prstGeom prst="rect">
            <a:avLst/>
          </a:prstGeom>
          <a:noFill/>
        </p:spPr>
        <p:txBody>
          <a:bodyPr wrap="none" rtlCol="0">
            <a:spAutoFit/>
          </a:bodyPr>
          <a:lstStyle/>
          <a:p>
            <a:pPr algn="ctr"/>
            <a:r>
              <a:rPr lang="zh-CN" altLang="en-US" sz="1300" b="1" dirty="0">
                <a:latin typeface="思源宋体 CN" panose="02020400000000000000" pitchFamily="18" charset="-122"/>
                <a:ea typeface="思源宋体 CN" panose="02020400000000000000" pitchFamily="18" charset="-122"/>
              </a:rPr>
              <a:t>火灾声光报警器</a:t>
            </a:r>
            <a:endParaRPr lang="zh-CN" altLang="en-US" sz="1300" b="1" dirty="0">
              <a:latin typeface="思源宋体 CN" panose="02020400000000000000" pitchFamily="18" charset="-122"/>
              <a:ea typeface="思源宋体 CN" panose="02020400000000000000" pitchFamily="18" charset="-122"/>
            </a:endParaRPr>
          </a:p>
        </p:txBody>
      </p:sp>
      <p:pic>
        <p:nvPicPr>
          <p:cNvPr id="2051" name="Picture 3"/>
          <p:cNvPicPr>
            <a:picLocks noChangeAspect="1" noChangeArrowheads="1"/>
          </p:cNvPicPr>
          <p:nvPr/>
        </p:nvPicPr>
        <p:blipFill>
          <a:blip r:embed="rId2"/>
          <a:srcRect/>
          <a:stretch>
            <a:fillRect/>
          </a:stretch>
        </p:blipFill>
        <p:spPr bwMode="auto">
          <a:xfrm>
            <a:off x="2792095" y="2026285"/>
            <a:ext cx="1552575" cy="1876425"/>
          </a:xfrm>
          <a:prstGeom prst="rect">
            <a:avLst/>
          </a:prstGeom>
          <a:noFill/>
          <a:ln w="9525">
            <a:noFill/>
            <a:miter lim="800000"/>
            <a:headEnd/>
            <a:tailEnd/>
          </a:ln>
          <a:effectLst/>
        </p:spPr>
      </p:pic>
      <p:sp>
        <p:nvSpPr>
          <p:cNvPr id="8" name="矩形 7"/>
          <p:cNvSpPr/>
          <p:nvPr/>
        </p:nvSpPr>
        <p:spPr>
          <a:xfrm>
            <a:off x="2935605" y="4170045"/>
            <a:ext cx="1338580" cy="291465"/>
          </a:xfrm>
          <a:prstGeom prst="rect">
            <a:avLst/>
          </a:prstGeom>
        </p:spPr>
        <p:txBody>
          <a:bodyPr wrap="none">
            <a:spAutoFit/>
          </a:bodyPr>
          <a:lstStyle/>
          <a:p>
            <a:pPr algn="ctr"/>
            <a:r>
              <a:rPr lang="zh-CN" altLang="en-US" sz="1300" b="1" dirty="0">
                <a:latin typeface="思源宋体 CN" panose="02020400000000000000" pitchFamily="18" charset="-122"/>
                <a:ea typeface="思源宋体 CN" panose="02020400000000000000" pitchFamily="18" charset="-122"/>
              </a:rPr>
              <a:t>燃气泄漏报警器</a:t>
            </a:r>
            <a:endParaRPr lang="zh-CN" altLang="en-US" sz="1300" b="1" dirty="0">
              <a:latin typeface="思源宋体 CN" panose="02020400000000000000" pitchFamily="18" charset="-122"/>
              <a:ea typeface="思源宋体 CN" panose="02020400000000000000" pitchFamily="18" charset="-122"/>
            </a:endParaRPr>
          </a:p>
        </p:txBody>
      </p:sp>
      <p:pic>
        <p:nvPicPr>
          <p:cNvPr id="2053" name="Picture 5"/>
          <p:cNvPicPr>
            <a:picLocks noChangeAspect="1" noChangeArrowheads="1"/>
          </p:cNvPicPr>
          <p:nvPr/>
        </p:nvPicPr>
        <p:blipFill>
          <a:blip r:embed="rId3"/>
          <a:srcRect/>
          <a:stretch>
            <a:fillRect/>
          </a:stretch>
        </p:blipFill>
        <p:spPr bwMode="auto">
          <a:xfrm>
            <a:off x="4792345" y="2038350"/>
            <a:ext cx="938530" cy="1927860"/>
          </a:xfrm>
          <a:prstGeom prst="rect">
            <a:avLst/>
          </a:prstGeom>
          <a:noFill/>
          <a:ln w="9525">
            <a:noFill/>
            <a:miter lim="800000"/>
            <a:headEnd/>
            <a:tailEnd/>
          </a:ln>
          <a:effectLst/>
        </p:spPr>
      </p:pic>
      <p:sp>
        <p:nvSpPr>
          <p:cNvPr id="14" name="矩形 13"/>
          <p:cNvSpPr/>
          <p:nvPr/>
        </p:nvSpPr>
        <p:spPr>
          <a:xfrm>
            <a:off x="4811395" y="4170045"/>
            <a:ext cx="1008380" cy="291465"/>
          </a:xfrm>
          <a:prstGeom prst="rect">
            <a:avLst/>
          </a:prstGeom>
        </p:spPr>
        <p:txBody>
          <a:bodyPr wrap="none">
            <a:spAutoFit/>
          </a:bodyPr>
          <a:lstStyle/>
          <a:p>
            <a:pPr algn="ctr"/>
            <a:r>
              <a:rPr lang="zh-CN" altLang="en-US" sz="1300" b="1" dirty="0">
                <a:latin typeface="思源宋体 CN" panose="02020400000000000000" pitchFamily="18" charset="-122"/>
                <a:ea typeface="思源宋体 CN" panose="02020400000000000000" pitchFamily="18" charset="-122"/>
              </a:rPr>
              <a:t>超温报警器</a:t>
            </a:r>
            <a:endParaRPr lang="zh-CN" altLang="en-US" sz="1300" b="1" dirty="0">
              <a:latin typeface="思源宋体 CN" panose="02020400000000000000" pitchFamily="18" charset="-122"/>
              <a:ea typeface="思源宋体 CN" panose="02020400000000000000" pitchFamily="18" charset="-122"/>
            </a:endParaRPr>
          </a:p>
        </p:txBody>
      </p:sp>
      <p:sp>
        <p:nvSpPr>
          <p:cNvPr id="20" name="矩形 19"/>
          <p:cNvSpPr/>
          <p:nvPr/>
        </p:nvSpPr>
        <p:spPr>
          <a:xfrm>
            <a:off x="6793865" y="4170045"/>
            <a:ext cx="1008380" cy="291465"/>
          </a:xfrm>
          <a:prstGeom prst="rect">
            <a:avLst/>
          </a:prstGeom>
        </p:spPr>
        <p:txBody>
          <a:bodyPr wrap="none">
            <a:spAutoFit/>
          </a:bodyPr>
          <a:lstStyle/>
          <a:p>
            <a:pPr algn="ctr"/>
            <a:r>
              <a:rPr lang="zh-CN" altLang="en-US" sz="1300" b="1" dirty="0">
                <a:latin typeface="思源宋体 CN" panose="02020400000000000000" pitchFamily="18" charset="-122"/>
                <a:ea typeface="思源宋体 CN" panose="02020400000000000000" pitchFamily="18" charset="-122"/>
              </a:rPr>
              <a:t>超压报警器</a:t>
            </a:r>
            <a:endParaRPr lang="zh-CN" altLang="en-US" sz="1300" b="1" dirty="0">
              <a:latin typeface="思源宋体 CN" panose="02020400000000000000" pitchFamily="18" charset="-122"/>
              <a:ea typeface="思源宋体 CN" panose="02020400000000000000" pitchFamily="18" charset="-122"/>
            </a:endParaRPr>
          </a:p>
        </p:txBody>
      </p:sp>
      <p:pic>
        <p:nvPicPr>
          <p:cNvPr id="21" name="图片 20"/>
          <p:cNvPicPr>
            <a:picLocks noChangeAspect="1"/>
          </p:cNvPicPr>
          <p:nvPr/>
        </p:nvPicPr>
        <p:blipFill>
          <a:blip r:embed="rId4"/>
          <a:stretch>
            <a:fillRect/>
          </a:stretch>
        </p:blipFill>
        <p:spPr>
          <a:xfrm>
            <a:off x="6329680" y="2072640"/>
            <a:ext cx="2002790" cy="1927860"/>
          </a:xfrm>
          <a:prstGeom prst="rect">
            <a:avLst/>
          </a:prstGeom>
        </p:spPr>
      </p:pic>
      <p:sp>
        <p:nvSpPr>
          <p:cNvPr id="7" name="矩形 6"/>
          <p:cNvSpPr/>
          <p:nvPr/>
        </p:nvSpPr>
        <p:spPr>
          <a:xfrm>
            <a:off x="548640" y="1799590"/>
            <a:ext cx="8071485" cy="2721610"/>
          </a:xfrm>
          <a:prstGeom prst="rect">
            <a:avLst/>
          </a:prstGeom>
          <a:noFill/>
          <a:ln w="12700">
            <a:solidFill>
              <a:schemeClr val="bg1">
                <a:lumMod val="75000"/>
              </a:schemeClr>
            </a:solidFill>
            <a:prstDash val="lgDashDot"/>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advClick="0" advTm="0">
    <p:cove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44245" y="133985"/>
            <a:ext cx="4035425" cy="398780"/>
          </a:xfrm>
          <a:prstGeom prst="rect">
            <a:avLst/>
          </a:prstGeom>
          <a:noFill/>
        </p:spPr>
        <p:txBody>
          <a:bodyPr wrap="square" rtlCol="0" anchor="t">
            <a:spAutoFit/>
          </a:bodyPr>
          <a:lstStyle/>
          <a:p>
            <a:r>
              <a:rPr lang="zh-CN" altLang="en-US" sz="2000" b="1" dirty="0">
                <a:solidFill>
                  <a:srgbClr val="FF0000"/>
                </a:solidFill>
                <a:latin typeface="思源宋体 CN" panose="02020400000000000000" pitchFamily="18" charset="-122"/>
                <a:ea typeface="思源宋体 CN" panose="02020400000000000000" pitchFamily="18" charset="-122"/>
              </a:rPr>
              <a:t>查物的不安全状态</a:t>
            </a:r>
            <a:endParaRPr lang="zh-CN" altLang="en-US" sz="2000" b="1" dirty="0">
              <a:solidFill>
                <a:srgbClr val="FF0000"/>
              </a:solidFill>
              <a:latin typeface="思源宋体 CN" panose="02020400000000000000" pitchFamily="18" charset="-122"/>
              <a:ea typeface="思源宋体 CN" panose="02020400000000000000" pitchFamily="18" charset="-122"/>
            </a:endParaRPr>
          </a:p>
        </p:txBody>
      </p:sp>
      <p:sp>
        <p:nvSpPr>
          <p:cNvPr id="3" name="文本框 2"/>
          <p:cNvSpPr txBox="1"/>
          <p:nvPr/>
        </p:nvSpPr>
        <p:spPr>
          <a:xfrm>
            <a:off x="635000" y="866140"/>
            <a:ext cx="2540000" cy="368300"/>
          </a:xfrm>
          <a:prstGeom prst="rect">
            <a:avLst/>
          </a:prstGeom>
          <a:noFill/>
        </p:spPr>
        <p:txBody>
          <a:bodyPr wrap="square" rtlCol="0" anchor="t">
            <a:spAutoFit/>
          </a:bodyPr>
          <a:lstStyle/>
          <a:p>
            <a:r>
              <a:rPr lang="zh-CN" altLang="en-US" sz="1800" b="1" dirty="0">
                <a:solidFill>
                  <a:schemeClr val="tx1">
                    <a:lumMod val="75000"/>
                    <a:lumOff val="25000"/>
                  </a:schemeClr>
                </a:solidFill>
                <a:latin typeface="思源宋体 CN" panose="02020400000000000000" pitchFamily="18" charset="-122"/>
                <a:ea typeface="思源宋体 CN" panose="02020400000000000000" pitchFamily="18" charset="-122"/>
              </a:rPr>
              <a:t>4.无安全标志</a:t>
            </a:r>
            <a:endParaRPr lang="zh-CN" altLang="en-US" sz="1800" b="1"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sp>
        <p:nvSpPr>
          <p:cNvPr id="4" name="文本框 3"/>
          <p:cNvSpPr txBox="1"/>
          <p:nvPr/>
        </p:nvSpPr>
        <p:spPr>
          <a:xfrm>
            <a:off x="944880" y="1291590"/>
            <a:ext cx="6887210" cy="337185"/>
          </a:xfrm>
          <a:prstGeom prst="rect">
            <a:avLst/>
          </a:prstGeom>
          <a:noFill/>
        </p:spPr>
        <p:txBody>
          <a:bodyPr wrap="square" rtlCol="0" anchor="t">
            <a:spAutoFit/>
          </a:bodyPr>
          <a:lstStyle/>
          <a:p>
            <a:pPr>
              <a:lnSpc>
                <a:spcPct val="100000"/>
              </a:lnSpc>
            </a:pPr>
            <a:r>
              <a:rPr lang="zh-CN" altLang="en-US" sz="1600" dirty="0">
                <a:solidFill>
                  <a:schemeClr val="tx1">
                    <a:lumMod val="75000"/>
                    <a:lumOff val="25000"/>
                  </a:schemeClr>
                </a:solidFill>
                <a:latin typeface="思源宋体 CN" panose="02020400000000000000" pitchFamily="18" charset="-122"/>
                <a:ea typeface="思源宋体 CN" panose="02020400000000000000" pitchFamily="18" charset="-122"/>
              </a:rPr>
              <a:t>禁止（红）、警告（黄）、指示（蓝）、指令（绿）</a:t>
            </a:r>
            <a:endParaRPr lang="zh-CN" altLang="en-US" sz="1600"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sp>
        <p:nvSpPr>
          <p:cNvPr id="7" name="矩形 6"/>
          <p:cNvSpPr/>
          <p:nvPr/>
        </p:nvSpPr>
        <p:spPr>
          <a:xfrm>
            <a:off x="748665" y="2150745"/>
            <a:ext cx="7891145" cy="2121535"/>
          </a:xfrm>
          <a:prstGeom prst="rect">
            <a:avLst/>
          </a:prstGeom>
          <a:noFill/>
          <a:ln w="12700">
            <a:solidFill>
              <a:schemeClr val="bg1">
                <a:lumMod val="75000"/>
              </a:schemeClr>
            </a:solidFill>
            <a:prstDash val="lgDashDot"/>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882699" y="2284730"/>
            <a:ext cx="7646547" cy="1866191"/>
            <a:chOff x="1300" y="3615"/>
            <a:chExt cx="13631" cy="3327"/>
          </a:xfrm>
        </p:grpSpPr>
        <p:pic>
          <p:nvPicPr>
            <p:cNvPr id="5" name="图片 4"/>
            <p:cNvPicPr>
              <a:picLocks noChangeAspect="1"/>
            </p:cNvPicPr>
            <p:nvPr/>
          </p:nvPicPr>
          <p:blipFill>
            <a:blip r:embed="rId1"/>
            <a:stretch>
              <a:fillRect/>
            </a:stretch>
          </p:blipFill>
          <p:spPr>
            <a:xfrm>
              <a:off x="1300" y="3615"/>
              <a:ext cx="3451" cy="3326"/>
            </a:xfrm>
            <a:prstGeom prst="rect">
              <a:avLst/>
            </a:prstGeom>
          </p:spPr>
        </p:pic>
        <p:pic>
          <p:nvPicPr>
            <p:cNvPr id="6" name="图片 5"/>
            <p:cNvPicPr>
              <a:picLocks noChangeAspect="1"/>
            </p:cNvPicPr>
            <p:nvPr/>
          </p:nvPicPr>
          <p:blipFill>
            <a:blip r:embed="rId2"/>
            <a:stretch>
              <a:fillRect/>
            </a:stretch>
          </p:blipFill>
          <p:spPr>
            <a:xfrm>
              <a:off x="4755" y="3615"/>
              <a:ext cx="3285" cy="3326"/>
            </a:xfrm>
            <a:prstGeom prst="rect">
              <a:avLst/>
            </a:prstGeom>
          </p:spPr>
        </p:pic>
        <p:pic>
          <p:nvPicPr>
            <p:cNvPr id="8" name="图片 7"/>
            <p:cNvPicPr>
              <a:picLocks noChangeAspect="1"/>
            </p:cNvPicPr>
            <p:nvPr/>
          </p:nvPicPr>
          <p:blipFill>
            <a:blip r:embed="rId3"/>
            <a:stretch>
              <a:fillRect/>
            </a:stretch>
          </p:blipFill>
          <p:spPr>
            <a:xfrm>
              <a:off x="8040" y="3615"/>
              <a:ext cx="3254" cy="3325"/>
            </a:xfrm>
            <a:prstGeom prst="rect">
              <a:avLst/>
            </a:prstGeom>
          </p:spPr>
        </p:pic>
        <p:pic>
          <p:nvPicPr>
            <p:cNvPr id="9" name="图片 8"/>
            <p:cNvPicPr>
              <a:picLocks noChangeAspect="1"/>
            </p:cNvPicPr>
            <p:nvPr/>
          </p:nvPicPr>
          <p:blipFill>
            <a:blip r:embed="rId4"/>
            <a:stretch>
              <a:fillRect/>
            </a:stretch>
          </p:blipFill>
          <p:spPr>
            <a:xfrm>
              <a:off x="11294" y="3615"/>
              <a:ext cx="3637" cy="3327"/>
            </a:xfrm>
            <a:prstGeom prst="rect">
              <a:avLst/>
            </a:prstGeom>
          </p:spPr>
        </p:pic>
      </p:grpSp>
    </p:spTree>
  </p:cSld>
  <p:clrMapOvr>
    <a:masterClrMapping/>
  </p:clrMapOvr>
  <p:transition spd="slow" advClick="0" advTm="0">
    <p:cove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44245" y="133985"/>
            <a:ext cx="4035425" cy="398780"/>
          </a:xfrm>
          <a:prstGeom prst="rect">
            <a:avLst/>
          </a:prstGeom>
          <a:noFill/>
        </p:spPr>
        <p:txBody>
          <a:bodyPr wrap="square" rtlCol="0" anchor="t">
            <a:spAutoFit/>
          </a:bodyPr>
          <a:lstStyle/>
          <a:p>
            <a:r>
              <a:rPr lang="zh-CN" altLang="en-US" sz="2000" b="1" dirty="0">
                <a:solidFill>
                  <a:srgbClr val="FF0000"/>
                </a:solidFill>
                <a:latin typeface="思源宋体 CN" panose="02020400000000000000" pitchFamily="18" charset="-122"/>
                <a:ea typeface="思源宋体 CN" panose="02020400000000000000" pitchFamily="18" charset="-122"/>
              </a:rPr>
              <a:t>查物的不安全状态</a:t>
            </a:r>
            <a:endParaRPr lang="zh-CN" altLang="en-US" sz="2000" b="1" dirty="0">
              <a:solidFill>
                <a:srgbClr val="FF0000"/>
              </a:solidFill>
              <a:latin typeface="思源宋体 CN" panose="02020400000000000000" pitchFamily="18" charset="-122"/>
              <a:ea typeface="思源宋体 CN" panose="02020400000000000000" pitchFamily="18" charset="-122"/>
            </a:endParaRPr>
          </a:p>
        </p:txBody>
      </p:sp>
      <p:sp>
        <p:nvSpPr>
          <p:cNvPr id="5" name="文本框 4"/>
          <p:cNvSpPr txBox="1"/>
          <p:nvPr/>
        </p:nvSpPr>
        <p:spPr>
          <a:xfrm>
            <a:off x="635000" y="866140"/>
            <a:ext cx="2540000" cy="368300"/>
          </a:xfrm>
          <a:prstGeom prst="rect">
            <a:avLst/>
          </a:prstGeom>
          <a:noFill/>
        </p:spPr>
        <p:txBody>
          <a:bodyPr wrap="square" rtlCol="0" anchor="t">
            <a:spAutoFit/>
          </a:bodyPr>
          <a:lstStyle/>
          <a:p>
            <a:r>
              <a:rPr lang="zh-CN" altLang="en-US" sz="1800" b="1" dirty="0">
                <a:solidFill>
                  <a:schemeClr val="tx1">
                    <a:lumMod val="75000"/>
                    <a:lumOff val="25000"/>
                  </a:schemeClr>
                </a:solidFill>
                <a:latin typeface="思源宋体 CN" panose="02020400000000000000" pitchFamily="18" charset="-122"/>
                <a:ea typeface="思源宋体 CN" panose="02020400000000000000" pitchFamily="18" charset="-122"/>
              </a:rPr>
              <a:t>5.无护栏或护栏损坏</a:t>
            </a:r>
            <a:endParaRPr lang="zh-CN" altLang="en-US" sz="1800" b="1"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pic>
        <p:nvPicPr>
          <p:cNvPr id="4098" name="Picture 2"/>
          <p:cNvPicPr>
            <a:picLocks noChangeAspect="1" noChangeArrowheads="1"/>
          </p:cNvPicPr>
          <p:nvPr/>
        </p:nvPicPr>
        <p:blipFill>
          <a:blip r:embed="rId1"/>
          <a:srcRect/>
          <a:stretch>
            <a:fillRect/>
          </a:stretch>
        </p:blipFill>
        <p:spPr bwMode="auto">
          <a:xfrm>
            <a:off x="2324735" y="1466850"/>
            <a:ext cx="2108200" cy="1577975"/>
          </a:xfrm>
          <a:prstGeom prst="rect">
            <a:avLst/>
          </a:prstGeom>
          <a:noFill/>
          <a:ln w="9525">
            <a:noFill/>
            <a:miter lim="800000"/>
            <a:headEnd/>
            <a:tailEnd/>
          </a:ln>
          <a:effectLst/>
        </p:spPr>
      </p:pic>
      <p:pic>
        <p:nvPicPr>
          <p:cNvPr id="4099" name="Picture 3"/>
          <p:cNvPicPr>
            <a:picLocks noChangeAspect="1" noChangeArrowheads="1"/>
          </p:cNvPicPr>
          <p:nvPr/>
        </p:nvPicPr>
        <p:blipFill>
          <a:blip r:embed="rId2"/>
          <a:srcRect/>
          <a:stretch>
            <a:fillRect/>
          </a:stretch>
        </p:blipFill>
        <p:spPr bwMode="auto">
          <a:xfrm>
            <a:off x="4639945" y="1466850"/>
            <a:ext cx="2099945" cy="1550035"/>
          </a:xfrm>
          <a:prstGeom prst="rect">
            <a:avLst/>
          </a:prstGeom>
          <a:noFill/>
          <a:ln w="9525">
            <a:noFill/>
            <a:miter lim="800000"/>
            <a:headEnd/>
            <a:tailEnd/>
          </a:ln>
          <a:effectLst/>
        </p:spPr>
      </p:pic>
      <p:pic>
        <p:nvPicPr>
          <p:cNvPr id="4100" name="Picture 4"/>
          <p:cNvPicPr>
            <a:picLocks noChangeAspect="1" noChangeArrowheads="1"/>
          </p:cNvPicPr>
          <p:nvPr/>
        </p:nvPicPr>
        <p:blipFill>
          <a:blip r:embed="rId3"/>
          <a:srcRect/>
          <a:stretch>
            <a:fillRect/>
          </a:stretch>
        </p:blipFill>
        <p:spPr bwMode="auto">
          <a:xfrm>
            <a:off x="2324735" y="3163570"/>
            <a:ext cx="2113915" cy="1550035"/>
          </a:xfrm>
          <a:prstGeom prst="rect">
            <a:avLst/>
          </a:prstGeom>
          <a:noFill/>
          <a:ln w="9525">
            <a:noFill/>
            <a:miter lim="800000"/>
            <a:headEnd/>
            <a:tailEnd/>
          </a:ln>
          <a:effectLst/>
        </p:spPr>
      </p:pic>
      <p:pic>
        <p:nvPicPr>
          <p:cNvPr id="4101" name="Picture 5"/>
          <p:cNvPicPr>
            <a:picLocks noChangeAspect="1" noChangeArrowheads="1"/>
          </p:cNvPicPr>
          <p:nvPr/>
        </p:nvPicPr>
        <p:blipFill>
          <a:blip r:embed="rId4"/>
          <a:srcRect/>
          <a:stretch>
            <a:fillRect/>
          </a:stretch>
        </p:blipFill>
        <p:spPr bwMode="auto">
          <a:xfrm>
            <a:off x="4672965" y="3163570"/>
            <a:ext cx="2096770" cy="1550035"/>
          </a:xfrm>
          <a:prstGeom prst="rect">
            <a:avLst/>
          </a:prstGeom>
          <a:noFill/>
          <a:ln w="9525">
            <a:noFill/>
            <a:miter lim="800000"/>
            <a:headEnd/>
            <a:tailEnd/>
          </a:ln>
          <a:effectLst/>
        </p:spPr>
      </p:pic>
      <p:sp>
        <p:nvSpPr>
          <p:cNvPr id="7" name="矩形 6"/>
          <p:cNvSpPr/>
          <p:nvPr/>
        </p:nvSpPr>
        <p:spPr>
          <a:xfrm>
            <a:off x="2188845" y="1306195"/>
            <a:ext cx="4671695" cy="3539490"/>
          </a:xfrm>
          <a:prstGeom prst="rect">
            <a:avLst/>
          </a:prstGeom>
          <a:noFill/>
          <a:ln w="12700">
            <a:solidFill>
              <a:schemeClr val="bg1">
                <a:lumMod val="75000"/>
              </a:schemeClr>
            </a:solidFill>
            <a:prstDash val="lgDashDot"/>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advClick="0" advTm="0">
    <p:cove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44245" y="133985"/>
            <a:ext cx="4035425" cy="398780"/>
          </a:xfrm>
          <a:prstGeom prst="rect">
            <a:avLst/>
          </a:prstGeom>
          <a:noFill/>
        </p:spPr>
        <p:txBody>
          <a:bodyPr wrap="square" rtlCol="0" anchor="t">
            <a:spAutoFit/>
          </a:bodyPr>
          <a:lstStyle/>
          <a:p>
            <a:r>
              <a:rPr lang="zh-CN" altLang="en-US" sz="2000" b="1" dirty="0">
                <a:solidFill>
                  <a:srgbClr val="FF0000"/>
                </a:solidFill>
                <a:latin typeface="思源宋体 CN" panose="02020400000000000000" pitchFamily="18" charset="-122"/>
                <a:ea typeface="思源宋体 CN" panose="02020400000000000000" pitchFamily="18" charset="-122"/>
              </a:rPr>
              <a:t>查物的不安全状态</a:t>
            </a:r>
            <a:endParaRPr lang="zh-CN" altLang="en-US" sz="2000" b="1" dirty="0">
              <a:solidFill>
                <a:srgbClr val="FF0000"/>
              </a:solidFill>
              <a:latin typeface="思源宋体 CN" panose="02020400000000000000" pitchFamily="18" charset="-122"/>
              <a:ea typeface="思源宋体 CN" panose="02020400000000000000" pitchFamily="18" charset="-122"/>
            </a:endParaRPr>
          </a:p>
        </p:txBody>
      </p:sp>
      <p:sp>
        <p:nvSpPr>
          <p:cNvPr id="5" name="文本框 4"/>
          <p:cNvSpPr txBox="1"/>
          <p:nvPr/>
        </p:nvSpPr>
        <p:spPr>
          <a:xfrm>
            <a:off x="635000" y="866140"/>
            <a:ext cx="2540000" cy="368300"/>
          </a:xfrm>
          <a:prstGeom prst="rect">
            <a:avLst/>
          </a:prstGeom>
          <a:noFill/>
        </p:spPr>
        <p:txBody>
          <a:bodyPr wrap="square" rtlCol="0" anchor="t">
            <a:spAutoFit/>
          </a:bodyPr>
          <a:lstStyle/>
          <a:p>
            <a:r>
              <a:rPr lang="zh-CN" altLang="en-US" sz="1800" b="1" dirty="0">
                <a:solidFill>
                  <a:schemeClr val="tx1">
                    <a:lumMod val="75000"/>
                    <a:lumOff val="25000"/>
                  </a:schemeClr>
                </a:solidFill>
                <a:latin typeface="思源宋体 CN" panose="02020400000000000000" pitchFamily="18" charset="-122"/>
                <a:ea typeface="思源宋体 CN" panose="02020400000000000000" pitchFamily="18" charset="-122"/>
              </a:rPr>
              <a:t>6.电气未接地</a:t>
            </a:r>
            <a:endParaRPr lang="zh-CN" altLang="en-US" sz="1800" b="1"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pic>
        <p:nvPicPr>
          <p:cNvPr id="5122" name="Picture 2"/>
          <p:cNvPicPr>
            <a:picLocks noChangeAspect="1" noChangeArrowheads="1"/>
          </p:cNvPicPr>
          <p:nvPr/>
        </p:nvPicPr>
        <p:blipFill>
          <a:blip r:embed="rId1"/>
          <a:srcRect/>
          <a:stretch>
            <a:fillRect/>
          </a:stretch>
        </p:blipFill>
        <p:spPr bwMode="auto">
          <a:xfrm>
            <a:off x="1190601" y="1814502"/>
            <a:ext cx="3007164" cy="2214578"/>
          </a:xfrm>
          <a:prstGeom prst="rect">
            <a:avLst/>
          </a:prstGeom>
          <a:noFill/>
          <a:ln w="9525">
            <a:noFill/>
            <a:miter lim="800000"/>
            <a:headEnd/>
            <a:tailEnd/>
          </a:ln>
          <a:effectLst/>
        </p:spPr>
      </p:pic>
      <p:pic>
        <p:nvPicPr>
          <p:cNvPr id="5123" name="Picture 3"/>
          <p:cNvPicPr>
            <a:picLocks noChangeAspect="1" noChangeArrowheads="1"/>
          </p:cNvPicPr>
          <p:nvPr/>
        </p:nvPicPr>
        <p:blipFill>
          <a:blip r:embed="rId2"/>
          <a:srcRect/>
          <a:stretch>
            <a:fillRect/>
          </a:stretch>
        </p:blipFill>
        <p:spPr bwMode="auto">
          <a:xfrm>
            <a:off x="4333873" y="1885940"/>
            <a:ext cx="3527465" cy="2143140"/>
          </a:xfrm>
          <a:prstGeom prst="rect">
            <a:avLst/>
          </a:prstGeom>
          <a:noFill/>
          <a:ln w="9525">
            <a:noFill/>
            <a:miter lim="800000"/>
            <a:headEnd/>
            <a:tailEnd/>
          </a:ln>
          <a:effectLst/>
        </p:spPr>
      </p:pic>
      <p:sp>
        <p:nvSpPr>
          <p:cNvPr id="7" name="矩形 6"/>
          <p:cNvSpPr/>
          <p:nvPr/>
        </p:nvSpPr>
        <p:spPr>
          <a:xfrm>
            <a:off x="1026160" y="1683385"/>
            <a:ext cx="6985635" cy="2483485"/>
          </a:xfrm>
          <a:prstGeom prst="rect">
            <a:avLst/>
          </a:prstGeom>
          <a:noFill/>
          <a:ln w="12700">
            <a:solidFill>
              <a:schemeClr val="bg1">
                <a:lumMod val="75000"/>
              </a:schemeClr>
            </a:solidFill>
            <a:prstDash val="lgDashDot"/>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advClick="0" advTm="0">
    <p:cove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44245" y="133985"/>
            <a:ext cx="4035425" cy="398780"/>
          </a:xfrm>
          <a:prstGeom prst="rect">
            <a:avLst/>
          </a:prstGeom>
          <a:noFill/>
        </p:spPr>
        <p:txBody>
          <a:bodyPr wrap="square" rtlCol="0" anchor="t">
            <a:spAutoFit/>
          </a:bodyPr>
          <a:lstStyle/>
          <a:p>
            <a:r>
              <a:rPr lang="zh-CN" altLang="en-US" sz="2000" b="1" dirty="0">
                <a:solidFill>
                  <a:srgbClr val="FF0000"/>
                </a:solidFill>
                <a:latin typeface="思源宋体 CN" panose="02020400000000000000" pitchFamily="18" charset="-122"/>
                <a:ea typeface="思源宋体 CN" panose="02020400000000000000" pitchFamily="18" charset="-122"/>
              </a:rPr>
              <a:t>查物的不安全状态</a:t>
            </a:r>
            <a:endParaRPr lang="zh-CN" altLang="en-US" sz="2000" b="1" dirty="0">
              <a:solidFill>
                <a:srgbClr val="FF0000"/>
              </a:solidFill>
              <a:latin typeface="思源宋体 CN" panose="02020400000000000000" pitchFamily="18" charset="-122"/>
              <a:ea typeface="思源宋体 CN" panose="02020400000000000000" pitchFamily="18" charset="-122"/>
            </a:endParaRPr>
          </a:p>
        </p:txBody>
      </p:sp>
      <p:sp>
        <p:nvSpPr>
          <p:cNvPr id="5" name="文本框 4"/>
          <p:cNvSpPr txBox="1"/>
          <p:nvPr/>
        </p:nvSpPr>
        <p:spPr>
          <a:xfrm>
            <a:off x="711200" y="1418590"/>
            <a:ext cx="4759325" cy="2306955"/>
          </a:xfrm>
          <a:prstGeom prst="rect">
            <a:avLst/>
          </a:prstGeom>
          <a:noFill/>
        </p:spPr>
        <p:txBody>
          <a:bodyPr wrap="square" rtlCol="0" anchor="t">
            <a:spAutoFit/>
          </a:bodyPr>
          <a:lstStyle/>
          <a:p>
            <a:pPr>
              <a:lnSpc>
                <a:spcPct val="200000"/>
              </a:lnSpc>
            </a:pPr>
            <a:r>
              <a:rPr lang="zh-CN" altLang="en-US" sz="1800" b="1" dirty="0">
                <a:solidFill>
                  <a:schemeClr val="tx1">
                    <a:lumMod val="75000"/>
                    <a:lumOff val="25000"/>
                  </a:schemeClr>
                </a:solidFill>
                <a:latin typeface="思源宋体 CN" panose="02020400000000000000" pitchFamily="18" charset="-122"/>
                <a:ea typeface="思源宋体 CN" panose="02020400000000000000" pitchFamily="18" charset="-122"/>
              </a:rPr>
              <a:t>7.绝缘不良</a:t>
            </a:r>
            <a:endParaRPr lang="zh-CN" altLang="en-US" sz="1800" b="1" dirty="0">
              <a:solidFill>
                <a:schemeClr val="tx1">
                  <a:lumMod val="75000"/>
                  <a:lumOff val="25000"/>
                </a:schemeClr>
              </a:solidFill>
              <a:latin typeface="思源宋体 CN" panose="02020400000000000000" pitchFamily="18" charset="-122"/>
              <a:ea typeface="思源宋体 CN" panose="02020400000000000000" pitchFamily="18" charset="-122"/>
            </a:endParaRPr>
          </a:p>
          <a:p>
            <a:pPr>
              <a:lnSpc>
                <a:spcPct val="200000"/>
              </a:lnSpc>
            </a:pPr>
            <a:r>
              <a:rPr lang="zh-CN" altLang="en-US" sz="1800" b="1" dirty="0">
                <a:solidFill>
                  <a:schemeClr val="tx1">
                    <a:lumMod val="75000"/>
                    <a:lumOff val="25000"/>
                  </a:schemeClr>
                </a:solidFill>
                <a:latin typeface="思源宋体 CN" panose="02020400000000000000" pitchFamily="18" charset="-122"/>
                <a:ea typeface="思源宋体 CN" panose="02020400000000000000" pitchFamily="18" charset="-122"/>
              </a:rPr>
              <a:t>8.局扇无消音系统、噪声大</a:t>
            </a:r>
            <a:endParaRPr lang="zh-CN" altLang="en-US" sz="1800" b="1" dirty="0">
              <a:solidFill>
                <a:schemeClr val="tx1">
                  <a:lumMod val="75000"/>
                  <a:lumOff val="25000"/>
                </a:schemeClr>
              </a:solidFill>
              <a:latin typeface="思源宋体 CN" panose="02020400000000000000" pitchFamily="18" charset="-122"/>
              <a:ea typeface="思源宋体 CN" panose="02020400000000000000" pitchFamily="18" charset="-122"/>
            </a:endParaRPr>
          </a:p>
          <a:p>
            <a:pPr>
              <a:lnSpc>
                <a:spcPct val="200000"/>
              </a:lnSpc>
            </a:pPr>
            <a:r>
              <a:rPr lang="zh-CN" altLang="en-US" sz="1800" b="1" dirty="0">
                <a:solidFill>
                  <a:schemeClr val="tx1">
                    <a:lumMod val="75000"/>
                    <a:lumOff val="25000"/>
                  </a:schemeClr>
                </a:solidFill>
                <a:latin typeface="思源宋体 CN" panose="02020400000000000000" pitchFamily="18" charset="-122"/>
                <a:ea typeface="思源宋体 CN" panose="02020400000000000000" pitchFamily="18" charset="-122"/>
              </a:rPr>
              <a:t>9.危房内作业</a:t>
            </a:r>
            <a:endParaRPr lang="zh-CN" altLang="en-US" sz="1800" b="1" dirty="0">
              <a:solidFill>
                <a:schemeClr val="tx1">
                  <a:lumMod val="75000"/>
                  <a:lumOff val="25000"/>
                </a:schemeClr>
              </a:solidFill>
              <a:latin typeface="思源宋体 CN" panose="02020400000000000000" pitchFamily="18" charset="-122"/>
              <a:ea typeface="思源宋体 CN" panose="02020400000000000000" pitchFamily="18" charset="-122"/>
            </a:endParaRPr>
          </a:p>
          <a:p>
            <a:pPr>
              <a:lnSpc>
                <a:spcPct val="200000"/>
              </a:lnSpc>
            </a:pPr>
            <a:r>
              <a:rPr lang="zh-CN" altLang="en-US" sz="1800" b="1" dirty="0">
                <a:solidFill>
                  <a:schemeClr val="tx1">
                    <a:lumMod val="75000"/>
                    <a:lumOff val="25000"/>
                  </a:schemeClr>
                </a:solidFill>
                <a:latin typeface="思源宋体 CN" panose="02020400000000000000" pitchFamily="18" charset="-122"/>
                <a:ea typeface="思源宋体 CN" panose="02020400000000000000" pitchFamily="18" charset="-122"/>
              </a:rPr>
              <a:t>10.未安装防止“跑车”的档车器或档车栏</a:t>
            </a:r>
            <a:endParaRPr lang="zh-CN" altLang="en-US" sz="1800" b="1"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grpSp>
        <p:nvGrpSpPr>
          <p:cNvPr id="3" name="组合 2"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p:nvPr/>
        </p:nvGrpSpPr>
        <p:grpSpPr>
          <a:xfrm flipH="1">
            <a:off x="5224780" y="1386840"/>
            <a:ext cx="3885565" cy="2416810"/>
            <a:chOff x="2614613" y="1263650"/>
            <a:chExt cx="6962775" cy="4330700"/>
          </a:xfrm>
        </p:grpSpPr>
        <p:sp>
          <p:nvSpPr>
            <p:cNvPr id="6" name="îṡľîďê"/>
            <p:cNvSpPr/>
            <p:nvPr/>
          </p:nvSpPr>
          <p:spPr bwMode="auto">
            <a:xfrm>
              <a:off x="4340225" y="1550987"/>
              <a:ext cx="5237163" cy="2674938"/>
            </a:xfrm>
            <a:custGeom>
              <a:avLst/>
              <a:gdLst>
                <a:gd name="T0" fmla="*/ 2411 w 3299"/>
                <a:gd name="T1" fmla="*/ 1685 h 1685"/>
                <a:gd name="T2" fmla="*/ 2854 w 3299"/>
                <a:gd name="T3" fmla="*/ 1262 h 1685"/>
                <a:gd name="T4" fmla="*/ 3299 w 3299"/>
                <a:gd name="T5" fmla="*/ 842 h 1685"/>
                <a:gd name="T6" fmla="*/ 2854 w 3299"/>
                <a:gd name="T7" fmla="*/ 420 h 1685"/>
                <a:gd name="T8" fmla="*/ 2411 w 3299"/>
                <a:gd name="T9" fmla="*/ 0 h 1685"/>
                <a:gd name="T10" fmla="*/ 2411 w 3299"/>
                <a:gd name="T11" fmla="*/ 219 h 1685"/>
                <a:gd name="T12" fmla="*/ 0 w 3299"/>
                <a:gd name="T13" fmla="*/ 219 h 1685"/>
                <a:gd name="T14" fmla="*/ 0 w 3299"/>
                <a:gd name="T15" fmla="*/ 1463 h 1685"/>
                <a:gd name="T16" fmla="*/ 2411 w 3299"/>
                <a:gd name="T17" fmla="*/ 1463 h 1685"/>
                <a:gd name="T18" fmla="*/ 2411 w 3299"/>
                <a:gd name="T19" fmla="*/ 1685 h 1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99" h="1685">
                  <a:moveTo>
                    <a:pt x="2411" y="1685"/>
                  </a:moveTo>
                  <a:lnTo>
                    <a:pt x="2854" y="1262"/>
                  </a:lnTo>
                  <a:lnTo>
                    <a:pt x="3299" y="842"/>
                  </a:lnTo>
                  <a:lnTo>
                    <a:pt x="2854" y="420"/>
                  </a:lnTo>
                  <a:lnTo>
                    <a:pt x="2411" y="0"/>
                  </a:lnTo>
                  <a:lnTo>
                    <a:pt x="2411" y="219"/>
                  </a:lnTo>
                  <a:lnTo>
                    <a:pt x="0" y="219"/>
                  </a:lnTo>
                  <a:lnTo>
                    <a:pt x="0" y="1463"/>
                  </a:lnTo>
                  <a:lnTo>
                    <a:pt x="2411" y="1463"/>
                  </a:lnTo>
                  <a:lnTo>
                    <a:pt x="2411" y="1685"/>
                  </a:lnTo>
                  <a:close/>
                </a:path>
              </a:pathLst>
            </a:custGeom>
            <a:noFill/>
            <a:ln w="31750" cap="flat">
              <a:solidFill>
                <a:srgbClr val="8CD6DB"/>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7" name="îslîdé"/>
            <p:cNvSpPr/>
            <p:nvPr/>
          </p:nvSpPr>
          <p:spPr bwMode="auto">
            <a:xfrm>
              <a:off x="2846388" y="2265362"/>
              <a:ext cx="5237163" cy="2674938"/>
            </a:xfrm>
            <a:custGeom>
              <a:avLst/>
              <a:gdLst>
                <a:gd name="T0" fmla="*/ 2412 w 3299"/>
                <a:gd name="T1" fmla="*/ 1685 h 1685"/>
                <a:gd name="T2" fmla="*/ 2857 w 3299"/>
                <a:gd name="T3" fmla="*/ 1262 h 1685"/>
                <a:gd name="T4" fmla="*/ 3299 w 3299"/>
                <a:gd name="T5" fmla="*/ 842 h 1685"/>
                <a:gd name="T6" fmla="*/ 2857 w 3299"/>
                <a:gd name="T7" fmla="*/ 420 h 1685"/>
                <a:gd name="T8" fmla="*/ 2412 w 3299"/>
                <a:gd name="T9" fmla="*/ 0 h 1685"/>
                <a:gd name="T10" fmla="*/ 2412 w 3299"/>
                <a:gd name="T11" fmla="*/ 219 h 1685"/>
                <a:gd name="T12" fmla="*/ 0 w 3299"/>
                <a:gd name="T13" fmla="*/ 219 h 1685"/>
                <a:gd name="T14" fmla="*/ 0 w 3299"/>
                <a:gd name="T15" fmla="*/ 1464 h 1685"/>
                <a:gd name="T16" fmla="*/ 2412 w 3299"/>
                <a:gd name="T17" fmla="*/ 1464 h 1685"/>
                <a:gd name="T18" fmla="*/ 2412 w 3299"/>
                <a:gd name="T19" fmla="*/ 1685 h 1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99" h="1685">
                  <a:moveTo>
                    <a:pt x="2412" y="1685"/>
                  </a:moveTo>
                  <a:lnTo>
                    <a:pt x="2857" y="1262"/>
                  </a:lnTo>
                  <a:lnTo>
                    <a:pt x="3299" y="842"/>
                  </a:lnTo>
                  <a:lnTo>
                    <a:pt x="2857" y="420"/>
                  </a:lnTo>
                  <a:lnTo>
                    <a:pt x="2412" y="0"/>
                  </a:lnTo>
                  <a:lnTo>
                    <a:pt x="2412" y="219"/>
                  </a:lnTo>
                  <a:lnTo>
                    <a:pt x="0" y="219"/>
                  </a:lnTo>
                  <a:lnTo>
                    <a:pt x="0" y="1464"/>
                  </a:lnTo>
                  <a:lnTo>
                    <a:pt x="2412" y="1464"/>
                  </a:lnTo>
                  <a:lnTo>
                    <a:pt x="2412" y="1685"/>
                  </a:lnTo>
                  <a:close/>
                </a:path>
              </a:pathLst>
            </a:custGeom>
            <a:solidFill>
              <a:srgbClr val="8CD6D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 name="ïṧḻïḍê"/>
            <p:cNvSpPr/>
            <p:nvPr/>
          </p:nvSpPr>
          <p:spPr bwMode="auto">
            <a:xfrm>
              <a:off x="2614613" y="2919412"/>
              <a:ext cx="3330575" cy="2674938"/>
            </a:xfrm>
            <a:custGeom>
              <a:avLst/>
              <a:gdLst>
                <a:gd name="T0" fmla="*/ 18 w 2098"/>
                <a:gd name="T1" fmla="*/ 1464 h 1685"/>
                <a:gd name="T2" fmla="*/ 1210 w 2098"/>
                <a:gd name="T3" fmla="*/ 1464 h 1685"/>
                <a:gd name="T4" fmla="*/ 1210 w 2098"/>
                <a:gd name="T5" fmla="*/ 1685 h 1685"/>
                <a:gd name="T6" fmla="*/ 1652 w 2098"/>
                <a:gd name="T7" fmla="*/ 1263 h 1685"/>
                <a:gd name="T8" fmla="*/ 2098 w 2098"/>
                <a:gd name="T9" fmla="*/ 843 h 1685"/>
                <a:gd name="T10" fmla="*/ 1652 w 2098"/>
                <a:gd name="T11" fmla="*/ 420 h 1685"/>
                <a:gd name="T12" fmla="*/ 1210 w 2098"/>
                <a:gd name="T13" fmla="*/ 0 h 1685"/>
                <a:gd name="T14" fmla="*/ 1210 w 2098"/>
                <a:gd name="T15" fmla="*/ 232 h 1685"/>
                <a:gd name="T16" fmla="*/ 0 w 2098"/>
                <a:gd name="T17" fmla="*/ 232 h 1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98" h="1685">
                  <a:moveTo>
                    <a:pt x="18" y="1464"/>
                  </a:moveTo>
                  <a:lnTo>
                    <a:pt x="1210" y="1464"/>
                  </a:lnTo>
                  <a:lnTo>
                    <a:pt x="1210" y="1685"/>
                  </a:lnTo>
                  <a:lnTo>
                    <a:pt x="1652" y="1263"/>
                  </a:lnTo>
                  <a:lnTo>
                    <a:pt x="2098" y="843"/>
                  </a:lnTo>
                  <a:lnTo>
                    <a:pt x="1652" y="420"/>
                  </a:lnTo>
                  <a:lnTo>
                    <a:pt x="1210" y="0"/>
                  </a:lnTo>
                  <a:lnTo>
                    <a:pt x="1210" y="232"/>
                  </a:lnTo>
                  <a:lnTo>
                    <a:pt x="0" y="232"/>
                  </a:lnTo>
                </a:path>
              </a:pathLst>
            </a:custGeom>
            <a:noFill/>
            <a:ln w="31750" cap="flat">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9" name="íŝlïḋê"/>
            <p:cNvSpPr/>
            <p:nvPr/>
          </p:nvSpPr>
          <p:spPr bwMode="auto">
            <a:xfrm>
              <a:off x="5413375" y="2030412"/>
              <a:ext cx="811213" cy="379413"/>
            </a:xfrm>
            <a:custGeom>
              <a:avLst/>
              <a:gdLst>
                <a:gd name="T0" fmla="*/ 38 w 203"/>
                <a:gd name="T1" fmla="*/ 0 h 95"/>
                <a:gd name="T2" fmla="*/ 40 w 203"/>
                <a:gd name="T3" fmla="*/ 11 h 95"/>
                <a:gd name="T4" fmla="*/ 45 w 203"/>
                <a:gd name="T5" fmla="*/ 23 h 95"/>
                <a:gd name="T6" fmla="*/ 57 w 203"/>
                <a:gd name="T7" fmla="*/ 44 h 95"/>
                <a:gd name="T8" fmla="*/ 76 w 203"/>
                <a:gd name="T9" fmla="*/ 60 h 95"/>
                <a:gd name="T10" fmla="*/ 99 w 203"/>
                <a:gd name="T11" fmla="*/ 70 h 95"/>
                <a:gd name="T12" fmla="*/ 111 w 203"/>
                <a:gd name="T13" fmla="*/ 71 h 95"/>
                <a:gd name="T14" fmla="*/ 124 w 203"/>
                <a:gd name="T15" fmla="*/ 71 h 95"/>
                <a:gd name="T16" fmla="*/ 150 w 203"/>
                <a:gd name="T17" fmla="*/ 63 h 95"/>
                <a:gd name="T18" fmla="*/ 196 w 203"/>
                <a:gd name="T19" fmla="*/ 31 h 95"/>
                <a:gd name="T20" fmla="*/ 203 w 203"/>
                <a:gd name="T21" fmla="*/ 37 h 95"/>
                <a:gd name="T22" fmla="*/ 157 w 203"/>
                <a:gd name="T23" fmla="*/ 78 h 95"/>
                <a:gd name="T24" fmla="*/ 128 w 203"/>
                <a:gd name="T25" fmla="*/ 91 h 95"/>
                <a:gd name="T26" fmla="*/ 112 w 203"/>
                <a:gd name="T27" fmla="*/ 94 h 95"/>
                <a:gd name="T28" fmla="*/ 95 w 203"/>
                <a:gd name="T29" fmla="*/ 94 h 95"/>
                <a:gd name="T30" fmla="*/ 87 w 203"/>
                <a:gd name="T31" fmla="*/ 93 h 95"/>
                <a:gd name="T32" fmla="*/ 79 w 203"/>
                <a:gd name="T33" fmla="*/ 91 h 95"/>
                <a:gd name="T34" fmla="*/ 63 w 203"/>
                <a:gd name="T35" fmla="*/ 85 h 95"/>
                <a:gd name="T36" fmla="*/ 35 w 203"/>
                <a:gd name="T37" fmla="*/ 66 h 95"/>
                <a:gd name="T38" fmla="*/ 13 w 203"/>
                <a:gd name="T39" fmla="*/ 40 h 95"/>
                <a:gd name="T40" fmla="*/ 6 w 203"/>
                <a:gd name="T41" fmla="*/ 25 h 95"/>
                <a:gd name="T42" fmla="*/ 0 w 203"/>
                <a:gd name="T43" fmla="*/ 8 h 95"/>
                <a:gd name="T44" fmla="*/ 38 w 203"/>
                <a:gd name="T45"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3" h="95">
                  <a:moveTo>
                    <a:pt x="38" y="0"/>
                  </a:moveTo>
                  <a:cubicBezTo>
                    <a:pt x="38" y="3"/>
                    <a:pt x="39" y="7"/>
                    <a:pt x="40" y="11"/>
                  </a:cubicBezTo>
                  <a:cubicBezTo>
                    <a:pt x="41" y="15"/>
                    <a:pt x="43" y="19"/>
                    <a:pt x="45" y="23"/>
                  </a:cubicBezTo>
                  <a:cubicBezTo>
                    <a:pt x="48" y="31"/>
                    <a:pt x="52" y="38"/>
                    <a:pt x="57" y="44"/>
                  </a:cubicBezTo>
                  <a:cubicBezTo>
                    <a:pt x="63" y="50"/>
                    <a:pt x="69" y="56"/>
                    <a:pt x="76" y="60"/>
                  </a:cubicBezTo>
                  <a:cubicBezTo>
                    <a:pt x="83" y="64"/>
                    <a:pt x="91" y="68"/>
                    <a:pt x="99" y="70"/>
                  </a:cubicBezTo>
                  <a:cubicBezTo>
                    <a:pt x="103" y="71"/>
                    <a:pt x="107" y="71"/>
                    <a:pt x="111" y="71"/>
                  </a:cubicBezTo>
                  <a:cubicBezTo>
                    <a:pt x="115" y="71"/>
                    <a:pt x="120" y="71"/>
                    <a:pt x="124" y="71"/>
                  </a:cubicBezTo>
                  <a:cubicBezTo>
                    <a:pt x="133" y="69"/>
                    <a:pt x="141" y="67"/>
                    <a:pt x="150" y="63"/>
                  </a:cubicBezTo>
                  <a:cubicBezTo>
                    <a:pt x="167" y="55"/>
                    <a:pt x="183" y="44"/>
                    <a:pt x="196" y="31"/>
                  </a:cubicBezTo>
                  <a:cubicBezTo>
                    <a:pt x="203" y="37"/>
                    <a:pt x="203" y="37"/>
                    <a:pt x="203" y="37"/>
                  </a:cubicBezTo>
                  <a:cubicBezTo>
                    <a:pt x="190" y="53"/>
                    <a:pt x="175" y="67"/>
                    <a:pt x="157" y="78"/>
                  </a:cubicBezTo>
                  <a:cubicBezTo>
                    <a:pt x="148" y="83"/>
                    <a:pt x="139" y="88"/>
                    <a:pt x="128" y="91"/>
                  </a:cubicBezTo>
                  <a:cubicBezTo>
                    <a:pt x="123" y="93"/>
                    <a:pt x="117" y="93"/>
                    <a:pt x="112" y="94"/>
                  </a:cubicBezTo>
                  <a:cubicBezTo>
                    <a:pt x="106" y="94"/>
                    <a:pt x="101" y="95"/>
                    <a:pt x="95" y="94"/>
                  </a:cubicBezTo>
                  <a:cubicBezTo>
                    <a:pt x="87" y="93"/>
                    <a:pt x="87" y="93"/>
                    <a:pt x="87" y="93"/>
                  </a:cubicBezTo>
                  <a:cubicBezTo>
                    <a:pt x="79" y="91"/>
                    <a:pt x="79" y="91"/>
                    <a:pt x="79" y="91"/>
                  </a:cubicBezTo>
                  <a:cubicBezTo>
                    <a:pt x="73" y="90"/>
                    <a:pt x="68" y="87"/>
                    <a:pt x="63" y="85"/>
                  </a:cubicBezTo>
                  <a:cubicBezTo>
                    <a:pt x="52" y="81"/>
                    <a:pt x="43" y="74"/>
                    <a:pt x="35" y="66"/>
                  </a:cubicBezTo>
                  <a:cubicBezTo>
                    <a:pt x="26" y="59"/>
                    <a:pt x="19" y="49"/>
                    <a:pt x="13" y="40"/>
                  </a:cubicBezTo>
                  <a:cubicBezTo>
                    <a:pt x="11" y="35"/>
                    <a:pt x="8" y="30"/>
                    <a:pt x="6" y="25"/>
                  </a:cubicBezTo>
                  <a:cubicBezTo>
                    <a:pt x="3" y="19"/>
                    <a:pt x="1" y="15"/>
                    <a:pt x="0" y="8"/>
                  </a:cubicBezTo>
                  <a:lnTo>
                    <a:pt x="38" y="0"/>
                  </a:lnTo>
                  <a:close/>
                </a:path>
              </a:pathLst>
            </a:custGeom>
            <a:solidFill>
              <a:srgbClr val="3782D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 name="ïSḷíḓé"/>
            <p:cNvSpPr/>
            <p:nvPr/>
          </p:nvSpPr>
          <p:spPr bwMode="auto">
            <a:xfrm>
              <a:off x="6188075" y="2038350"/>
              <a:ext cx="123825" cy="150813"/>
            </a:xfrm>
            <a:custGeom>
              <a:avLst/>
              <a:gdLst>
                <a:gd name="T0" fmla="*/ 0 w 31"/>
                <a:gd name="T1" fmla="*/ 30 h 38"/>
                <a:gd name="T2" fmla="*/ 8 w 31"/>
                <a:gd name="T3" fmla="*/ 38 h 38"/>
                <a:gd name="T4" fmla="*/ 31 w 31"/>
                <a:gd name="T5" fmla="*/ 23 h 38"/>
                <a:gd name="T6" fmla="*/ 10 w 31"/>
                <a:gd name="T7" fmla="*/ 10 h 38"/>
                <a:gd name="T8" fmla="*/ 0 w 31"/>
                <a:gd name="T9" fmla="*/ 30 h 38"/>
              </a:gdLst>
              <a:ahLst/>
              <a:cxnLst>
                <a:cxn ang="0">
                  <a:pos x="T0" y="T1"/>
                </a:cxn>
                <a:cxn ang="0">
                  <a:pos x="T2" y="T3"/>
                </a:cxn>
                <a:cxn ang="0">
                  <a:pos x="T4" y="T5"/>
                </a:cxn>
                <a:cxn ang="0">
                  <a:pos x="T6" y="T7"/>
                </a:cxn>
                <a:cxn ang="0">
                  <a:pos x="T8" y="T9"/>
                </a:cxn>
              </a:cxnLst>
              <a:rect l="0" t="0" r="r" b="b"/>
              <a:pathLst>
                <a:path w="31" h="38">
                  <a:moveTo>
                    <a:pt x="0" y="30"/>
                  </a:moveTo>
                  <a:cubicBezTo>
                    <a:pt x="8" y="38"/>
                    <a:pt x="8" y="38"/>
                    <a:pt x="8" y="38"/>
                  </a:cubicBezTo>
                  <a:cubicBezTo>
                    <a:pt x="31" y="23"/>
                    <a:pt x="31" y="23"/>
                    <a:pt x="31" y="23"/>
                  </a:cubicBezTo>
                  <a:cubicBezTo>
                    <a:pt x="31" y="23"/>
                    <a:pt x="17" y="0"/>
                    <a:pt x="10" y="10"/>
                  </a:cubicBezTo>
                  <a:cubicBezTo>
                    <a:pt x="2" y="20"/>
                    <a:pt x="0" y="30"/>
                    <a:pt x="0" y="30"/>
                  </a:cubicBezTo>
                  <a:close/>
                </a:path>
              </a:pathLst>
            </a:custGeom>
            <a:solidFill>
              <a:srgbClr val="F1CC8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 name="ïṧḷíḓê"/>
            <p:cNvSpPr/>
            <p:nvPr/>
          </p:nvSpPr>
          <p:spPr bwMode="auto">
            <a:xfrm>
              <a:off x="5434013" y="1949450"/>
              <a:ext cx="7938" cy="4763"/>
            </a:xfrm>
            <a:custGeom>
              <a:avLst/>
              <a:gdLst>
                <a:gd name="T0" fmla="*/ 2 w 2"/>
                <a:gd name="T1" fmla="*/ 0 h 1"/>
                <a:gd name="T2" fmla="*/ 0 w 2"/>
                <a:gd name="T3" fmla="*/ 1 h 1"/>
                <a:gd name="T4" fmla="*/ 0 w 2"/>
                <a:gd name="T5" fmla="*/ 0 h 1"/>
                <a:gd name="T6" fmla="*/ 2 w 2"/>
                <a:gd name="T7" fmla="*/ 0 h 1"/>
              </a:gdLst>
              <a:ahLst/>
              <a:cxnLst>
                <a:cxn ang="0">
                  <a:pos x="T0" y="T1"/>
                </a:cxn>
                <a:cxn ang="0">
                  <a:pos x="T2" y="T3"/>
                </a:cxn>
                <a:cxn ang="0">
                  <a:pos x="T4" y="T5"/>
                </a:cxn>
                <a:cxn ang="0">
                  <a:pos x="T6" y="T7"/>
                </a:cxn>
              </a:cxnLst>
              <a:rect l="0" t="0" r="r" b="b"/>
              <a:pathLst>
                <a:path w="2" h="1">
                  <a:moveTo>
                    <a:pt x="2" y="0"/>
                  </a:moveTo>
                  <a:cubicBezTo>
                    <a:pt x="2" y="0"/>
                    <a:pt x="1" y="1"/>
                    <a:pt x="0" y="1"/>
                  </a:cubicBezTo>
                  <a:cubicBezTo>
                    <a:pt x="0" y="1"/>
                    <a:pt x="0" y="0"/>
                    <a:pt x="0" y="0"/>
                  </a:cubicBezTo>
                  <a:lnTo>
                    <a:pt x="2" y="0"/>
                  </a:lnTo>
                  <a:close/>
                </a:path>
              </a:pathLst>
            </a:custGeom>
            <a:solidFill>
              <a:srgbClr val="CC6C3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 name="îśḻîḋè"/>
            <p:cNvSpPr/>
            <p:nvPr/>
          </p:nvSpPr>
          <p:spPr bwMode="auto">
            <a:xfrm>
              <a:off x="4965700" y="2616200"/>
              <a:ext cx="642938" cy="1644650"/>
            </a:xfrm>
            <a:custGeom>
              <a:avLst/>
              <a:gdLst>
                <a:gd name="T0" fmla="*/ 0 w 161"/>
                <a:gd name="T1" fmla="*/ 406 h 412"/>
                <a:gd name="T2" fmla="*/ 22 w 161"/>
                <a:gd name="T3" fmla="*/ 353 h 412"/>
                <a:gd name="T4" fmla="*/ 43 w 161"/>
                <a:gd name="T5" fmla="*/ 299 h 412"/>
                <a:gd name="T6" fmla="*/ 63 w 161"/>
                <a:gd name="T7" fmla="*/ 245 h 412"/>
                <a:gd name="T8" fmla="*/ 83 w 161"/>
                <a:gd name="T9" fmla="*/ 191 h 412"/>
                <a:gd name="T10" fmla="*/ 82 w 161"/>
                <a:gd name="T11" fmla="*/ 196 h 412"/>
                <a:gd name="T12" fmla="*/ 87 w 161"/>
                <a:gd name="T13" fmla="*/ 147 h 412"/>
                <a:gd name="T14" fmla="*/ 91 w 161"/>
                <a:gd name="T15" fmla="*/ 98 h 412"/>
                <a:gd name="T16" fmla="*/ 95 w 161"/>
                <a:gd name="T17" fmla="*/ 49 h 412"/>
                <a:gd name="T18" fmla="*/ 99 w 161"/>
                <a:gd name="T19" fmla="*/ 0 h 412"/>
                <a:gd name="T20" fmla="*/ 161 w 161"/>
                <a:gd name="T21" fmla="*/ 10 h 412"/>
                <a:gd name="T22" fmla="*/ 149 w 161"/>
                <a:gd name="T23" fmla="*/ 58 h 412"/>
                <a:gd name="T24" fmla="*/ 138 w 161"/>
                <a:gd name="T25" fmla="*/ 105 h 412"/>
                <a:gd name="T26" fmla="*/ 127 w 161"/>
                <a:gd name="T27" fmla="*/ 153 h 412"/>
                <a:gd name="T28" fmla="*/ 116 w 161"/>
                <a:gd name="T29" fmla="*/ 201 h 412"/>
                <a:gd name="T30" fmla="*/ 115 w 161"/>
                <a:gd name="T31" fmla="*/ 204 h 412"/>
                <a:gd name="T32" fmla="*/ 114 w 161"/>
                <a:gd name="T33" fmla="*/ 205 h 412"/>
                <a:gd name="T34" fmla="*/ 88 w 161"/>
                <a:gd name="T35" fmla="*/ 256 h 412"/>
                <a:gd name="T36" fmla="*/ 62 w 161"/>
                <a:gd name="T37" fmla="*/ 308 h 412"/>
                <a:gd name="T38" fmla="*/ 37 w 161"/>
                <a:gd name="T39" fmla="*/ 360 h 412"/>
                <a:gd name="T40" fmla="*/ 12 w 161"/>
                <a:gd name="T41" fmla="*/ 412 h 412"/>
                <a:gd name="T42" fmla="*/ 0 w 161"/>
                <a:gd name="T43" fmla="*/ 406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1" h="412">
                  <a:moveTo>
                    <a:pt x="0" y="406"/>
                  </a:moveTo>
                  <a:cubicBezTo>
                    <a:pt x="8" y="389"/>
                    <a:pt x="15" y="371"/>
                    <a:pt x="22" y="353"/>
                  </a:cubicBezTo>
                  <a:cubicBezTo>
                    <a:pt x="43" y="299"/>
                    <a:pt x="43" y="299"/>
                    <a:pt x="43" y="299"/>
                  </a:cubicBezTo>
                  <a:cubicBezTo>
                    <a:pt x="50" y="281"/>
                    <a:pt x="56" y="263"/>
                    <a:pt x="63" y="245"/>
                  </a:cubicBezTo>
                  <a:cubicBezTo>
                    <a:pt x="83" y="191"/>
                    <a:pt x="83" y="191"/>
                    <a:pt x="83" y="191"/>
                  </a:cubicBezTo>
                  <a:cubicBezTo>
                    <a:pt x="82" y="196"/>
                    <a:pt x="82" y="196"/>
                    <a:pt x="82" y="196"/>
                  </a:cubicBezTo>
                  <a:cubicBezTo>
                    <a:pt x="87" y="147"/>
                    <a:pt x="87" y="147"/>
                    <a:pt x="87" y="147"/>
                  </a:cubicBezTo>
                  <a:cubicBezTo>
                    <a:pt x="88" y="130"/>
                    <a:pt x="90" y="114"/>
                    <a:pt x="91" y="98"/>
                  </a:cubicBezTo>
                  <a:cubicBezTo>
                    <a:pt x="95" y="49"/>
                    <a:pt x="95" y="49"/>
                    <a:pt x="95" y="49"/>
                  </a:cubicBezTo>
                  <a:cubicBezTo>
                    <a:pt x="97" y="33"/>
                    <a:pt x="98" y="16"/>
                    <a:pt x="99" y="0"/>
                  </a:cubicBezTo>
                  <a:cubicBezTo>
                    <a:pt x="161" y="10"/>
                    <a:pt x="161" y="10"/>
                    <a:pt x="161" y="10"/>
                  </a:cubicBezTo>
                  <a:cubicBezTo>
                    <a:pt x="157" y="26"/>
                    <a:pt x="153" y="42"/>
                    <a:pt x="149" y="58"/>
                  </a:cubicBezTo>
                  <a:cubicBezTo>
                    <a:pt x="138" y="105"/>
                    <a:pt x="138" y="105"/>
                    <a:pt x="138" y="105"/>
                  </a:cubicBezTo>
                  <a:cubicBezTo>
                    <a:pt x="134" y="121"/>
                    <a:pt x="130" y="137"/>
                    <a:pt x="127" y="153"/>
                  </a:cubicBezTo>
                  <a:cubicBezTo>
                    <a:pt x="116" y="201"/>
                    <a:pt x="116" y="201"/>
                    <a:pt x="116" y="201"/>
                  </a:cubicBezTo>
                  <a:cubicBezTo>
                    <a:pt x="115" y="204"/>
                    <a:pt x="115" y="204"/>
                    <a:pt x="115" y="204"/>
                  </a:cubicBezTo>
                  <a:cubicBezTo>
                    <a:pt x="114" y="205"/>
                    <a:pt x="114" y="205"/>
                    <a:pt x="114" y="205"/>
                  </a:cubicBezTo>
                  <a:cubicBezTo>
                    <a:pt x="88" y="256"/>
                    <a:pt x="88" y="256"/>
                    <a:pt x="88" y="256"/>
                  </a:cubicBezTo>
                  <a:cubicBezTo>
                    <a:pt x="80" y="274"/>
                    <a:pt x="71" y="291"/>
                    <a:pt x="62" y="308"/>
                  </a:cubicBezTo>
                  <a:cubicBezTo>
                    <a:pt x="37" y="360"/>
                    <a:pt x="37" y="360"/>
                    <a:pt x="37" y="360"/>
                  </a:cubicBezTo>
                  <a:cubicBezTo>
                    <a:pt x="29" y="377"/>
                    <a:pt x="20" y="394"/>
                    <a:pt x="12" y="412"/>
                  </a:cubicBezTo>
                  <a:lnTo>
                    <a:pt x="0" y="406"/>
                  </a:lnTo>
                  <a:close/>
                </a:path>
              </a:pathLst>
            </a:custGeom>
            <a:solidFill>
              <a:srgbClr val="14141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 name="ïsļidè"/>
            <p:cNvSpPr/>
            <p:nvPr/>
          </p:nvSpPr>
          <p:spPr bwMode="auto">
            <a:xfrm>
              <a:off x="5410200" y="1635125"/>
              <a:ext cx="111125" cy="422275"/>
            </a:xfrm>
            <a:prstGeom prst="rect">
              <a:avLst/>
            </a:prstGeom>
            <a:solidFill>
              <a:srgbClr val="F1CC8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 name="îṡ1ïḋé"/>
            <p:cNvSpPr/>
            <p:nvPr/>
          </p:nvSpPr>
          <p:spPr bwMode="auto">
            <a:xfrm>
              <a:off x="5597525" y="1611312"/>
              <a:ext cx="111125" cy="95250"/>
            </a:xfrm>
            <a:custGeom>
              <a:avLst/>
              <a:gdLst>
                <a:gd name="T0" fmla="*/ 10 w 28"/>
                <a:gd name="T1" fmla="*/ 0 h 24"/>
                <a:gd name="T2" fmla="*/ 28 w 28"/>
                <a:gd name="T3" fmla="*/ 11 h 24"/>
                <a:gd name="T4" fmla="*/ 7 w 28"/>
                <a:gd name="T5" fmla="*/ 24 h 24"/>
                <a:gd name="T6" fmla="*/ 0 w 28"/>
                <a:gd name="T7" fmla="*/ 1 h 24"/>
                <a:gd name="T8" fmla="*/ 10 w 28"/>
                <a:gd name="T9" fmla="*/ 0 h 24"/>
              </a:gdLst>
              <a:ahLst/>
              <a:cxnLst>
                <a:cxn ang="0">
                  <a:pos x="T0" y="T1"/>
                </a:cxn>
                <a:cxn ang="0">
                  <a:pos x="T2" y="T3"/>
                </a:cxn>
                <a:cxn ang="0">
                  <a:pos x="T4" y="T5"/>
                </a:cxn>
                <a:cxn ang="0">
                  <a:pos x="T6" y="T7"/>
                </a:cxn>
                <a:cxn ang="0">
                  <a:pos x="T8" y="T9"/>
                </a:cxn>
              </a:cxnLst>
              <a:rect l="0" t="0" r="r" b="b"/>
              <a:pathLst>
                <a:path w="28" h="24">
                  <a:moveTo>
                    <a:pt x="10" y="0"/>
                  </a:moveTo>
                  <a:cubicBezTo>
                    <a:pt x="12" y="2"/>
                    <a:pt x="28" y="11"/>
                    <a:pt x="28" y="11"/>
                  </a:cubicBezTo>
                  <a:cubicBezTo>
                    <a:pt x="7" y="24"/>
                    <a:pt x="7" y="24"/>
                    <a:pt x="7" y="24"/>
                  </a:cubicBezTo>
                  <a:cubicBezTo>
                    <a:pt x="0" y="1"/>
                    <a:pt x="0" y="1"/>
                    <a:pt x="0" y="1"/>
                  </a:cubicBezTo>
                  <a:lnTo>
                    <a:pt x="10" y="0"/>
                  </a:lnTo>
                  <a:close/>
                </a:path>
              </a:pathLst>
            </a:custGeom>
            <a:solidFill>
              <a:srgbClr val="F1AA6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 name="îŝlíḓê"/>
            <p:cNvSpPr/>
            <p:nvPr/>
          </p:nvSpPr>
          <p:spPr bwMode="auto">
            <a:xfrm>
              <a:off x="5254625" y="1422400"/>
              <a:ext cx="411163" cy="452438"/>
            </a:xfrm>
            <a:custGeom>
              <a:avLst/>
              <a:gdLst>
                <a:gd name="T0" fmla="*/ 96 w 103"/>
                <a:gd name="T1" fmla="*/ 46 h 113"/>
                <a:gd name="T2" fmla="*/ 69 w 103"/>
                <a:gd name="T3" fmla="*/ 106 h 113"/>
                <a:gd name="T4" fmla="*/ 7 w 103"/>
                <a:gd name="T5" fmla="*/ 69 h 113"/>
                <a:gd name="T6" fmla="*/ 44 w 103"/>
                <a:gd name="T7" fmla="*/ 7 h 113"/>
                <a:gd name="T8" fmla="*/ 96 w 103"/>
                <a:gd name="T9" fmla="*/ 46 h 113"/>
              </a:gdLst>
              <a:ahLst/>
              <a:cxnLst>
                <a:cxn ang="0">
                  <a:pos x="T0" y="T1"/>
                </a:cxn>
                <a:cxn ang="0">
                  <a:pos x="T2" y="T3"/>
                </a:cxn>
                <a:cxn ang="0">
                  <a:pos x="T4" y="T5"/>
                </a:cxn>
                <a:cxn ang="0">
                  <a:pos x="T6" y="T7"/>
                </a:cxn>
                <a:cxn ang="0">
                  <a:pos x="T8" y="T9"/>
                </a:cxn>
              </a:cxnLst>
              <a:rect l="0" t="0" r="r" b="b"/>
              <a:pathLst>
                <a:path w="103" h="113">
                  <a:moveTo>
                    <a:pt x="96" y="46"/>
                  </a:moveTo>
                  <a:cubicBezTo>
                    <a:pt x="103" y="73"/>
                    <a:pt x="97" y="99"/>
                    <a:pt x="69" y="106"/>
                  </a:cubicBezTo>
                  <a:cubicBezTo>
                    <a:pt x="42" y="113"/>
                    <a:pt x="15" y="96"/>
                    <a:pt x="7" y="69"/>
                  </a:cubicBezTo>
                  <a:cubicBezTo>
                    <a:pt x="0" y="42"/>
                    <a:pt x="17" y="14"/>
                    <a:pt x="44" y="7"/>
                  </a:cubicBezTo>
                  <a:cubicBezTo>
                    <a:pt x="71" y="0"/>
                    <a:pt x="88" y="19"/>
                    <a:pt x="96" y="46"/>
                  </a:cubicBezTo>
                  <a:close/>
                </a:path>
              </a:pathLst>
            </a:custGeom>
            <a:solidFill>
              <a:srgbClr val="F1CC8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 name="iśľîḑè"/>
            <p:cNvSpPr/>
            <p:nvPr/>
          </p:nvSpPr>
          <p:spPr bwMode="auto">
            <a:xfrm>
              <a:off x="5402263" y="2592387"/>
              <a:ext cx="377825" cy="1673225"/>
            </a:xfrm>
            <a:custGeom>
              <a:avLst/>
              <a:gdLst>
                <a:gd name="T0" fmla="*/ 51 w 95"/>
                <a:gd name="T1" fmla="*/ 22 h 419"/>
                <a:gd name="T2" fmla="*/ 94 w 95"/>
                <a:gd name="T3" fmla="*/ 210 h 419"/>
                <a:gd name="T4" fmla="*/ 95 w 95"/>
                <a:gd name="T5" fmla="*/ 211 h 419"/>
                <a:gd name="T6" fmla="*/ 95 w 95"/>
                <a:gd name="T7" fmla="*/ 215 h 419"/>
                <a:gd name="T8" fmla="*/ 73 w 95"/>
                <a:gd name="T9" fmla="*/ 414 h 419"/>
                <a:gd name="T10" fmla="*/ 67 w 95"/>
                <a:gd name="T11" fmla="*/ 419 h 419"/>
                <a:gd name="T12" fmla="*/ 61 w 95"/>
                <a:gd name="T13" fmla="*/ 413 h 419"/>
                <a:gd name="T14" fmla="*/ 58 w 95"/>
                <a:gd name="T15" fmla="*/ 214 h 419"/>
                <a:gd name="T16" fmla="*/ 59 w 95"/>
                <a:gd name="T17" fmla="*/ 219 h 419"/>
                <a:gd name="T18" fmla="*/ 4 w 95"/>
                <a:gd name="T19" fmla="*/ 34 h 419"/>
                <a:gd name="T20" fmla="*/ 20 w 95"/>
                <a:gd name="T21" fmla="*/ 4 h 419"/>
                <a:gd name="T22" fmla="*/ 50 w 95"/>
                <a:gd name="T23" fmla="*/ 20 h 419"/>
                <a:gd name="T24" fmla="*/ 51 w 95"/>
                <a:gd name="T25" fmla="*/ 22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 h="419">
                  <a:moveTo>
                    <a:pt x="51" y="22"/>
                  </a:moveTo>
                  <a:cubicBezTo>
                    <a:pt x="94" y="210"/>
                    <a:pt x="94" y="210"/>
                    <a:pt x="94" y="210"/>
                  </a:cubicBezTo>
                  <a:cubicBezTo>
                    <a:pt x="95" y="211"/>
                    <a:pt x="95" y="211"/>
                    <a:pt x="95" y="211"/>
                  </a:cubicBezTo>
                  <a:cubicBezTo>
                    <a:pt x="95" y="213"/>
                    <a:pt x="95" y="214"/>
                    <a:pt x="95" y="215"/>
                  </a:cubicBezTo>
                  <a:cubicBezTo>
                    <a:pt x="73" y="414"/>
                    <a:pt x="73" y="414"/>
                    <a:pt x="73" y="414"/>
                  </a:cubicBezTo>
                  <a:cubicBezTo>
                    <a:pt x="73" y="417"/>
                    <a:pt x="70" y="419"/>
                    <a:pt x="67" y="419"/>
                  </a:cubicBezTo>
                  <a:cubicBezTo>
                    <a:pt x="64" y="418"/>
                    <a:pt x="62" y="416"/>
                    <a:pt x="61" y="413"/>
                  </a:cubicBezTo>
                  <a:cubicBezTo>
                    <a:pt x="58" y="214"/>
                    <a:pt x="58" y="214"/>
                    <a:pt x="58" y="214"/>
                  </a:cubicBezTo>
                  <a:cubicBezTo>
                    <a:pt x="59" y="219"/>
                    <a:pt x="59" y="219"/>
                    <a:pt x="59" y="219"/>
                  </a:cubicBezTo>
                  <a:cubicBezTo>
                    <a:pt x="4" y="34"/>
                    <a:pt x="4" y="34"/>
                    <a:pt x="4" y="34"/>
                  </a:cubicBezTo>
                  <a:cubicBezTo>
                    <a:pt x="0" y="21"/>
                    <a:pt x="8" y="8"/>
                    <a:pt x="20" y="4"/>
                  </a:cubicBezTo>
                  <a:cubicBezTo>
                    <a:pt x="33" y="0"/>
                    <a:pt x="47" y="8"/>
                    <a:pt x="50" y="20"/>
                  </a:cubicBezTo>
                  <a:cubicBezTo>
                    <a:pt x="51" y="21"/>
                    <a:pt x="51" y="21"/>
                    <a:pt x="51" y="22"/>
                  </a:cubicBezTo>
                  <a:close/>
                </a:path>
              </a:pathLst>
            </a:custGeom>
            <a:solidFill>
              <a:srgbClr val="14141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 name="ïŝ1iḋe"/>
            <p:cNvSpPr/>
            <p:nvPr/>
          </p:nvSpPr>
          <p:spPr bwMode="auto">
            <a:xfrm>
              <a:off x="5441950" y="1949450"/>
              <a:ext cx="23813" cy="4763"/>
            </a:xfrm>
            <a:custGeom>
              <a:avLst/>
              <a:gdLst>
                <a:gd name="T0" fmla="*/ 6 w 6"/>
                <a:gd name="T1" fmla="*/ 1 h 1"/>
                <a:gd name="T2" fmla="*/ 0 w 6"/>
                <a:gd name="T3" fmla="*/ 0 h 1"/>
                <a:gd name="T4" fmla="*/ 5 w 6"/>
                <a:gd name="T5" fmla="*/ 0 h 1"/>
                <a:gd name="T6" fmla="*/ 6 w 6"/>
                <a:gd name="T7" fmla="*/ 1 h 1"/>
              </a:gdLst>
              <a:ahLst/>
              <a:cxnLst>
                <a:cxn ang="0">
                  <a:pos x="T0" y="T1"/>
                </a:cxn>
                <a:cxn ang="0">
                  <a:pos x="T2" y="T3"/>
                </a:cxn>
                <a:cxn ang="0">
                  <a:pos x="T4" y="T5"/>
                </a:cxn>
                <a:cxn ang="0">
                  <a:pos x="T6" y="T7"/>
                </a:cxn>
              </a:cxnLst>
              <a:rect l="0" t="0" r="r" b="b"/>
              <a:pathLst>
                <a:path w="6" h="1">
                  <a:moveTo>
                    <a:pt x="6" y="1"/>
                  </a:moveTo>
                  <a:cubicBezTo>
                    <a:pt x="0" y="0"/>
                    <a:pt x="0" y="0"/>
                    <a:pt x="0" y="0"/>
                  </a:cubicBezTo>
                  <a:cubicBezTo>
                    <a:pt x="2" y="0"/>
                    <a:pt x="3" y="0"/>
                    <a:pt x="5" y="0"/>
                  </a:cubicBezTo>
                  <a:lnTo>
                    <a:pt x="6" y="1"/>
                  </a:lnTo>
                  <a:close/>
                </a:path>
              </a:pathLst>
            </a:custGeom>
            <a:solidFill>
              <a:srgbClr val="CC6C3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 name="ïṥľïde"/>
            <p:cNvSpPr/>
            <p:nvPr/>
          </p:nvSpPr>
          <p:spPr bwMode="auto">
            <a:xfrm>
              <a:off x="5624513" y="4221162"/>
              <a:ext cx="139700" cy="68263"/>
            </a:xfrm>
            <a:custGeom>
              <a:avLst/>
              <a:gdLst>
                <a:gd name="T0" fmla="*/ 19 w 35"/>
                <a:gd name="T1" fmla="*/ 8 h 17"/>
                <a:gd name="T2" fmla="*/ 22 w 35"/>
                <a:gd name="T3" fmla="*/ 5 h 17"/>
                <a:gd name="T4" fmla="*/ 3 w 35"/>
                <a:gd name="T5" fmla="*/ 0 h 17"/>
                <a:gd name="T6" fmla="*/ 3 w 35"/>
                <a:gd name="T7" fmla="*/ 0 h 17"/>
                <a:gd name="T8" fmla="*/ 0 w 35"/>
                <a:gd name="T9" fmla="*/ 17 h 17"/>
                <a:gd name="T10" fmla="*/ 35 w 35"/>
                <a:gd name="T11" fmla="*/ 17 h 17"/>
                <a:gd name="T12" fmla="*/ 19 w 35"/>
                <a:gd name="T13" fmla="*/ 8 h 17"/>
              </a:gdLst>
              <a:ahLst/>
              <a:cxnLst>
                <a:cxn ang="0">
                  <a:pos x="T0" y="T1"/>
                </a:cxn>
                <a:cxn ang="0">
                  <a:pos x="T2" y="T3"/>
                </a:cxn>
                <a:cxn ang="0">
                  <a:pos x="T4" y="T5"/>
                </a:cxn>
                <a:cxn ang="0">
                  <a:pos x="T6" y="T7"/>
                </a:cxn>
                <a:cxn ang="0">
                  <a:pos x="T8" y="T9"/>
                </a:cxn>
                <a:cxn ang="0">
                  <a:pos x="T10" y="T11"/>
                </a:cxn>
                <a:cxn ang="0">
                  <a:pos x="T12" y="T13"/>
                </a:cxn>
              </a:cxnLst>
              <a:rect l="0" t="0" r="r" b="b"/>
              <a:pathLst>
                <a:path w="35" h="17">
                  <a:moveTo>
                    <a:pt x="19" y="8"/>
                  </a:moveTo>
                  <a:cubicBezTo>
                    <a:pt x="22" y="5"/>
                    <a:pt x="22" y="5"/>
                    <a:pt x="22" y="5"/>
                  </a:cubicBezTo>
                  <a:cubicBezTo>
                    <a:pt x="15" y="3"/>
                    <a:pt x="9" y="2"/>
                    <a:pt x="3" y="0"/>
                  </a:cubicBezTo>
                  <a:cubicBezTo>
                    <a:pt x="3" y="0"/>
                    <a:pt x="3" y="0"/>
                    <a:pt x="3" y="0"/>
                  </a:cubicBezTo>
                  <a:cubicBezTo>
                    <a:pt x="0" y="17"/>
                    <a:pt x="0" y="17"/>
                    <a:pt x="0" y="17"/>
                  </a:cubicBezTo>
                  <a:cubicBezTo>
                    <a:pt x="35" y="17"/>
                    <a:pt x="35" y="17"/>
                    <a:pt x="35" y="17"/>
                  </a:cubicBezTo>
                  <a:lnTo>
                    <a:pt x="19" y="8"/>
                  </a:lnTo>
                  <a:close/>
                </a:path>
              </a:pathLst>
            </a:custGeom>
            <a:solidFill>
              <a:srgbClr val="FFC84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 name="íṧḻíḓè"/>
            <p:cNvSpPr/>
            <p:nvPr/>
          </p:nvSpPr>
          <p:spPr bwMode="auto">
            <a:xfrm>
              <a:off x="5133975" y="1395412"/>
              <a:ext cx="547688" cy="406400"/>
            </a:xfrm>
            <a:custGeom>
              <a:avLst/>
              <a:gdLst>
                <a:gd name="T0" fmla="*/ 34 w 137"/>
                <a:gd name="T1" fmla="*/ 29 h 102"/>
                <a:gd name="T2" fmla="*/ 100 w 137"/>
                <a:gd name="T3" fmla="*/ 7 h 102"/>
                <a:gd name="T4" fmla="*/ 99 w 137"/>
                <a:gd name="T5" fmla="*/ 54 h 102"/>
                <a:gd name="T6" fmla="*/ 53 w 137"/>
                <a:gd name="T7" fmla="*/ 102 h 102"/>
                <a:gd name="T8" fmla="*/ 34 w 137"/>
                <a:gd name="T9" fmla="*/ 29 h 102"/>
              </a:gdLst>
              <a:ahLst/>
              <a:cxnLst>
                <a:cxn ang="0">
                  <a:pos x="T0" y="T1"/>
                </a:cxn>
                <a:cxn ang="0">
                  <a:pos x="T2" y="T3"/>
                </a:cxn>
                <a:cxn ang="0">
                  <a:pos x="T4" y="T5"/>
                </a:cxn>
                <a:cxn ang="0">
                  <a:pos x="T6" y="T7"/>
                </a:cxn>
                <a:cxn ang="0">
                  <a:pos x="T8" y="T9"/>
                </a:cxn>
              </a:cxnLst>
              <a:rect l="0" t="0" r="r" b="b"/>
              <a:pathLst>
                <a:path w="137" h="102">
                  <a:moveTo>
                    <a:pt x="34" y="29"/>
                  </a:moveTo>
                  <a:cubicBezTo>
                    <a:pt x="34" y="29"/>
                    <a:pt x="63" y="0"/>
                    <a:pt x="100" y="7"/>
                  </a:cubicBezTo>
                  <a:cubicBezTo>
                    <a:pt x="137" y="14"/>
                    <a:pt x="112" y="43"/>
                    <a:pt x="99" y="54"/>
                  </a:cubicBezTo>
                  <a:cubicBezTo>
                    <a:pt x="85" y="66"/>
                    <a:pt x="53" y="102"/>
                    <a:pt x="53" y="102"/>
                  </a:cubicBezTo>
                  <a:cubicBezTo>
                    <a:pt x="53" y="102"/>
                    <a:pt x="0" y="64"/>
                    <a:pt x="34" y="29"/>
                  </a:cubicBezTo>
                  <a:close/>
                </a:path>
              </a:pathLst>
            </a:custGeom>
            <a:solidFill>
              <a:srgbClr val="14141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 name="î$ļiḑe"/>
            <p:cNvSpPr/>
            <p:nvPr/>
          </p:nvSpPr>
          <p:spPr bwMode="auto">
            <a:xfrm>
              <a:off x="5245100" y="1566862"/>
              <a:ext cx="176213" cy="274638"/>
            </a:xfrm>
            <a:custGeom>
              <a:avLst/>
              <a:gdLst>
                <a:gd name="T0" fmla="*/ 39 w 44"/>
                <a:gd name="T1" fmla="*/ 68 h 69"/>
                <a:gd name="T2" fmla="*/ 44 w 44"/>
                <a:gd name="T3" fmla="*/ 0 h 69"/>
                <a:gd name="T4" fmla="*/ 0 w 44"/>
                <a:gd name="T5" fmla="*/ 30 h 69"/>
                <a:gd name="T6" fmla="*/ 39 w 44"/>
                <a:gd name="T7" fmla="*/ 68 h 69"/>
              </a:gdLst>
              <a:ahLst/>
              <a:cxnLst>
                <a:cxn ang="0">
                  <a:pos x="T0" y="T1"/>
                </a:cxn>
                <a:cxn ang="0">
                  <a:pos x="T2" y="T3"/>
                </a:cxn>
                <a:cxn ang="0">
                  <a:pos x="T4" y="T5"/>
                </a:cxn>
                <a:cxn ang="0">
                  <a:pos x="T6" y="T7"/>
                </a:cxn>
              </a:cxnLst>
              <a:rect l="0" t="0" r="r" b="b"/>
              <a:pathLst>
                <a:path w="44" h="69">
                  <a:moveTo>
                    <a:pt x="39" y="68"/>
                  </a:moveTo>
                  <a:cubicBezTo>
                    <a:pt x="41" y="69"/>
                    <a:pt x="44" y="0"/>
                    <a:pt x="44" y="0"/>
                  </a:cubicBezTo>
                  <a:cubicBezTo>
                    <a:pt x="0" y="30"/>
                    <a:pt x="0" y="30"/>
                    <a:pt x="0" y="30"/>
                  </a:cubicBezTo>
                  <a:cubicBezTo>
                    <a:pt x="0" y="30"/>
                    <a:pt x="9" y="57"/>
                    <a:pt x="39" y="68"/>
                  </a:cubicBezTo>
                  <a:close/>
                </a:path>
              </a:pathLst>
            </a:custGeom>
            <a:solidFill>
              <a:srgbClr val="14141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 name="ïśļiḑê"/>
            <p:cNvSpPr/>
            <p:nvPr/>
          </p:nvSpPr>
          <p:spPr bwMode="auto">
            <a:xfrm>
              <a:off x="5313363" y="1949450"/>
              <a:ext cx="352425" cy="739775"/>
            </a:xfrm>
            <a:custGeom>
              <a:avLst/>
              <a:gdLst>
                <a:gd name="T0" fmla="*/ 73 w 88"/>
                <a:gd name="T1" fmla="*/ 184 h 185"/>
                <a:gd name="T2" fmla="*/ 9 w 88"/>
                <a:gd name="T3" fmla="*/ 185 h 185"/>
                <a:gd name="T4" fmla="*/ 0 w 88"/>
                <a:gd name="T5" fmla="*/ 41 h 185"/>
                <a:gd name="T6" fmla="*/ 30 w 88"/>
                <a:gd name="T7" fmla="*/ 1 h 185"/>
                <a:gd name="T8" fmla="*/ 32 w 88"/>
                <a:gd name="T9" fmla="*/ 0 h 185"/>
                <a:gd name="T10" fmla="*/ 38 w 88"/>
                <a:gd name="T11" fmla="*/ 1 h 185"/>
                <a:gd name="T12" fmla="*/ 46 w 88"/>
                <a:gd name="T13" fmla="*/ 1 h 185"/>
                <a:gd name="T14" fmla="*/ 77 w 88"/>
                <a:gd name="T15" fmla="*/ 37 h 185"/>
                <a:gd name="T16" fmla="*/ 73 w 88"/>
                <a:gd name="T17" fmla="*/ 184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185">
                  <a:moveTo>
                    <a:pt x="73" y="184"/>
                  </a:moveTo>
                  <a:cubicBezTo>
                    <a:pt x="9" y="185"/>
                    <a:pt x="9" y="185"/>
                    <a:pt x="9" y="185"/>
                  </a:cubicBezTo>
                  <a:cubicBezTo>
                    <a:pt x="9" y="185"/>
                    <a:pt x="0" y="50"/>
                    <a:pt x="0" y="41"/>
                  </a:cubicBezTo>
                  <a:cubicBezTo>
                    <a:pt x="0" y="14"/>
                    <a:pt x="14" y="3"/>
                    <a:pt x="30" y="1"/>
                  </a:cubicBezTo>
                  <a:cubicBezTo>
                    <a:pt x="31" y="1"/>
                    <a:pt x="32" y="0"/>
                    <a:pt x="32" y="0"/>
                  </a:cubicBezTo>
                  <a:cubicBezTo>
                    <a:pt x="38" y="1"/>
                    <a:pt x="38" y="1"/>
                    <a:pt x="38" y="1"/>
                  </a:cubicBezTo>
                  <a:cubicBezTo>
                    <a:pt x="46" y="1"/>
                    <a:pt x="46" y="1"/>
                    <a:pt x="46" y="1"/>
                  </a:cubicBezTo>
                  <a:cubicBezTo>
                    <a:pt x="46" y="1"/>
                    <a:pt x="72" y="7"/>
                    <a:pt x="77" y="37"/>
                  </a:cubicBezTo>
                  <a:cubicBezTo>
                    <a:pt x="88" y="83"/>
                    <a:pt x="73" y="184"/>
                    <a:pt x="73" y="184"/>
                  </a:cubicBezTo>
                  <a:close/>
                </a:path>
              </a:pathLst>
            </a:custGeom>
            <a:solidFill>
              <a:srgbClr val="499EF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 name="ï$ļídè"/>
            <p:cNvSpPr/>
            <p:nvPr/>
          </p:nvSpPr>
          <p:spPr bwMode="auto">
            <a:xfrm>
              <a:off x="5402263" y="1901825"/>
              <a:ext cx="131763" cy="128588"/>
            </a:xfrm>
            <a:custGeom>
              <a:avLst/>
              <a:gdLst>
                <a:gd name="T0" fmla="*/ 0 w 83"/>
                <a:gd name="T1" fmla="*/ 35 h 81"/>
                <a:gd name="T2" fmla="*/ 2 w 83"/>
                <a:gd name="T3" fmla="*/ 0 h 81"/>
                <a:gd name="T4" fmla="*/ 83 w 83"/>
                <a:gd name="T5" fmla="*/ 13 h 81"/>
                <a:gd name="T6" fmla="*/ 80 w 83"/>
                <a:gd name="T7" fmla="*/ 81 h 81"/>
                <a:gd name="T8" fmla="*/ 7 w 83"/>
                <a:gd name="T9" fmla="*/ 55 h 81"/>
                <a:gd name="T10" fmla="*/ 0 w 83"/>
                <a:gd name="T11" fmla="*/ 35 h 81"/>
              </a:gdLst>
              <a:ahLst/>
              <a:cxnLst>
                <a:cxn ang="0">
                  <a:pos x="T0" y="T1"/>
                </a:cxn>
                <a:cxn ang="0">
                  <a:pos x="T2" y="T3"/>
                </a:cxn>
                <a:cxn ang="0">
                  <a:pos x="T4" y="T5"/>
                </a:cxn>
                <a:cxn ang="0">
                  <a:pos x="T6" y="T7"/>
                </a:cxn>
                <a:cxn ang="0">
                  <a:pos x="T8" y="T9"/>
                </a:cxn>
                <a:cxn ang="0">
                  <a:pos x="T10" y="T11"/>
                </a:cxn>
              </a:cxnLst>
              <a:rect l="0" t="0" r="r" b="b"/>
              <a:pathLst>
                <a:path w="83" h="81">
                  <a:moveTo>
                    <a:pt x="0" y="35"/>
                  </a:moveTo>
                  <a:lnTo>
                    <a:pt x="2" y="0"/>
                  </a:lnTo>
                  <a:lnTo>
                    <a:pt x="83" y="13"/>
                  </a:lnTo>
                  <a:lnTo>
                    <a:pt x="80" y="81"/>
                  </a:lnTo>
                  <a:lnTo>
                    <a:pt x="7" y="55"/>
                  </a:lnTo>
                  <a:lnTo>
                    <a:pt x="0" y="35"/>
                  </a:lnTo>
                  <a:close/>
                </a:path>
              </a:pathLst>
            </a:custGeom>
            <a:solidFill>
              <a:srgbClr val="499EF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 name="íṣliďé"/>
            <p:cNvSpPr/>
            <p:nvPr/>
          </p:nvSpPr>
          <p:spPr bwMode="auto">
            <a:xfrm>
              <a:off x="4957763" y="4229100"/>
              <a:ext cx="136525" cy="68263"/>
            </a:xfrm>
            <a:custGeom>
              <a:avLst/>
              <a:gdLst>
                <a:gd name="T0" fmla="*/ 18 w 34"/>
                <a:gd name="T1" fmla="*/ 8 h 17"/>
                <a:gd name="T2" fmla="*/ 21 w 34"/>
                <a:gd name="T3" fmla="*/ 5 h 17"/>
                <a:gd name="T4" fmla="*/ 2 w 34"/>
                <a:gd name="T5" fmla="*/ 0 h 17"/>
                <a:gd name="T6" fmla="*/ 2 w 34"/>
                <a:gd name="T7" fmla="*/ 0 h 17"/>
                <a:gd name="T8" fmla="*/ 0 w 34"/>
                <a:gd name="T9" fmla="*/ 17 h 17"/>
                <a:gd name="T10" fmla="*/ 34 w 34"/>
                <a:gd name="T11" fmla="*/ 17 h 17"/>
                <a:gd name="T12" fmla="*/ 18 w 34"/>
                <a:gd name="T13" fmla="*/ 8 h 17"/>
              </a:gdLst>
              <a:ahLst/>
              <a:cxnLst>
                <a:cxn ang="0">
                  <a:pos x="T0" y="T1"/>
                </a:cxn>
                <a:cxn ang="0">
                  <a:pos x="T2" y="T3"/>
                </a:cxn>
                <a:cxn ang="0">
                  <a:pos x="T4" y="T5"/>
                </a:cxn>
                <a:cxn ang="0">
                  <a:pos x="T6" y="T7"/>
                </a:cxn>
                <a:cxn ang="0">
                  <a:pos x="T8" y="T9"/>
                </a:cxn>
                <a:cxn ang="0">
                  <a:pos x="T10" y="T11"/>
                </a:cxn>
                <a:cxn ang="0">
                  <a:pos x="T12" y="T13"/>
                </a:cxn>
              </a:cxnLst>
              <a:rect l="0" t="0" r="r" b="b"/>
              <a:pathLst>
                <a:path w="34" h="17">
                  <a:moveTo>
                    <a:pt x="18" y="8"/>
                  </a:moveTo>
                  <a:cubicBezTo>
                    <a:pt x="21" y="5"/>
                    <a:pt x="21" y="5"/>
                    <a:pt x="21" y="5"/>
                  </a:cubicBezTo>
                  <a:cubicBezTo>
                    <a:pt x="15" y="4"/>
                    <a:pt x="8" y="2"/>
                    <a:pt x="2" y="0"/>
                  </a:cubicBezTo>
                  <a:cubicBezTo>
                    <a:pt x="2" y="0"/>
                    <a:pt x="2" y="0"/>
                    <a:pt x="2" y="0"/>
                  </a:cubicBezTo>
                  <a:cubicBezTo>
                    <a:pt x="0" y="17"/>
                    <a:pt x="0" y="17"/>
                    <a:pt x="0" y="17"/>
                  </a:cubicBezTo>
                  <a:cubicBezTo>
                    <a:pt x="34" y="17"/>
                    <a:pt x="34" y="17"/>
                    <a:pt x="34" y="17"/>
                  </a:cubicBezTo>
                  <a:lnTo>
                    <a:pt x="18" y="8"/>
                  </a:lnTo>
                  <a:close/>
                </a:path>
              </a:pathLst>
            </a:custGeom>
            <a:solidFill>
              <a:srgbClr val="FFC84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 name="íṧḷide"/>
            <p:cNvSpPr/>
            <p:nvPr/>
          </p:nvSpPr>
          <p:spPr bwMode="auto">
            <a:xfrm>
              <a:off x="5376863" y="1627187"/>
              <a:ext cx="100013" cy="142875"/>
            </a:xfrm>
            <a:custGeom>
              <a:avLst/>
              <a:gdLst>
                <a:gd name="T0" fmla="*/ 25 w 25"/>
                <a:gd name="T1" fmla="*/ 10 h 36"/>
                <a:gd name="T2" fmla="*/ 7 w 25"/>
                <a:gd name="T3" fmla="*/ 12 h 36"/>
                <a:gd name="T4" fmla="*/ 22 w 25"/>
                <a:gd name="T5" fmla="*/ 33 h 36"/>
              </a:gdLst>
              <a:ahLst/>
              <a:cxnLst>
                <a:cxn ang="0">
                  <a:pos x="T0" y="T1"/>
                </a:cxn>
                <a:cxn ang="0">
                  <a:pos x="T2" y="T3"/>
                </a:cxn>
                <a:cxn ang="0">
                  <a:pos x="T4" y="T5"/>
                </a:cxn>
              </a:cxnLst>
              <a:rect l="0" t="0" r="r" b="b"/>
              <a:pathLst>
                <a:path w="25" h="36">
                  <a:moveTo>
                    <a:pt x="25" y="10"/>
                  </a:moveTo>
                  <a:cubicBezTo>
                    <a:pt x="25" y="10"/>
                    <a:pt x="14" y="0"/>
                    <a:pt x="7" y="12"/>
                  </a:cubicBezTo>
                  <a:cubicBezTo>
                    <a:pt x="0" y="23"/>
                    <a:pt x="11" y="36"/>
                    <a:pt x="22" y="33"/>
                  </a:cubicBezTo>
                </a:path>
              </a:pathLst>
            </a:custGeom>
            <a:solidFill>
              <a:srgbClr val="F1AA6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 name="ïšļiďè"/>
            <p:cNvSpPr/>
            <p:nvPr/>
          </p:nvSpPr>
          <p:spPr bwMode="auto">
            <a:xfrm>
              <a:off x="5146675" y="1295400"/>
              <a:ext cx="482600" cy="395288"/>
            </a:xfrm>
            <a:custGeom>
              <a:avLst/>
              <a:gdLst>
                <a:gd name="T0" fmla="*/ 23 w 121"/>
                <a:gd name="T1" fmla="*/ 99 h 99"/>
                <a:gd name="T2" fmla="*/ 121 w 121"/>
                <a:gd name="T3" fmla="*/ 32 h 99"/>
                <a:gd name="T4" fmla="*/ 115 w 121"/>
                <a:gd name="T5" fmla="*/ 30 h 99"/>
                <a:gd name="T6" fmla="*/ 109 w 121"/>
                <a:gd name="T7" fmla="*/ 34 h 99"/>
                <a:gd name="T8" fmla="*/ 44 w 121"/>
                <a:gd name="T9" fmla="*/ 28 h 99"/>
                <a:gd name="T10" fmla="*/ 24 w 121"/>
                <a:gd name="T11" fmla="*/ 98 h 99"/>
              </a:gdLst>
              <a:ahLst/>
              <a:cxnLst>
                <a:cxn ang="0">
                  <a:pos x="T0" y="T1"/>
                </a:cxn>
                <a:cxn ang="0">
                  <a:pos x="T2" y="T3"/>
                </a:cxn>
                <a:cxn ang="0">
                  <a:pos x="T4" y="T5"/>
                </a:cxn>
                <a:cxn ang="0">
                  <a:pos x="T6" y="T7"/>
                </a:cxn>
                <a:cxn ang="0">
                  <a:pos x="T8" y="T9"/>
                </a:cxn>
                <a:cxn ang="0">
                  <a:pos x="T10" y="T11"/>
                </a:cxn>
              </a:cxnLst>
              <a:rect l="0" t="0" r="r" b="b"/>
              <a:pathLst>
                <a:path w="121" h="99">
                  <a:moveTo>
                    <a:pt x="23" y="99"/>
                  </a:moveTo>
                  <a:cubicBezTo>
                    <a:pt x="121" y="32"/>
                    <a:pt x="121" y="32"/>
                    <a:pt x="121" y="32"/>
                  </a:cubicBezTo>
                  <a:cubicBezTo>
                    <a:pt x="121" y="32"/>
                    <a:pt x="119" y="29"/>
                    <a:pt x="115" y="30"/>
                  </a:cubicBezTo>
                  <a:cubicBezTo>
                    <a:pt x="112" y="31"/>
                    <a:pt x="109" y="34"/>
                    <a:pt x="109" y="34"/>
                  </a:cubicBezTo>
                  <a:cubicBezTo>
                    <a:pt x="109" y="34"/>
                    <a:pt x="88" y="0"/>
                    <a:pt x="44" y="28"/>
                  </a:cubicBezTo>
                  <a:cubicBezTo>
                    <a:pt x="0" y="55"/>
                    <a:pt x="24" y="98"/>
                    <a:pt x="24" y="98"/>
                  </a:cubicBezTo>
                </a:path>
              </a:pathLst>
            </a:custGeom>
            <a:solidFill>
              <a:srgbClr val="FFA42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 name="îṧ1ïḋê"/>
            <p:cNvSpPr/>
            <p:nvPr/>
          </p:nvSpPr>
          <p:spPr bwMode="auto">
            <a:xfrm>
              <a:off x="5365750" y="1390650"/>
              <a:ext cx="171450" cy="65088"/>
            </a:xfrm>
            <a:custGeom>
              <a:avLst/>
              <a:gdLst>
                <a:gd name="T0" fmla="*/ 42 w 43"/>
                <a:gd name="T1" fmla="*/ 13 h 16"/>
                <a:gd name="T2" fmla="*/ 23 w 43"/>
                <a:gd name="T3" fmla="*/ 1 h 16"/>
                <a:gd name="T4" fmla="*/ 2 w 43"/>
                <a:gd name="T5" fmla="*/ 2 h 16"/>
                <a:gd name="T6" fmla="*/ 3 w 43"/>
                <a:gd name="T7" fmla="*/ 5 h 16"/>
                <a:gd name="T8" fmla="*/ 22 w 43"/>
                <a:gd name="T9" fmla="*/ 4 h 16"/>
                <a:gd name="T10" fmla="*/ 40 w 43"/>
                <a:gd name="T11" fmla="*/ 15 h 16"/>
                <a:gd name="T12" fmla="*/ 42 w 43"/>
                <a:gd name="T13" fmla="*/ 13 h 16"/>
              </a:gdLst>
              <a:ahLst/>
              <a:cxnLst>
                <a:cxn ang="0">
                  <a:pos x="T0" y="T1"/>
                </a:cxn>
                <a:cxn ang="0">
                  <a:pos x="T2" y="T3"/>
                </a:cxn>
                <a:cxn ang="0">
                  <a:pos x="T4" y="T5"/>
                </a:cxn>
                <a:cxn ang="0">
                  <a:pos x="T6" y="T7"/>
                </a:cxn>
                <a:cxn ang="0">
                  <a:pos x="T8" y="T9"/>
                </a:cxn>
                <a:cxn ang="0">
                  <a:pos x="T10" y="T11"/>
                </a:cxn>
                <a:cxn ang="0">
                  <a:pos x="T12" y="T13"/>
                </a:cxn>
              </a:cxnLst>
              <a:rect l="0" t="0" r="r" b="b"/>
              <a:pathLst>
                <a:path w="43" h="16">
                  <a:moveTo>
                    <a:pt x="42" y="13"/>
                  </a:moveTo>
                  <a:cubicBezTo>
                    <a:pt x="36" y="8"/>
                    <a:pt x="31" y="3"/>
                    <a:pt x="23" y="1"/>
                  </a:cubicBezTo>
                  <a:cubicBezTo>
                    <a:pt x="16" y="0"/>
                    <a:pt x="9" y="1"/>
                    <a:pt x="2" y="2"/>
                  </a:cubicBezTo>
                  <a:cubicBezTo>
                    <a:pt x="0" y="3"/>
                    <a:pt x="1" y="5"/>
                    <a:pt x="3" y="5"/>
                  </a:cubicBezTo>
                  <a:cubicBezTo>
                    <a:pt x="9" y="4"/>
                    <a:pt x="16" y="3"/>
                    <a:pt x="22" y="4"/>
                  </a:cubicBezTo>
                  <a:cubicBezTo>
                    <a:pt x="29" y="5"/>
                    <a:pt x="35" y="10"/>
                    <a:pt x="40" y="15"/>
                  </a:cubicBezTo>
                  <a:cubicBezTo>
                    <a:pt x="41" y="16"/>
                    <a:pt x="43" y="14"/>
                    <a:pt x="42" y="13"/>
                  </a:cubicBezTo>
                  <a:close/>
                </a:path>
              </a:pathLst>
            </a:custGeom>
            <a:solidFill>
              <a:srgbClr val="FF822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 name="îšḻîďê"/>
            <p:cNvSpPr/>
            <p:nvPr/>
          </p:nvSpPr>
          <p:spPr bwMode="auto">
            <a:xfrm>
              <a:off x="5334000" y="1427162"/>
              <a:ext cx="84138" cy="95250"/>
            </a:xfrm>
            <a:custGeom>
              <a:avLst/>
              <a:gdLst>
                <a:gd name="T0" fmla="*/ 20 w 21"/>
                <a:gd name="T1" fmla="*/ 21 h 24"/>
                <a:gd name="T2" fmla="*/ 3 w 21"/>
                <a:gd name="T3" fmla="*/ 1 h 24"/>
                <a:gd name="T4" fmla="*/ 1 w 21"/>
                <a:gd name="T5" fmla="*/ 2 h 24"/>
                <a:gd name="T6" fmla="*/ 18 w 21"/>
                <a:gd name="T7" fmla="*/ 23 h 24"/>
                <a:gd name="T8" fmla="*/ 20 w 21"/>
                <a:gd name="T9" fmla="*/ 21 h 24"/>
              </a:gdLst>
              <a:ahLst/>
              <a:cxnLst>
                <a:cxn ang="0">
                  <a:pos x="T0" y="T1"/>
                </a:cxn>
                <a:cxn ang="0">
                  <a:pos x="T2" y="T3"/>
                </a:cxn>
                <a:cxn ang="0">
                  <a:pos x="T4" y="T5"/>
                </a:cxn>
                <a:cxn ang="0">
                  <a:pos x="T6" y="T7"/>
                </a:cxn>
                <a:cxn ang="0">
                  <a:pos x="T8" y="T9"/>
                </a:cxn>
              </a:cxnLst>
              <a:rect l="0" t="0" r="r" b="b"/>
              <a:pathLst>
                <a:path w="21" h="24">
                  <a:moveTo>
                    <a:pt x="20" y="21"/>
                  </a:moveTo>
                  <a:cubicBezTo>
                    <a:pt x="14" y="15"/>
                    <a:pt x="8" y="8"/>
                    <a:pt x="3" y="1"/>
                  </a:cubicBezTo>
                  <a:cubicBezTo>
                    <a:pt x="2" y="0"/>
                    <a:pt x="0" y="1"/>
                    <a:pt x="1" y="2"/>
                  </a:cubicBezTo>
                  <a:cubicBezTo>
                    <a:pt x="6" y="10"/>
                    <a:pt x="12" y="17"/>
                    <a:pt x="18" y="23"/>
                  </a:cubicBezTo>
                  <a:cubicBezTo>
                    <a:pt x="19" y="24"/>
                    <a:pt x="21" y="23"/>
                    <a:pt x="20" y="21"/>
                  </a:cubicBezTo>
                  <a:close/>
                </a:path>
              </a:pathLst>
            </a:custGeom>
            <a:solidFill>
              <a:srgbClr val="FF822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 name="îSļíďe"/>
            <p:cNvSpPr/>
            <p:nvPr/>
          </p:nvSpPr>
          <p:spPr bwMode="auto">
            <a:xfrm>
              <a:off x="5257800" y="1443037"/>
              <a:ext cx="47625" cy="179388"/>
            </a:xfrm>
            <a:custGeom>
              <a:avLst/>
              <a:gdLst>
                <a:gd name="T0" fmla="*/ 9 w 12"/>
                <a:gd name="T1" fmla="*/ 2 h 45"/>
                <a:gd name="T2" fmla="*/ 5 w 12"/>
                <a:gd name="T3" fmla="*/ 43 h 45"/>
                <a:gd name="T4" fmla="*/ 8 w 12"/>
                <a:gd name="T5" fmla="*/ 42 h 45"/>
                <a:gd name="T6" fmla="*/ 11 w 12"/>
                <a:gd name="T7" fmla="*/ 3 h 45"/>
                <a:gd name="T8" fmla="*/ 9 w 12"/>
                <a:gd name="T9" fmla="*/ 2 h 45"/>
              </a:gdLst>
              <a:ahLst/>
              <a:cxnLst>
                <a:cxn ang="0">
                  <a:pos x="T0" y="T1"/>
                </a:cxn>
                <a:cxn ang="0">
                  <a:pos x="T2" y="T3"/>
                </a:cxn>
                <a:cxn ang="0">
                  <a:pos x="T4" y="T5"/>
                </a:cxn>
                <a:cxn ang="0">
                  <a:pos x="T6" y="T7"/>
                </a:cxn>
                <a:cxn ang="0">
                  <a:pos x="T8" y="T9"/>
                </a:cxn>
              </a:cxnLst>
              <a:rect l="0" t="0" r="r" b="b"/>
              <a:pathLst>
                <a:path w="12" h="45">
                  <a:moveTo>
                    <a:pt x="9" y="2"/>
                  </a:moveTo>
                  <a:cubicBezTo>
                    <a:pt x="0" y="14"/>
                    <a:pt x="2" y="29"/>
                    <a:pt x="5" y="43"/>
                  </a:cubicBezTo>
                  <a:cubicBezTo>
                    <a:pt x="6" y="45"/>
                    <a:pt x="8" y="44"/>
                    <a:pt x="8" y="42"/>
                  </a:cubicBezTo>
                  <a:cubicBezTo>
                    <a:pt x="5" y="29"/>
                    <a:pt x="3" y="15"/>
                    <a:pt x="11" y="3"/>
                  </a:cubicBezTo>
                  <a:cubicBezTo>
                    <a:pt x="12" y="2"/>
                    <a:pt x="10" y="0"/>
                    <a:pt x="9" y="2"/>
                  </a:cubicBezTo>
                  <a:close/>
                </a:path>
              </a:pathLst>
            </a:custGeom>
            <a:solidFill>
              <a:srgbClr val="FF822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 name="iṥlïḓê"/>
            <p:cNvSpPr/>
            <p:nvPr/>
          </p:nvSpPr>
          <p:spPr bwMode="auto">
            <a:xfrm>
              <a:off x="5138738" y="1981200"/>
              <a:ext cx="330200" cy="823913"/>
            </a:xfrm>
            <a:custGeom>
              <a:avLst/>
              <a:gdLst>
                <a:gd name="T0" fmla="*/ 83 w 83"/>
                <a:gd name="T1" fmla="*/ 36 h 206"/>
                <a:gd name="T2" fmla="*/ 72 w 83"/>
                <a:gd name="T3" fmla="*/ 41 h 206"/>
                <a:gd name="T4" fmla="*/ 61 w 83"/>
                <a:gd name="T5" fmla="*/ 47 h 206"/>
                <a:gd name="T6" fmla="*/ 43 w 83"/>
                <a:gd name="T7" fmla="*/ 63 h 206"/>
                <a:gd name="T8" fmla="*/ 30 w 83"/>
                <a:gd name="T9" fmla="*/ 84 h 206"/>
                <a:gd name="T10" fmla="*/ 25 w 83"/>
                <a:gd name="T11" fmla="*/ 109 h 206"/>
                <a:gd name="T12" fmla="*/ 25 w 83"/>
                <a:gd name="T13" fmla="*/ 121 h 206"/>
                <a:gd name="T14" fmla="*/ 28 w 83"/>
                <a:gd name="T15" fmla="*/ 134 h 206"/>
                <a:gd name="T16" fmla="*/ 40 w 83"/>
                <a:gd name="T17" fmla="*/ 157 h 206"/>
                <a:gd name="T18" fmla="*/ 80 w 83"/>
                <a:gd name="T19" fmla="*/ 198 h 206"/>
                <a:gd name="T20" fmla="*/ 75 w 83"/>
                <a:gd name="T21" fmla="*/ 206 h 206"/>
                <a:gd name="T22" fmla="*/ 27 w 83"/>
                <a:gd name="T23" fmla="*/ 168 h 206"/>
                <a:gd name="T24" fmla="*/ 9 w 83"/>
                <a:gd name="T25" fmla="*/ 141 h 206"/>
                <a:gd name="T26" fmla="*/ 3 w 83"/>
                <a:gd name="T27" fmla="*/ 126 h 206"/>
                <a:gd name="T28" fmla="*/ 0 w 83"/>
                <a:gd name="T29" fmla="*/ 109 h 206"/>
                <a:gd name="T30" fmla="*/ 0 w 83"/>
                <a:gd name="T31" fmla="*/ 101 h 206"/>
                <a:gd name="T32" fmla="*/ 0 w 83"/>
                <a:gd name="T33" fmla="*/ 92 h 206"/>
                <a:gd name="T34" fmla="*/ 3 w 83"/>
                <a:gd name="T35" fmla="*/ 76 h 206"/>
                <a:gd name="T36" fmla="*/ 17 w 83"/>
                <a:gd name="T37" fmla="*/ 45 h 206"/>
                <a:gd name="T38" fmla="*/ 39 w 83"/>
                <a:gd name="T39" fmla="*/ 19 h 206"/>
                <a:gd name="T40" fmla="*/ 53 w 83"/>
                <a:gd name="T41" fmla="*/ 9 h 206"/>
                <a:gd name="T42" fmla="*/ 68 w 83"/>
                <a:gd name="T43" fmla="*/ 0 h 206"/>
                <a:gd name="T44" fmla="*/ 83 w 83"/>
                <a:gd name="T45" fmla="*/ 3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3" h="206">
                  <a:moveTo>
                    <a:pt x="83" y="36"/>
                  </a:moveTo>
                  <a:cubicBezTo>
                    <a:pt x="80" y="37"/>
                    <a:pt x="76" y="39"/>
                    <a:pt x="72" y="41"/>
                  </a:cubicBezTo>
                  <a:cubicBezTo>
                    <a:pt x="68" y="43"/>
                    <a:pt x="65" y="45"/>
                    <a:pt x="61" y="47"/>
                  </a:cubicBezTo>
                  <a:cubicBezTo>
                    <a:pt x="54" y="52"/>
                    <a:pt x="48" y="57"/>
                    <a:pt x="43" y="63"/>
                  </a:cubicBezTo>
                  <a:cubicBezTo>
                    <a:pt x="37" y="70"/>
                    <a:pt x="33" y="77"/>
                    <a:pt x="30" y="84"/>
                  </a:cubicBezTo>
                  <a:cubicBezTo>
                    <a:pt x="27" y="92"/>
                    <a:pt x="25" y="100"/>
                    <a:pt x="25" y="109"/>
                  </a:cubicBezTo>
                  <a:cubicBezTo>
                    <a:pt x="24" y="113"/>
                    <a:pt x="25" y="117"/>
                    <a:pt x="25" y="121"/>
                  </a:cubicBezTo>
                  <a:cubicBezTo>
                    <a:pt x="26" y="125"/>
                    <a:pt x="27" y="129"/>
                    <a:pt x="28" y="134"/>
                  </a:cubicBezTo>
                  <a:cubicBezTo>
                    <a:pt x="31" y="142"/>
                    <a:pt x="35" y="150"/>
                    <a:pt x="40" y="157"/>
                  </a:cubicBezTo>
                  <a:cubicBezTo>
                    <a:pt x="51" y="173"/>
                    <a:pt x="65" y="187"/>
                    <a:pt x="80" y="198"/>
                  </a:cubicBezTo>
                  <a:cubicBezTo>
                    <a:pt x="75" y="206"/>
                    <a:pt x="75" y="206"/>
                    <a:pt x="75" y="206"/>
                  </a:cubicBezTo>
                  <a:cubicBezTo>
                    <a:pt x="57" y="196"/>
                    <a:pt x="41" y="184"/>
                    <a:pt x="27" y="168"/>
                  </a:cubicBezTo>
                  <a:cubicBezTo>
                    <a:pt x="20" y="160"/>
                    <a:pt x="14" y="151"/>
                    <a:pt x="9" y="141"/>
                  </a:cubicBezTo>
                  <a:cubicBezTo>
                    <a:pt x="6" y="136"/>
                    <a:pt x="5" y="131"/>
                    <a:pt x="3" y="126"/>
                  </a:cubicBezTo>
                  <a:cubicBezTo>
                    <a:pt x="2" y="120"/>
                    <a:pt x="0" y="115"/>
                    <a:pt x="0" y="109"/>
                  </a:cubicBezTo>
                  <a:cubicBezTo>
                    <a:pt x="0" y="101"/>
                    <a:pt x="0" y="101"/>
                    <a:pt x="0" y="101"/>
                  </a:cubicBezTo>
                  <a:cubicBezTo>
                    <a:pt x="0" y="92"/>
                    <a:pt x="0" y="92"/>
                    <a:pt x="0" y="92"/>
                  </a:cubicBezTo>
                  <a:cubicBezTo>
                    <a:pt x="0" y="87"/>
                    <a:pt x="2" y="81"/>
                    <a:pt x="3" y="76"/>
                  </a:cubicBezTo>
                  <a:cubicBezTo>
                    <a:pt x="6" y="65"/>
                    <a:pt x="11" y="54"/>
                    <a:pt x="17" y="45"/>
                  </a:cubicBezTo>
                  <a:cubicBezTo>
                    <a:pt x="23" y="35"/>
                    <a:pt x="31" y="27"/>
                    <a:pt x="39" y="19"/>
                  </a:cubicBezTo>
                  <a:cubicBezTo>
                    <a:pt x="43" y="16"/>
                    <a:pt x="48" y="12"/>
                    <a:pt x="53" y="9"/>
                  </a:cubicBezTo>
                  <a:cubicBezTo>
                    <a:pt x="58" y="6"/>
                    <a:pt x="62" y="3"/>
                    <a:pt x="68" y="0"/>
                  </a:cubicBezTo>
                  <a:lnTo>
                    <a:pt x="83" y="36"/>
                  </a:lnTo>
                  <a:close/>
                </a:path>
              </a:pathLst>
            </a:custGeom>
            <a:solidFill>
              <a:srgbClr val="499EF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 name="íŝlîdé"/>
            <p:cNvSpPr/>
            <p:nvPr/>
          </p:nvSpPr>
          <p:spPr bwMode="auto">
            <a:xfrm>
              <a:off x="5426075" y="2760662"/>
              <a:ext cx="155575" cy="119063"/>
            </a:xfrm>
            <a:custGeom>
              <a:avLst/>
              <a:gdLst>
                <a:gd name="T0" fmla="*/ 6 w 39"/>
                <a:gd name="T1" fmla="*/ 0 h 30"/>
                <a:gd name="T2" fmla="*/ 0 w 39"/>
                <a:gd name="T3" fmla="*/ 10 h 30"/>
                <a:gd name="T4" fmla="*/ 19 w 39"/>
                <a:gd name="T5" fmla="*/ 30 h 30"/>
                <a:gd name="T6" fmla="*/ 28 w 39"/>
                <a:gd name="T7" fmla="*/ 7 h 30"/>
                <a:gd name="T8" fmla="*/ 6 w 39"/>
                <a:gd name="T9" fmla="*/ 0 h 30"/>
              </a:gdLst>
              <a:ahLst/>
              <a:cxnLst>
                <a:cxn ang="0">
                  <a:pos x="T0" y="T1"/>
                </a:cxn>
                <a:cxn ang="0">
                  <a:pos x="T2" y="T3"/>
                </a:cxn>
                <a:cxn ang="0">
                  <a:pos x="T4" y="T5"/>
                </a:cxn>
                <a:cxn ang="0">
                  <a:pos x="T6" y="T7"/>
                </a:cxn>
                <a:cxn ang="0">
                  <a:pos x="T8" y="T9"/>
                </a:cxn>
              </a:cxnLst>
              <a:rect l="0" t="0" r="r" b="b"/>
              <a:pathLst>
                <a:path w="39" h="30">
                  <a:moveTo>
                    <a:pt x="6" y="0"/>
                  </a:moveTo>
                  <a:cubicBezTo>
                    <a:pt x="0" y="10"/>
                    <a:pt x="0" y="10"/>
                    <a:pt x="0" y="10"/>
                  </a:cubicBezTo>
                  <a:cubicBezTo>
                    <a:pt x="19" y="30"/>
                    <a:pt x="19" y="30"/>
                    <a:pt x="19" y="30"/>
                  </a:cubicBezTo>
                  <a:cubicBezTo>
                    <a:pt x="19" y="30"/>
                    <a:pt x="39" y="13"/>
                    <a:pt x="28" y="7"/>
                  </a:cubicBezTo>
                  <a:cubicBezTo>
                    <a:pt x="17" y="1"/>
                    <a:pt x="6" y="0"/>
                    <a:pt x="6" y="0"/>
                  </a:cubicBezTo>
                  <a:close/>
                </a:path>
              </a:pathLst>
            </a:custGeom>
            <a:solidFill>
              <a:srgbClr val="F1CC8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 name="íšliḑè"/>
            <p:cNvSpPr/>
            <p:nvPr/>
          </p:nvSpPr>
          <p:spPr bwMode="auto">
            <a:xfrm>
              <a:off x="7466013" y="2528887"/>
              <a:ext cx="566738" cy="1533525"/>
            </a:xfrm>
            <a:custGeom>
              <a:avLst/>
              <a:gdLst>
                <a:gd name="T0" fmla="*/ 150 w 357"/>
                <a:gd name="T1" fmla="*/ 0 h 966"/>
                <a:gd name="T2" fmla="*/ 352 w 357"/>
                <a:gd name="T3" fmla="*/ 546 h 966"/>
                <a:gd name="T4" fmla="*/ 357 w 357"/>
                <a:gd name="T5" fmla="*/ 558 h 966"/>
                <a:gd name="T6" fmla="*/ 357 w 357"/>
                <a:gd name="T7" fmla="*/ 566 h 966"/>
                <a:gd name="T8" fmla="*/ 279 w 357"/>
                <a:gd name="T9" fmla="*/ 966 h 966"/>
                <a:gd name="T10" fmla="*/ 238 w 357"/>
                <a:gd name="T11" fmla="*/ 958 h 966"/>
                <a:gd name="T12" fmla="*/ 266 w 357"/>
                <a:gd name="T13" fmla="*/ 551 h 966"/>
                <a:gd name="T14" fmla="*/ 271 w 357"/>
                <a:gd name="T15" fmla="*/ 583 h 966"/>
                <a:gd name="T16" fmla="*/ 0 w 357"/>
                <a:gd name="T17" fmla="*/ 70 h 966"/>
                <a:gd name="T18" fmla="*/ 150 w 357"/>
                <a:gd name="T19" fmla="*/ 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7" h="966">
                  <a:moveTo>
                    <a:pt x="150" y="0"/>
                  </a:moveTo>
                  <a:lnTo>
                    <a:pt x="352" y="546"/>
                  </a:lnTo>
                  <a:lnTo>
                    <a:pt x="357" y="558"/>
                  </a:lnTo>
                  <a:lnTo>
                    <a:pt x="357" y="566"/>
                  </a:lnTo>
                  <a:lnTo>
                    <a:pt x="279" y="966"/>
                  </a:lnTo>
                  <a:lnTo>
                    <a:pt x="238" y="958"/>
                  </a:lnTo>
                  <a:lnTo>
                    <a:pt x="266" y="551"/>
                  </a:lnTo>
                  <a:lnTo>
                    <a:pt x="271" y="583"/>
                  </a:lnTo>
                  <a:lnTo>
                    <a:pt x="0" y="70"/>
                  </a:lnTo>
                  <a:lnTo>
                    <a:pt x="150" y="0"/>
                  </a:lnTo>
                  <a:close/>
                </a:path>
              </a:pathLst>
            </a:custGeom>
            <a:solidFill>
              <a:srgbClr val="14141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2" name="íṩľíḍê"/>
            <p:cNvSpPr/>
            <p:nvPr/>
          </p:nvSpPr>
          <p:spPr bwMode="auto">
            <a:xfrm>
              <a:off x="7466013" y="1398587"/>
              <a:ext cx="614363" cy="658813"/>
            </a:xfrm>
            <a:custGeom>
              <a:avLst/>
              <a:gdLst>
                <a:gd name="T0" fmla="*/ 25 w 154"/>
                <a:gd name="T1" fmla="*/ 163 h 165"/>
                <a:gd name="T2" fmla="*/ 76 w 154"/>
                <a:gd name="T3" fmla="*/ 143 h 165"/>
                <a:gd name="T4" fmla="*/ 120 w 154"/>
                <a:gd name="T5" fmla="*/ 108 h 165"/>
                <a:gd name="T6" fmla="*/ 128 w 154"/>
                <a:gd name="T7" fmla="*/ 96 h 165"/>
                <a:gd name="T8" fmla="*/ 134 w 154"/>
                <a:gd name="T9" fmla="*/ 83 h 165"/>
                <a:gd name="T10" fmla="*/ 143 w 154"/>
                <a:gd name="T11" fmla="*/ 58 h 165"/>
                <a:gd name="T12" fmla="*/ 154 w 154"/>
                <a:gd name="T13" fmla="*/ 7 h 165"/>
                <a:gd name="T14" fmla="*/ 149 w 154"/>
                <a:gd name="T15" fmla="*/ 1 h 165"/>
                <a:gd name="T16" fmla="*/ 143 w 154"/>
                <a:gd name="T17" fmla="*/ 5 h 165"/>
                <a:gd name="T18" fmla="*/ 143 w 154"/>
                <a:gd name="T19" fmla="*/ 5 h 165"/>
                <a:gd name="T20" fmla="*/ 126 w 154"/>
                <a:gd name="T21" fmla="*/ 52 h 165"/>
                <a:gd name="T22" fmla="*/ 116 w 154"/>
                <a:gd name="T23" fmla="*/ 75 h 165"/>
                <a:gd name="T24" fmla="*/ 110 w 154"/>
                <a:gd name="T25" fmla="*/ 84 h 165"/>
                <a:gd name="T26" fmla="*/ 102 w 154"/>
                <a:gd name="T27" fmla="*/ 92 h 165"/>
                <a:gd name="T28" fmla="*/ 63 w 154"/>
                <a:gd name="T29" fmla="*/ 115 h 165"/>
                <a:gd name="T30" fmla="*/ 18 w 154"/>
                <a:gd name="T31" fmla="*/ 127 h 165"/>
                <a:gd name="T32" fmla="*/ 17 w 154"/>
                <a:gd name="T33" fmla="*/ 127 h 165"/>
                <a:gd name="T34" fmla="*/ 2 w 154"/>
                <a:gd name="T35" fmla="*/ 148 h 165"/>
                <a:gd name="T36" fmla="*/ 22 w 154"/>
                <a:gd name="T37" fmla="*/ 163 h 165"/>
                <a:gd name="T38" fmla="*/ 25 w 154"/>
                <a:gd name="T39" fmla="*/ 163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4" h="165">
                  <a:moveTo>
                    <a:pt x="25" y="163"/>
                  </a:moveTo>
                  <a:cubicBezTo>
                    <a:pt x="43" y="158"/>
                    <a:pt x="59" y="151"/>
                    <a:pt x="76" y="143"/>
                  </a:cubicBezTo>
                  <a:cubicBezTo>
                    <a:pt x="92" y="134"/>
                    <a:pt x="107" y="123"/>
                    <a:pt x="120" y="108"/>
                  </a:cubicBezTo>
                  <a:cubicBezTo>
                    <a:pt x="123" y="104"/>
                    <a:pt x="126" y="100"/>
                    <a:pt x="128" y="96"/>
                  </a:cubicBezTo>
                  <a:cubicBezTo>
                    <a:pt x="131" y="92"/>
                    <a:pt x="133" y="87"/>
                    <a:pt x="134" y="83"/>
                  </a:cubicBezTo>
                  <a:cubicBezTo>
                    <a:pt x="137" y="75"/>
                    <a:pt x="140" y="67"/>
                    <a:pt x="143" y="58"/>
                  </a:cubicBezTo>
                  <a:cubicBezTo>
                    <a:pt x="148" y="41"/>
                    <a:pt x="152" y="25"/>
                    <a:pt x="154" y="7"/>
                  </a:cubicBezTo>
                  <a:cubicBezTo>
                    <a:pt x="154" y="4"/>
                    <a:pt x="152" y="1"/>
                    <a:pt x="149" y="1"/>
                  </a:cubicBezTo>
                  <a:cubicBezTo>
                    <a:pt x="146" y="0"/>
                    <a:pt x="143" y="2"/>
                    <a:pt x="143" y="5"/>
                  </a:cubicBezTo>
                  <a:cubicBezTo>
                    <a:pt x="143" y="5"/>
                    <a:pt x="143" y="5"/>
                    <a:pt x="143" y="5"/>
                  </a:cubicBezTo>
                  <a:cubicBezTo>
                    <a:pt x="139" y="21"/>
                    <a:pt x="133" y="37"/>
                    <a:pt x="126" y="52"/>
                  </a:cubicBezTo>
                  <a:cubicBezTo>
                    <a:pt x="123" y="60"/>
                    <a:pt x="119" y="67"/>
                    <a:pt x="116" y="75"/>
                  </a:cubicBezTo>
                  <a:cubicBezTo>
                    <a:pt x="114" y="79"/>
                    <a:pt x="112" y="81"/>
                    <a:pt x="110" y="84"/>
                  </a:cubicBezTo>
                  <a:cubicBezTo>
                    <a:pt x="107" y="87"/>
                    <a:pt x="105" y="90"/>
                    <a:pt x="102" y="92"/>
                  </a:cubicBezTo>
                  <a:cubicBezTo>
                    <a:pt x="92" y="102"/>
                    <a:pt x="78" y="110"/>
                    <a:pt x="63" y="115"/>
                  </a:cubicBezTo>
                  <a:cubicBezTo>
                    <a:pt x="49" y="121"/>
                    <a:pt x="32" y="125"/>
                    <a:pt x="18" y="127"/>
                  </a:cubicBezTo>
                  <a:cubicBezTo>
                    <a:pt x="17" y="127"/>
                    <a:pt x="17" y="127"/>
                    <a:pt x="17" y="127"/>
                  </a:cubicBezTo>
                  <a:cubicBezTo>
                    <a:pt x="7" y="129"/>
                    <a:pt x="0" y="138"/>
                    <a:pt x="2" y="148"/>
                  </a:cubicBezTo>
                  <a:cubicBezTo>
                    <a:pt x="3" y="158"/>
                    <a:pt x="12" y="165"/>
                    <a:pt x="22" y="163"/>
                  </a:cubicBezTo>
                  <a:cubicBezTo>
                    <a:pt x="23" y="163"/>
                    <a:pt x="24" y="163"/>
                    <a:pt x="25" y="163"/>
                  </a:cubicBezTo>
                  <a:close/>
                </a:path>
              </a:pathLst>
            </a:custGeom>
            <a:solidFill>
              <a:srgbClr val="FFA42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3" name="îṧḻïḑe"/>
            <p:cNvSpPr/>
            <p:nvPr/>
          </p:nvSpPr>
          <p:spPr bwMode="auto">
            <a:xfrm>
              <a:off x="7381875" y="1546225"/>
              <a:ext cx="115888" cy="439738"/>
            </a:xfrm>
            <a:prstGeom prst="rect">
              <a:avLst/>
            </a:prstGeom>
            <a:solidFill>
              <a:srgbClr val="F1CC8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4" name="íṩḻíďè"/>
            <p:cNvSpPr/>
            <p:nvPr/>
          </p:nvSpPr>
          <p:spPr bwMode="auto">
            <a:xfrm>
              <a:off x="7485063" y="1854200"/>
              <a:ext cx="100013" cy="100013"/>
            </a:xfrm>
            <a:custGeom>
              <a:avLst/>
              <a:gdLst>
                <a:gd name="T0" fmla="*/ 3 w 63"/>
                <a:gd name="T1" fmla="*/ 0 h 63"/>
                <a:gd name="T2" fmla="*/ 23 w 63"/>
                <a:gd name="T3" fmla="*/ 3 h 63"/>
                <a:gd name="T4" fmla="*/ 63 w 63"/>
                <a:gd name="T5" fmla="*/ 63 h 63"/>
                <a:gd name="T6" fmla="*/ 45 w 63"/>
                <a:gd name="T7" fmla="*/ 55 h 63"/>
                <a:gd name="T8" fmla="*/ 0 w 63"/>
                <a:gd name="T9" fmla="*/ 23 h 63"/>
                <a:gd name="T10" fmla="*/ 3 w 63"/>
                <a:gd name="T11" fmla="*/ 0 h 63"/>
              </a:gdLst>
              <a:ahLst/>
              <a:cxnLst>
                <a:cxn ang="0">
                  <a:pos x="T0" y="T1"/>
                </a:cxn>
                <a:cxn ang="0">
                  <a:pos x="T2" y="T3"/>
                </a:cxn>
                <a:cxn ang="0">
                  <a:pos x="T4" y="T5"/>
                </a:cxn>
                <a:cxn ang="0">
                  <a:pos x="T6" y="T7"/>
                </a:cxn>
                <a:cxn ang="0">
                  <a:pos x="T8" y="T9"/>
                </a:cxn>
                <a:cxn ang="0">
                  <a:pos x="T10" y="T11"/>
                </a:cxn>
              </a:cxnLst>
              <a:rect l="0" t="0" r="r" b="b"/>
              <a:pathLst>
                <a:path w="63" h="63">
                  <a:moveTo>
                    <a:pt x="3" y="0"/>
                  </a:moveTo>
                  <a:lnTo>
                    <a:pt x="23" y="3"/>
                  </a:lnTo>
                  <a:lnTo>
                    <a:pt x="63" y="63"/>
                  </a:lnTo>
                  <a:lnTo>
                    <a:pt x="45" y="55"/>
                  </a:lnTo>
                  <a:lnTo>
                    <a:pt x="0" y="23"/>
                  </a:lnTo>
                  <a:lnTo>
                    <a:pt x="3" y="0"/>
                  </a:lnTo>
                  <a:close/>
                </a:path>
              </a:pathLst>
            </a:custGeom>
            <a:solidFill>
              <a:srgbClr val="FFA42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5" name="iš1íḑé"/>
            <p:cNvSpPr/>
            <p:nvPr/>
          </p:nvSpPr>
          <p:spPr bwMode="auto">
            <a:xfrm>
              <a:off x="7297738" y="1874837"/>
              <a:ext cx="403225" cy="534988"/>
            </a:xfrm>
            <a:custGeom>
              <a:avLst/>
              <a:gdLst>
                <a:gd name="T0" fmla="*/ 0 w 101"/>
                <a:gd name="T1" fmla="*/ 42 h 134"/>
                <a:gd name="T2" fmla="*/ 28 w 101"/>
                <a:gd name="T3" fmla="*/ 117 h 134"/>
                <a:gd name="T4" fmla="*/ 28 w 101"/>
                <a:gd name="T5" fmla="*/ 118 h 134"/>
                <a:gd name="T6" fmla="*/ 93 w 101"/>
                <a:gd name="T7" fmla="*/ 134 h 134"/>
                <a:gd name="T8" fmla="*/ 94 w 101"/>
                <a:gd name="T9" fmla="*/ 126 h 134"/>
                <a:gd name="T10" fmla="*/ 95 w 101"/>
                <a:gd name="T11" fmla="*/ 126 h 134"/>
                <a:gd name="T12" fmla="*/ 98 w 101"/>
                <a:gd name="T13" fmla="*/ 60 h 134"/>
                <a:gd name="T14" fmla="*/ 46 w 101"/>
                <a:gd name="T15" fmla="*/ 1 h 134"/>
                <a:gd name="T16" fmla="*/ 38 w 101"/>
                <a:gd name="T17" fmla="*/ 0 h 134"/>
                <a:gd name="T18" fmla="*/ 32 w 101"/>
                <a:gd name="T19" fmla="*/ 0 h 134"/>
                <a:gd name="T20" fmla="*/ 30 w 101"/>
                <a:gd name="T21" fmla="*/ 0 h 134"/>
                <a:gd name="T22" fmla="*/ 30 w 101"/>
                <a:gd name="T23" fmla="*/ 0 h 134"/>
                <a:gd name="T24" fmla="*/ 0 w 101"/>
                <a:gd name="T25" fmla="*/ 42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1" h="134">
                  <a:moveTo>
                    <a:pt x="0" y="42"/>
                  </a:moveTo>
                  <a:cubicBezTo>
                    <a:pt x="0" y="71"/>
                    <a:pt x="25" y="112"/>
                    <a:pt x="28" y="117"/>
                  </a:cubicBezTo>
                  <a:cubicBezTo>
                    <a:pt x="28" y="118"/>
                    <a:pt x="28" y="118"/>
                    <a:pt x="28" y="118"/>
                  </a:cubicBezTo>
                  <a:cubicBezTo>
                    <a:pt x="93" y="134"/>
                    <a:pt x="93" y="134"/>
                    <a:pt x="93" y="134"/>
                  </a:cubicBezTo>
                  <a:cubicBezTo>
                    <a:pt x="94" y="126"/>
                    <a:pt x="94" y="126"/>
                    <a:pt x="94" y="126"/>
                  </a:cubicBezTo>
                  <a:cubicBezTo>
                    <a:pt x="95" y="126"/>
                    <a:pt x="95" y="126"/>
                    <a:pt x="95" y="126"/>
                  </a:cubicBezTo>
                  <a:cubicBezTo>
                    <a:pt x="97" y="111"/>
                    <a:pt x="101" y="79"/>
                    <a:pt x="98" y="60"/>
                  </a:cubicBezTo>
                  <a:cubicBezTo>
                    <a:pt x="94" y="35"/>
                    <a:pt x="46" y="1"/>
                    <a:pt x="46" y="1"/>
                  </a:cubicBezTo>
                  <a:cubicBezTo>
                    <a:pt x="38" y="0"/>
                    <a:pt x="38" y="0"/>
                    <a:pt x="38" y="0"/>
                  </a:cubicBezTo>
                  <a:cubicBezTo>
                    <a:pt x="32" y="0"/>
                    <a:pt x="32" y="0"/>
                    <a:pt x="32" y="0"/>
                  </a:cubicBezTo>
                  <a:cubicBezTo>
                    <a:pt x="32" y="0"/>
                    <a:pt x="31" y="0"/>
                    <a:pt x="30" y="0"/>
                  </a:cubicBezTo>
                  <a:cubicBezTo>
                    <a:pt x="30" y="0"/>
                    <a:pt x="30" y="0"/>
                    <a:pt x="30" y="0"/>
                  </a:cubicBezTo>
                  <a:cubicBezTo>
                    <a:pt x="14" y="3"/>
                    <a:pt x="0" y="14"/>
                    <a:pt x="0" y="42"/>
                  </a:cubicBezTo>
                  <a:close/>
                </a:path>
              </a:pathLst>
            </a:custGeom>
            <a:solidFill>
              <a:srgbClr val="FFC84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 name="îşḷide"/>
            <p:cNvSpPr/>
            <p:nvPr/>
          </p:nvSpPr>
          <p:spPr bwMode="auto">
            <a:xfrm>
              <a:off x="7405688" y="1874837"/>
              <a:ext cx="11113" cy="0"/>
            </a:xfrm>
            <a:custGeom>
              <a:avLst/>
              <a:gdLst>
                <a:gd name="T0" fmla="*/ 0 w 3"/>
                <a:gd name="T1" fmla="*/ 0 w 3"/>
                <a:gd name="T2" fmla="*/ 1 w 3"/>
                <a:gd name="T3" fmla="*/ 3 w 3"/>
                <a:gd name="T4" fmla="*/ 0 w 3"/>
              </a:gdLst>
              <a:ahLst/>
              <a:cxnLst>
                <a:cxn ang="0">
                  <a:pos x="T0" y="0"/>
                </a:cxn>
                <a:cxn ang="0">
                  <a:pos x="T1" y="0"/>
                </a:cxn>
                <a:cxn ang="0">
                  <a:pos x="T2" y="0"/>
                </a:cxn>
                <a:cxn ang="0">
                  <a:pos x="T3" y="0"/>
                </a:cxn>
                <a:cxn ang="0">
                  <a:pos x="T4" y="0"/>
                </a:cxn>
              </a:cxnLst>
              <a:rect l="0" t="0" r="r" b="b"/>
              <a:pathLst>
                <a:path w="3">
                  <a:moveTo>
                    <a:pt x="0" y="0"/>
                  </a:moveTo>
                  <a:cubicBezTo>
                    <a:pt x="0" y="0"/>
                    <a:pt x="0" y="0"/>
                    <a:pt x="0" y="0"/>
                  </a:cubicBezTo>
                  <a:cubicBezTo>
                    <a:pt x="1" y="0"/>
                    <a:pt x="1" y="0"/>
                    <a:pt x="1" y="0"/>
                  </a:cubicBezTo>
                  <a:cubicBezTo>
                    <a:pt x="1" y="0"/>
                    <a:pt x="2" y="0"/>
                    <a:pt x="3" y="0"/>
                  </a:cubicBezTo>
                  <a:lnTo>
                    <a:pt x="0" y="0"/>
                  </a:lnTo>
                  <a:close/>
                </a:path>
              </a:pathLst>
            </a:custGeom>
            <a:solidFill>
              <a:srgbClr val="65979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7" name="îṩľídè"/>
            <p:cNvSpPr/>
            <p:nvPr/>
          </p:nvSpPr>
          <p:spPr bwMode="auto">
            <a:xfrm>
              <a:off x="7577138" y="1522412"/>
              <a:ext cx="111125" cy="123825"/>
            </a:xfrm>
            <a:custGeom>
              <a:avLst/>
              <a:gdLst>
                <a:gd name="T0" fmla="*/ 9 w 28"/>
                <a:gd name="T1" fmla="*/ 0 h 31"/>
                <a:gd name="T2" fmla="*/ 28 w 28"/>
                <a:gd name="T3" fmla="*/ 14 h 31"/>
                <a:gd name="T4" fmla="*/ 7 w 28"/>
                <a:gd name="T5" fmla="*/ 31 h 31"/>
                <a:gd name="T6" fmla="*/ 0 w 28"/>
                <a:gd name="T7" fmla="*/ 2 h 31"/>
                <a:gd name="T8" fmla="*/ 9 w 28"/>
                <a:gd name="T9" fmla="*/ 0 h 31"/>
              </a:gdLst>
              <a:ahLst/>
              <a:cxnLst>
                <a:cxn ang="0">
                  <a:pos x="T0" y="T1"/>
                </a:cxn>
                <a:cxn ang="0">
                  <a:pos x="T2" y="T3"/>
                </a:cxn>
                <a:cxn ang="0">
                  <a:pos x="T4" y="T5"/>
                </a:cxn>
                <a:cxn ang="0">
                  <a:pos x="T6" y="T7"/>
                </a:cxn>
                <a:cxn ang="0">
                  <a:pos x="T8" y="T9"/>
                </a:cxn>
              </a:cxnLst>
              <a:rect l="0" t="0" r="r" b="b"/>
              <a:pathLst>
                <a:path w="28" h="31">
                  <a:moveTo>
                    <a:pt x="9" y="0"/>
                  </a:moveTo>
                  <a:cubicBezTo>
                    <a:pt x="12" y="3"/>
                    <a:pt x="28" y="14"/>
                    <a:pt x="28" y="14"/>
                  </a:cubicBezTo>
                  <a:cubicBezTo>
                    <a:pt x="7" y="31"/>
                    <a:pt x="7" y="31"/>
                    <a:pt x="7" y="31"/>
                  </a:cubicBezTo>
                  <a:cubicBezTo>
                    <a:pt x="0" y="2"/>
                    <a:pt x="0" y="2"/>
                    <a:pt x="0" y="2"/>
                  </a:cubicBezTo>
                  <a:lnTo>
                    <a:pt x="9" y="0"/>
                  </a:lnTo>
                  <a:close/>
                </a:path>
              </a:pathLst>
            </a:custGeom>
            <a:solidFill>
              <a:srgbClr val="F1AA6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8" name="îŝ1íde"/>
            <p:cNvSpPr/>
            <p:nvPr/>
          </p:nvSpPr>
          <p:spPr bwMode="auto">
            <a:xfrm>
              <a:off x="7221538" y="1327150"/>
              <a:ext cx="423863" cy="466725"/>
            </a:xfrm>
            <a:custGeom>
              <a:avLst/>
              <a:gdLst>
                <a:gd name="T0" fmla="*/ 99 w 106"/>
                <a:gd name="T1" fmla="*/ 48 h 117"/>
                <a:gd name="T2" fmla="*/ 71 w 106"/>
                <a:gd name="T3" fmla="*/ 109 h 117"/>
                <a:gd name="T4" fmla="*/ 7 w 106"/>
                <a:gd name="T5" fmla="*/ 72 h 117"/>
                <a:gd name="T6" fmla="*/ 45 w 106"/>
                <a:gd name="T7" fmla="*/ 7 h 117"/>
                <a:gd name="T8" fmla="*/ 99 w 106"/>
                <a:gd name="T9" fmla="*/ 48 h 117"/>
              </a:gdLst>
              <a:ahLst/>
              <a:cxnLst>
                <a:cxn ang="0">
                  <a:pos x="T0" y="T1"/>
                </a:cxn>
                <a:cxn ang="0">
                  <a:pos x="T2" y="T3"/>
                </a:cxn>
                <a:cxn ang="0">
                  <a:pos x="T4" y="T5"/>
                </a:cxn>
                <a:cxn ang="0">
                  <a:pos x="T6" y="T7"/>
                </a:cxn>
                <a:cxn ang="0">
                  <a:pos x="T8" y="T9"/>
                </a:cxn>
              </a:cxnLst>
              <a:rect l="0" t="0" r="r" b="b"/>
              <a:pathLst>
                <a:path w="106" h="117">
                  <a:moveTo>
                    <a:pt x="99" y="48"/>
                  </a:moveTo>
                  <a:cubicBezTo>
                    <a:pt x="106" y="76"/>
                    <a:pt x="100" y="102"/>
                    <a:pt x="71" y="109"/>
                  </a:cubicBezTo>
                  <a:cubicBezTo>
                    <a:pt x="43" y="117"/>
                    <a:pt x="14" y="100"/>
                    <a:pt x="7" y="72"/>
                  </a:cubicBezTo>
                  <a:cubicBezTo>
                    <a:pt x="0" y="43"/>
                    <a:pt x="17" y="14"/>
                    <a:pt x="45" y="7"/>
                  </a:cubicBezTo>
                  <a:cubicBezTo>
                    <a:pt x="73" y="0"/>
                    <a:pt x="91" y="19"/>
                    <a:pt x="99" y="48"/>
                  </a:cubicBezTo>
                  <a:close/>
                </a:path>
              </a:pathLst>
            </a:custGeom>
            <a:solidFill>
              <a:srgbClr val="F1CC8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9" name="ïṥ1iḋé"/>
            <p:cNvSpPr/>
            <p:nvPr/>
          </p:nvSpPr>
          <p:spPr bwMode="auto">
            <a:xfrm>
              <a:off x="7242175" y="2336800"/>
              <a:ext cx="482600" cy="1143000"/>
            </a:xfrm>
            <a:custGeom>
              <a:avLst/>
              <a:gdLst>
                <a:gd name="T0" fmla="*/ 28 w 121"/>
                <a:gd name="T1" fmla="*/ 286 h 286"/>
                <a:gd name="T2" fmla="*/ 12 w 121"/>
                <a:gd name="T3" fmla="*/ 74 h 286"/>
                <a:gd name="T4" fmla="*/ 41 w 121"/>
                <a:gd name="T5" fmla="*/ 0 h 286"/>
                <a:gd name="T6" fmla="*/ 108 w 121"/>
                <a:gd name="T7" fmla="*/ 15 h 286"/>
                <a:gd name="T8" fmla="*/ 121 w 121"/>
                <a:gd name="T9" fmla="*/ 69 h 286"/>
                <a:gd name="T10" fmla="*/ 89 w 121"/>
                <a:gd name="T11" fmla="*/ 104 h 286"/>
                <a:gd name="T12" fmla="*/ 75 w 121"/>
                <a:gd name="T13" fmla="*/ 104 h 286"/>
                <a:gd name="T14" fmla="*/ 44 w 121"/>
                <a:gd name="T15" fmla="*/ 271 h 286"/>
                <a:gd name="T16" fmla="*/ 28 w 121"/>
                <a:gd name="T17"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 h="286">
                  <a:moveTo>
                    <a:pt x="28" y="286"/>
                  </a:moveTo>
                  <a:cubicBezTo>
                    <a:pt x="28" y="286"/>
                    <a:pt x="0" y="108"/>
                    <a:pt x="12" y="74"/>
                  </a:cubicBezTo>
                  <a:cubicBezTo>
                    <a:pt x="23" y="40"/>
                    <a:pt x="41" y="0"/>
                    <a:pt x="41" y="0"/>
                  </a:cubicBezTo>
                  <a:cubicBezTo>
                    <a:pt x="108" y="15"/>
                    <a:pt x="108" y="15"/>
                    <a:pt x="108" y="15"/>
                  </a:cubicBezTo>
                  <a:cubicBezTo>
                    <a:pt x="121" y="69"/>
                    <a:pt x="121" y="69"/>
                    <a:pt x="121" y="69"/>
                  </a:cubicBezTo>
                  <a:cubicBezTo>
                    <a:pt x="89" y="104"/>
                    <a:pt x="89" y="104"/>
                    <a:pt x="89" y="104"/>
                  </a:cubicBezTo>
                  <a:cubicBezTo>
                    <a:pt x="75" y="104"/>
                    <a:pt x="75" y="104"/>
                    <a:pt x="75" y="104"/>
                  </a:cubicBezTo>
                  <a:cubicBezTo>
                    <a:pt x="44" y="271"/>
                    <a:pt x="44" y="271"/>
                    <a:pt x="44" y="271"/>
                  </a:cubicBezTo>
                  <a:lnTo>
                    <a:pt x="28" y="286"/>
                  </a:lnTo>
                  <a:close/>
                </a:path>
              </a:pathLst>
            </a:custGeom>
            <a:solidFill>
              <a:srgbClr val="14141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0" name="ïşḻïdé"/>
            <p:cNvSpPr/>
            <p:nvPr/>
          </p:nvSpPr>
          <p:spPr bwMode="auto">
            <a:xfrm>
              <a:off x="7086600" y="2576512"/>
              <a:ext cx="477838" cy="1609725"/>
            </a:xfrm>
            <a:custGeom>
              <a:avLst/>
              <a:gdLst>
                <a:gd name="T0" fmla="*/ 72 w 120"/>
                <a:gd name="T1" fmla="*/ 32 h 403"/>
                <a:gd name="T2" fmla="*/ 72 w 120"/>
                <a:gd name="T3" fmla="*/ 29 h 403"/>
                <a:gd name="T4" fmla="*/ 72 w 120"/>
                <a:gd name="T5" fmla="*/ 32 h 403"/>
                <a:gd name="T6" fmla="*/ 72 w 120"/>
                <a:gd name="T7" fmla="*/ 38 h 403"/>
                <a:gd name="T8" fmla="*/ 72 w 120"/>
                <a:gd name="T9" fmla="*/ 51 h 403"/>
                <a:gd name="T10" fmla="*/ 71 w 120"/>
                <a:gd name="T11" fmla="*/ 75 h 403"/>
                <a:gd name="T12" fmla="*/ 70 w 120"/>
                <a:gd name="T13" fmla="*/ 125 h 403"/>
                <a:gd name="T14" fmla="*/ 68 w 120"/>
                <a:gd name="T15" fmla="*/ 225 h 403"/>
                <a:gd name="T16" fmla="*/ 68 w 120"/>
                <a:gd name="T17" fmla="*/ 225 h 403"/>
                <a:gd name="T18" fmla="*/ 70 w 120"/>
                <a:gd name="T19" fmla="*/ 218 h 403"/>
                <a:gd name="T20" fmla="*/ 2 w 120"/>
                <a:gd name="T21" fmla="*/ 394 h 403"/>
                <a:gd name="T22" fmla="*/ 5 w 120"/>
                <a:gd name="T23" fmla="*/ 401 h 403"/>
                <a:gd name="T24" fmla="*/ 12 w 120"/>
                <a:gd name="T25" fmla="*/ 399 h 403"/>
                <a:gd name="T26" fmla="*/ 103 w 120"/>
                <a:gd name="T27" fmla="*/ 233 h 403"/>
                <a:gd name="T28" fmla="*/ 105 w 120"/>
                <a:gd name="T29" fmla="*/ 229 h 403"/>
                <a:gd name="T30" fmla="*/ 105 w 120"/>
                <a:gd name="T31" fmla="*/ 227 h 403"/>
                <a:gd name="T32" fmla="*/ 105 w 120"/>
                <a:gd name="T33" fmla="*/ 227 h 403"/>
                <a:gd name="T34" fmla="*/ 113 w 120"/>
                <a:gd name="T35" fmla="*/ 127 h 403"/>
                <a:gd name="T36" fmla="*/ 117 w 120"/>
                <a:gd name="T37" fmla="*/ 77 h 403"/>
                <a:gd name="T38" fmla="*/ 118 w 120"/>
                <a:gd name="T39" fmla="*/ 52 h 403"/>
                <a:gd name="T40" fmla="*/ 119 w 120"/>
                <a:gd name="T41" fmla="*/ 40 h 403"/>
                <a:gd name="T42" fmla="*/ 120 w 120"/>
                <a:gd name="T43" fmla="*/ 33 h 403"/>
                <a:gd name="T44" fmla="*/ 120 w 120"/>
                <a:gd name="T45" fmla="*/ 30 h 403"/>
                <a:gd name="T46" fmla="*/ 119 w 120"/>
                <a:gd name="T47" fmla="*/ 21 h 403"/>
                <a:gd name="T48" fmla="*/ 90 w 120"/>
                <a:gd name="T49" fmla="*/ 3 h 403"/>
                <a:gd name="T50" fmla="*/ 72 w 120"/>
                <a:gd name="T51" fmla="*/ 32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0" h="403">
                  <a:moveTo>
                    <a:pt x="72" y="32"/>
                  </a:moveTo>
                  <a:cubicBezTo>
                    <a:pt x="72" y="32"/>
                    <a:pt x="72" y="29"/>
                    <a:pt x="72" y="29"/>
                  </a:cubicBezTo>
                  <a:cubicBezTo>
                    <a:pt x="72" y="32"/>
                    <a:pt x="72" y="32"/>
                    <a:pt x="72" y="32"/>
                  </a:cubicBezTo>
                  <a:cubicBezTo>
                    <a:pt x="72" y="38"/>
                    <a:pt x="72" y="38"/>
                    <a:pt x="72" y="38"/>
                  </a:cubicBezTo>
                  <a:cubicBezTo>
                    <a:pt x="72" y="51"/>
                    <a:pt x="72" y="51"/>
                    <a:pt x="72" y="51"/>
                  </a:cubicBezTo>
                  <a:cubicBezTo>
                    <a:pt x="71" y="75"/>
                    <a:pt x="71" y="75"/>
                    <a:pt x="71" y="75"/>
                  </a:cubicBezTo>
                  <a:cubicBezTo>
                    <a:pt x="70" y="125"/>
                    <a:pt x="70" y="125"/>
                    <a:pt x="70" y="125"/>
                  </a:cubicBezTo>
                  <a:cubicBezTo>
                    <a:pt x="68" y="225"/>
                    <a:pt x="68" y="225"/>
                    <a:pt x="68" y="225"/>
                  </a:cubicBezTo>
                  <a:cubicBezTo>
                    <a:pt x="68" y="225"/>
                    <a:pt x="68" y="225"/>
                    <a:pt x="68" y="225"/>
                  </a:cubicBezTo>
                  <a:cubicBezTo>
                    <a:pt x="70" y="218"/>
                    <a:pt x="70" y="218"/>
                    <a:pt x="70" y="218"/>
                  </a:cubicBezTo>
                  <a:cubicBezTo>
                    <a:pt x="2" y="394"/>
                    <a:pt x="2" y="394"/>
                    <a:pt x="2" y="394"/>
                  </a:cubicBezTo>
                  <a:cubicBezTo>
                    <a:pt x="0" y="397"/>
                    <a:pt x="2" y="400"/>
                    <a:pt x="5" y="401"/>
                  </a:cubicBezTo>
                  <a:cubicBezTo>
                    <a:pt x="8" y="403"/>
                    <a:pt x="11" y="401"/>
                    <a:pt x="12" y="399"/>
                  </a:cubicBezTo>
                  <a:cubicBezTo>
                    <a:pt x="103" y="233"/>
                    <a:pt x="103" y="233"/>
                    <a:pt x="103" y="233"/>
                  </a:cubicBezTo>
                  <a:cubicBezTo>
                    <a:pt x="104" y="232"/>
                    <a:pt x="105" y="230"/>
                    <a:pt x="105" y="229"/>
                  </a:cubicBezTo>
                  <a:cubicBezTo>
                    <a:pt x="105" y="227"/>
                    <a:pt x="105" y="227"/>
                    <a:pt x="105" y="227"/>
                  </a:cubicBezTo>
                  <a:cubicBezTo>
                    <a:pt x="105" y="227"/>
                    <a:pt x="105" y="227"/>
                    <a:pt x="105" y="227"/>
                  </a:cubicBezTo>
                  <a:cubicBezTo>
                    <a:pt x="113" y="127"/>
                    <a:pt x="113" y="127"/>
                    <a:pt x="113" y="127"/>
                  </a:cubicBezTo>
                  <a:cubicBezTo>
                    <a:pt x="117" y="77"/>
                    <a:pt x="117" y="77"/>
                    <a:pt x="117" y="77"/>
                  </a:cubicBezTo>
                  <a:cubicBezTo>
                    <a:pt x="118" y="52"/>
                    <a:pt x="118" y="52"/>
                    <a:pt x="118" y="52"/>
                  </a:cubicBezTo>
                  <a:cubicBezTo>
                    <a:pt x="119" y="40"/>
                    <a:pt x="119" y="40"/>
                    <a:pt x="119" y="40"/>
                  </a:cubicBezTo>
                  <a:cubicBezTo>
                    <a:pt x="120" y="33"/>
                    <a:pt x="120" y="33"/>
                    <a:pt x="120" y="33"/>
                  </a:cubicBezTo>
                  <a:cubicBezTo>
                    <a:pt x="120" y="30"/>
                    <a:pt x="120" y="30"/>
                    <a:pt x="120" y="30"/>
                  </a:cubicBezTo>
                  <a:cubicBezTo>
                    <a:pt x="120" y="28"/>
                    <a:pt x="120" y="24"/>
                    <a:pt x="119" y="21"/>
                  </a:cubicBezTo>
                  <a:cubicBezTo>
                    <a:pt x="116" y="8"/>
                    <a:pt x="103" y="0"/>
                    <a:pt x="90" y="3"/>
                  </a:cubicBezTo>
                  <a:cubicBezTo>
                    <a:pt x="77" y="6"/>
                    <a:pt x="69" y="20"/>
                    <a:pt x="72" y="32"/>
                  </a:cubicBezTo>
                  <a:close/>
                </a:path>
              </a:pathLst>
            </a:custGeom>
            <a:solidFill>
              <a:srgbClr val="14141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 name="işḻïḓè"/>
            <p:cNvSpPr/>
            <p:nvPr/>
          </p:nvSpPr>
          <p:spPr bwMode="auto">
            <a:xfrm>
              <a:off x="7416800" y="1874837"/>
              <a:ext cx="20638" cy="0"/>
            </a:xfrm>
            <a:custGeom>
              <a:avLst/>
              <a:gdLst>
                <a:gd name="T0" fmla="*/ 0 w 5"/>
                <a:gd name="T1" fmla="*/ 5 w 5"/>
                <a:gd name="T2" fmla="*/ 4 w 5"/>
                <a:gd name="T3" fmla="*/ 0 w 5"/>
              </a:gdLst>
              <a:ahLst/>
              <a:cxnLst>
                <a:cxn ang="0">
                  <a:pos x="T0" y="0"/>
                </a:cxn>
                <a:cxn ang="0">
                  <a:pos x="T1" y="0"/>
                </a:cxn>
                <a:cxn ang="0">
                  <a:pos x="T2" y="0"/>
                </a:cxn>
                <a:cxn ang="0">
                  <a:pos x="T3" y="0"/>
                </a:cxn>
              </a:cxnLst>
              <a:rect l="0" t="0" r="r" b="b"/>
              <a:pathLst>
                <a:path w="5">
                  <a:moveTo>
                    <a:pt x="0" y="0"/>
                  </a:moveTo>
                  <a:cubicBezTo>
                    <a:pt x="5" y="0"/>
                    <a:pt x="5" y="0"/>
                    <a:pt x="5" y="0"/>
                  </a:cubicBezTo>
                  <a:cubicBezTo>
                    <a:pt x="4" y="0"/>
                    <a:pt x="4" y="0"/>
                    <a:pt x="4" y="0"/>
                  </a:cubicBezTo>
                  <a:cubicBezTo>
                    <a:pt x="3" y="0"/>
                    <a:pt x="1" y="0"/>
                    <a:pt x="0" y="0"/>
                  </a:cubicBezTo>
                  <a:close/>
                </a:path>
              </a:pathLst>
            </a:custGeom>
            <a:solidFill>
              <a:srgbClr val="65979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 name="iṩḷïḋe"/>
            <p:cNvSpPr/>
            <p:nvPr/>
          </p:nvSpPr>
          <p:spPr bwMode="auto">
            <a:xfrm>
              <a:off x="7358063" y="1825625"/>
              <a:ext cx="158750" cy="131763"/>
            </a:xfrm>
            <a:custGeom>
              <a:avLst/>
              <a:gdLst>
                <a:gd name="T0" fmla="*/ 0 w 40"/>
                <a:gd name="T1" fmla="*/ 14 h 33"/>
                <a:gd name="T2" fmla="*/ 6 w 40"/>
                <a:gd name="T3" fmla="*/ 0 h 33"/>
                <a:gd name="T4" fmla="*/ 30 w 40"/>
                <a:gd name="T5" fmla="*/ 10 h 33"/>
                <a:gd name="T6" fmla="*/ 39 w 40"/>
                <a:gd name="T7" fmla="*/ 33 h 33"/>
                <a:gd name="T8" fmla="*/ 0 w 40"/>
                <a:gd name="T9" fmla="*/ 14 h 33"/>
              </a:gdLst>
              <a:ahLst/>
              <a:cxnLst>
                <a:cxn ang="0">
                  <a:pos x="T0" y="T1"/>
                </a:cxn>
                <a:cxn ang="0">
                  <a:pos x="T2" y="T3"/>
                </a:cxn>
                <a:cxn ang="0">
                  <a:pos x="T4" y="T5"/>
                </a:cxn>
                <a:cxn ang="0">
                  <a:pos x="T6" y="T7"/>
                </a:cxn>
                <a:cxn ang="0">
                  <a:pos x="T8" y="T9"/>
                </a:cxn>
              </a:cxnLst>
              <a:rect l="0" t="0" r="r" b="b"/>
              <a:pathLst>
                <a:path w="40" h="33">
                  <a:moveTo>
                    <a:pt x="0" y="14"/>
                  </a:moveTo>
                  <a:cubicBezTo>
                    <a:pt x="6" y="0"/>
                    <a:pt x="6" y="0"/>
                    <a:pt x="6" y="0"/>
                  </a:cubicBezTo>
                  <a:cubicBezTo>
                    <a:pt x="30" y="10"/>
                    <a:pt x="30" y="10"/>
                    <a:pt x="30" y="10"/>
                  </a:cubicBezTo>
                  <a:cubicBezTo>
                    <a:pt x="30" y="10"/>
                    <a:pt x="40" y="33"/>
                    <a:pt x="39" y="33"/>
                  </a:cubicBezTo>
                  <a:cubicBezTo>
                    <a:pt x="38" y="33"/>
                    <a:pt x="0" y="14"/>
                    <a:pt x="0" y="14"/>
                  </a:cubicBezTo>
                  <a:close/>
                </a:path>
              </a:pathLst>
            </a:custGeom>
            <a:solidFill>
              <a:srgbClr val="FFA42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3" name="îşlíďe"/>
            <p:cNvSpPr/>
            <p:nvPr/>
          </p:nvSpPr>
          <p:spPr bwMode="auto">
            <a:xfrm>
              <a:off x="7808913" y="4025900"/>
              <a:ext cx="155575" cy="223838"/>
            </a:xfrm>
            <a:custGeom>
              <a:avLst/>
              <a:gdLst>
                <a:gd name="T0" fmla="*/ 0 w 39"/>
                <a:gd name="T1" fmla="*/ 56 h 56"/>
                <a:gd name="T2" fmla="*/ 3 w 39"/>
                <a:gd name="T3" fmla="*/ 2 h 56"/>
                <a:gd name="T4" fmla="*/ 39 w 39"/>
                <a:gd name="T5" fmla="*/ 0 h 56"/>
                <a:gd name="T6" fmla="*/ 24 w 39"/>
                <a:gd name="T7" fmla="*/ 43 h 56"/>
                <a:gd name="T8" fmla="*/ 37 w 39"/>
                <a:gd name="T9" fmla="*/ 56 h 56"/>
                <a:gd name="T10" fmla="*/ 0 w 39"/>
                <a:gd name="T11" fmla="*/ 56 h 56"/>
              </a:gdLst>
              <a:ahLst/>
              <a:cxnLst>
                <a:cxn ang="0">
                  <a:pos x="T0" y="T1"/>
                </a:cxn>
                <a:cxn ang="0">
                  <a:pos x="T2" y="T3"/>
                </a:cxn>
                <a:cxn ang="0">
                  <a:pos x="T4" y="T5"/>
                </a:cxn>
                <a:cxn ang="0">
                  <a:pos x="T6" y="T7"/>
                </a:cxn>
                <a:cxn ang="0">
                  <a:pos x="T8" y="T9"/>
                </a:cxn>
                <a:cxn ang="0">
                  <a:pos x="T10" y="T11"/>
                </a:cxn>
              </a:cxnLst>
              <a:rect l="0" t="0" r="r" b="b"/>
              <a:pathLst>
                <a:path w="39" h="56">
                  <a:moveTo>
                    <a:pt x="0" y="56"/>
                  </a:moveTo>
                  <a:cubicBezTo>
                    <a:pt x="0" y="52"/>
                    <a:pt x="3" y="2"/>
                    <a:pt x="3" y="2"/>
                  </a:cubicBezTo>
                  <a:cubicBezTo>
                    <a:pt x="39" y="0"/>
                    <a:pt x="39" y="0"/>
                    <a:pt x="39" y="0"/>
                  </a:cubicBezTo>
                  <a:cubicBezTo>
                    <a:pt x="24" y="43"/>
                    <a:pt x="24" y="43"/>
                    <a:pt x="24" y="43"/>
                  </a:cubicBezTo>
                  <a:cubicBezTo>
                    <a:pt x="37" y="56"/>
                    <a:pt x="37" y="56"/>
                    <a:pt x="37" y="56"/>
                  </a:cubicBezTo>
                  <a:cubicBezTo>
                    <a:pt x="37" y="56"/>
                    <a:pt x="0" y="56"/>
                    <a:pt x="0" y="56"/>
                  </a:cubicBezTo>
                  <a:close/>
                </a:path>
              </a:pathLst>
            </a:custGeom>
            <a:solidFill>
              <a:srgbClr val="FFA42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4" name="íŝḷïḍê"/>
            <p:cNvSpPr/>
            <p:nvPr/>
          </p:nvSpPr>
          <p:spPr bwMode="auto">
            <a:xfrm>
              <a:off x="7058025" y="4017962"/>
              <a:ext cx="200025" cy="231775"/>
            </a:xfrm>
            <a:custGeom>
              <a:avLst/>
              <a:gdLst>
                <a:gd name="T0" fmla="*/ 13 w 50"/>
                <a:gd name="T1" fmla="*/ 0 h 58"/>
                <a:gd name="T2" fmla="*/ 50 w 50"/>
                <a:gd name="T3" fmla="*/ 13 h 58"/>
                <a:gd name="T4" fmla="*/ 19 w 50"/>
                <a:gd name="T5" fmla="*/ 48 h 58"/>
                <a:gd name="T6" fmla="*/ 36 w 50"/>
                <a:gd name="T7" fmla="*/ 58 h 58"/>
                <a:gd name="T8" fmla="*/ 0 w 50"/>
                <a:gd name="T9" fmla="*/ 58 h 58"/>
                <a:gd name="T10" fmla="*/ 13 w 50"/>
                <a:gd name="T11" fmla="*/ 0 h 58"/>
              </a:gdLst>
              <a:ahLst/>
              <a:cxnLst>
                <a:cxn ang="0">
                  <a:pos x="T0" y="T1"/>
                </a:cxn>
                <a:cxn ang="0">
                  <a:pos x="T2" y="T3"/>
                </a:cxn>
                <a:cxn ang="0">
                  <a:pos x="T4" y="T5"/>
                </a:cxn>
                <a:cxn ang="0">
                  <a:pos x="T6" y="T7"/>
                </a:cxn>
                <a:cxn ang="0">
                  <a:pos x="T8" y="T9"/>
                </a:cxn>
                <a:cxn ang="0">
                  <a:pos x="T10" y="T11"/>
                </a:cxn>
              </a:cxnLst>
              <a:rect l="0" t="0" r="r" b="b"/>
              <a:pathLst>
                <a:path w="50" h="58">
                  <a:moveTo>
                    <a:pt x="13" y="0"/>
                  </a:moveTo>
                  <a:cubicBezTo>
                    <a:pt x="16" y="1"/>
                    <a:pt x="50" y="13"/>
                    <a:pt x="50" y="13"/>
                  </a:cubicBezTo>
                  <a:cubicBezTo>
                    <a:pt x="19" y="48"/>
                    <a:pt x="19" y="48"/>
                    <a:pt x="19" y="48"/>
                  </a:cubicBezTo>
                  <a:cubicBezTo>
                    <a:pt x="36" y="58"/>
                    <a:pt x="36" y="58"/>
                    <a:pt x="36" y="58"/>
                  </a:cubicBezTo>
                  <a:cubicBezTo>
                    <a:pt x="0" y="58"/>
                    <a:pt x="0" y="58"/>
                    <a:pt x="0" y="58"/>
                  </a:cubicBezTo>
                  <a:cubicBezTo>
                    <a:pt x="0" y="58"/>
                    <a:pt x="10" y="0"/>
                    <a:pt x="13" y="0"/>
                  </a:cubicBezTo>
                  <a:close/>
                </a:path>
              </a:pathLst>
            </a:custGeom>
            <a:solidFill>
              <a:srgbClr val="FFA42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5" name="íṩḷiḍe"/>
            <p:cNvSpPr/>
            <p:nvPr/>
          </p:nvSpPr>
          <p:spPr bwMode="auto">
            <a:xfrm>
              <a:off x="7234238" y="1498600"/>
              <a:ext cx="206375" cy="260350"/>
            </a:xfrm>
            <a:custGeom>
              <a:avLst/>
              <a:gdLst>
                <a:gd name="T0" fmla="*/ 50 w 52"/>
                <a:gd name="T1" fmla="*/ 39 h 65"/>
                <a:gd name="T2" fmla="*/ 36 w 52"/>
                <a:gd name="T3" fmla="*/ 65 h 65"/>
                <a:gd name="T4" fmla="*/ 20 w 52"/>
                <a:gd name="T5" fmla="*/ 61 h 65"/>
                <a:gd name="T6" fmla="*/ 6 w 52"/>
                <a:gd name="T7" fmla="*/ 54 h 65"/>
                <a:gd name="T8" fmla="*/ 1 w 52"/>
                <a:gd name="T9" fmla="*/ 42 h 65"/>
                <a:gd name="T10" fmla="*/ 2 w 52"/>
                <a:gd name="T11" fmla="*/ 36 h 65"/>
                <a:gd name="T12" fmla="*/ 0 w 52"/>
                <a:gd name="T13" fmla="*/ 30 h 65"/>
                <a:gd name="T14" fmla="*/ 6 w 52"/>
                <a:gd name="T15" fmla="*/ 14 h 65"/>
                <a:gd name="T16" fmla="*/ 27 w 52"/>
                <a:gd name="T17" fmla="*/ 1 h 65"/>
                <a:gd name="T18" fmla="*/ 42 w 52"/>
                <a:gd name="T19" fmla="*/ 3 h 65"/>
                <a:gd name="T20" fmla="*/ 50 w 52"/>
                <a:gd name="T21" fmla="*/ 13 h 65"/>
                <a:gd name="T22" fmla="*/ 52 w 52"/>
                <a:gd name="T23" fmla="*/ 2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65">
                  <a:moveTo>
                    <a:pt x="50" y="39"/>
                  </a:moveTo>
                  <a:cubicBezTo>
                    <a:pt x="43" y="46"/>
                    <a:pt x="43" y="57"/>
                    <a:pt x="36" y="65"/>
                  </a:cubicBezTo>
                  <a:cubicBezTo>
                    <a:pt x="31" y="63"/>
                    <a:pt x="26" y="62"/>
                    <a:pt x="20" y="61"/>
                  </a:cubicBezTo>
                  <a:cubicBezTo>
                    <a:pt x="15" y="60"/>
                    <a:pt x="10" y="58"/>
                    <a:pt x="6" y="54"/>
                  </a:cubicBezTo>
                  <a:cubicBezTo>
                    <a:pt x="3" y="51"/>
                    <a:pt x="1" y="46"/>
                    <a:pt x="1" y="42"/>
                  </a:cubicBezTo>
                  <a:cubicBezTo>
                    <a:pt x="1" y="40"/>
                    <a:pt x="2" y="38"/>
                    <a:pt x="2" y="36"/>
                  </a:cubicBezTo>
                  <a:cubicBezTo>
                    <a:pt x="1" y="34"/>
                    <a:pt x="1" y="32"/>
                    <a:pt x="0" y="30"/>
                  </a:cubicBezTo>
                  <a:cubicBezTo>
                    <a:pt x="0" y="24"/>
                    <a:pt x="2" y="18"/>
                    <a:pt x="6" y="14"/>
                  </a:cubicBezTo>
                  <a:cubicBezTo>
                    <a:pt x="11" y="8"/>
                    <a:pt x="19" y="3"/>
                    <a:pt x="27" y="1"/>
                  </a:cubicBezTo>
                  <a:cubicBezTo>
                    <a:pt x="32" y="0"/>
                    <a:pt x="37" y="0"/>
                    <a:pt x="42" y="3"/>
                  </a:cubicBezTo>
                  <a:cubicBezTo>
                    <a:pt x="46" y="5"/>
                    <a:pt x="49" y="9"/>
                    <a:pt x="50" y="13"/>
                  </a:cubicBezTo>
                  <a:cubicBezTo>
                    <a:pt x="52" y="17"/>
                    <a:pt x="52" y="22"/>
                    <a:pt x="52" y="27"/>
                  </a:cubicBezTo>
                </a:path>
              </a:pathLst>
            </a:custGeom>
            <a:solidFill>
              <a:srgbClr val="14141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6" name="iŝľïde"/>
            <p:cNvSpPr/>
            <p:nvPr/>
          </p:nvSpPr>
          <p:spPr bwMode="auto">
            <a:xfrm>
              <a:off x="7389813" y="1566862"/>
              <a:ext cx="79375" cy="100013"/>
            </a:xfrm>
            <a:custGeom>
              <a:avLst/>
              <a:gdLst>
                <a:gd name="T0" fmla="*/ 14 w 20"/>
                <a:gd name="T1" fmla="*/ 4 h 25"/>
                <a:gd name="T2" fmla="*/ 7 w 20"/>
                <a:gd name="T3" fmla="*/ 1 h 25"/>
                <a:gd name="T4" fmla="*/ 4 w 20"/>
                <a:gd name="T5" fmla="*/ 3 h 25"/>
                <a:gd name="T6" fmla="*/ 3 w 20"/>
                <a:gd name="T7" fmla="*/ 17 h 25"/>
                <a:gd name="T8" fmla="*/ 15 w 20"/>
                <a:gd name="T9" fmla="*/ 25 h 25"/>
                <a:gd name="T10" fmla="*/ 20 w 20"/>
                <a:gd name="T11" fmla="*/ 23 h 25"/>
              </a:gdLst>
              <a:ahLst/>
              <a:cxnLst>
                <a:cxn ang="0">
                  <a:pos x="T0" y="T1"/>
                </a:cxn>
                <a:cxn ang="0">
                  <a:pos x="T2" y="T3"/>
                </a:cxn>
                <a:cxn ang="0">
                  <a:pos x="T4" y="T5"/>
                </a:cxn>
                <a:cxn ang="0">
                  <a:pos x="T6" y="T7"/>
                </a:cxn>
                <a:cxn ang="0">
                  <a:pos x="T8" y="T9"/>
                </a:cxn>
                <a:cxn ang="0">
                  <a:pos x="T10" y="T11"/>
                </a:cxn>
              </a:cxnLst>
              <a:rect l="0" t="0" r="r" b="b"/>
              <a:pathLst>
                <a:path w="20" h="25">
                  <a:moveTo>
                    <a:pt x="14" y="4"/>
                  </a:moveTo>
                  <a:cubicBezTo>
                    <a:pt x="12" y="2"/>
                    <a:pt x="10" y="0"/>
                    <a:pt x="7" y="1"/>
                  </a:cubicBezTo>
                  <a:cubicBezTo>
                    <a:pt x="6" y="1"/>
                    <a:pt x="5" y="2"/>
                    <a:pt x="4" y="3"/>
                  </a:cubicBezTo>
                  <a:cubicBezTo>
                    <a:pt x="1" y="6"/>
                    <a:pt x="0" y="12"/>
                    <a:pt x="3" y="17"/>
                  </a:cubicBezTo>
                  <a:cubicBezTo>
                    <a:pt x="5" y="21"/>
                    <a:pt x="10" y="24"/>
                    <a:pt x="15" y="25"/>
                  </a:cubicBezTo>
                  <a:cubicBezTo>
                    <a:pt x="17" y="25"/>
                    <a:pt x="19" y="25"/>
                    <a:pt x="20" y="23"/>
                  </a:cubicBezTo>
                </a:path>
              </a:pathLst>
            </a:custGeom>
            <a:solidFill>
              <a:srgbClr val="F1AA6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7" name="îṧḻîdé"/>
            <p:cNvSpPr/>
            <p:nvPr/>
          </p:nvSpPr>
          <p:spPr bwMode="auto">
            <a:xfrm>
              <a:off x="7377113" y="1411287"/>
              <a:ext cx="252413" cy="211138"/>
            </a:xfrm>
            <a:custGeom>
              <a:avLst/>
              <a:gdLst>
                <a:gd name="T0" fmla="*/ 52 w 63"/>
                <a:gd name="T1" fmla="*/ 0 h 53"/>
                <a:gd name="T2" fmla="*/ 61 w 63"/>
                <a:gd name="T3" fmla="*/ 9 h 53"/>
                <a:gd name="T4" fmla="*/ 61 w 63"/>
                <a:gd name="T5" fmla="*/ 22 h 53"/>
                <a:gd name="T6" fmla="*/ 56 w 63"/>
                <a:gd name="T7" fmla="*/ 12 h 53"/>
                <a:gd name="T8" fmla="*/ 53 w 63"/>
                <a:gd name="T9" fmla="*/ 26 h 53"/>
                <a:gd name="T10" fmla="*/ 44 w 63"/>
                <a:gd name="T11" fmla="*/ 37 h 53"/>
                <a:gd name="T12" fmla="*/ 46 w 63"/>
                <a:gd name="T13" fmla="*/ 17 h 53"/>
                <a:gd name="T14" fmla="*/ 42 w 63"/>
                <a:gd name="T15" fmla="*/ 27 h 53"/>
                <a:gd name="T16" fmla="*/ 25 w 63"/>
                <a:gd name="T17" fmla="*/ 38 h 53"/>
                <a:gd name="T18" fmla="*/ 23 w 63"/>
                <a:gd name="T19" fmla="*/ 40 h 53"/>
                <a:gd name="T20" fmla="*/ 21 w 63"/>
                <a:gd name="T21" fmla="*/ 46 h 53"/>
                <a:gd name="T22" fmla="*/ 22 w 63"/>
                <a:gd name="T23" fmla="*/ 53 h 53"/>
                <a:gd name="T24" fmla="*/ 14 w 63"/>
                <a:gd name="T25" fmla="*/ 42 h 53"/>
                <a:gd name="T26" fmla="*/ 8 w 63"/>
                <a:gd name="T27" fmla="*/ 37 h 53"/>
                <a:gd name="T28" fmla="*/ 0 w 63"/>
                <a:gd name="T29" fmla="*/ 2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3" h="53">
                  <a:moveTo>
                    <a:pt x="52" y="0"/>
                  </a:moveTo>
                  <a:cubicBezTo>
                    <a:pt x="56" y="1"/>
                    <a:pt x="60" y="5"/>
                    <a:pt x="61" y="9"/>
                  </a:cubicBezTo>
                  <a:cubicBezTo>
                    <a:pt x="63" y="13"/>
                    <a:pt x="62" y="18"/>
                    <a:pt x="61" y="22"/>
                  </a:cubicBezTo>
                  <a:cubicBezTo>
                    <a:pt x="61" y="18"/>
                    <a:pt x="59" y="15"/>
                    <a:pt x="56" y="12"/>
                  </a:cubicBezTo>
                  <a:cubicBezTo>
                    <a:pt x="57" y="17"/>
                    <a:pt x="56" y="22"/>
                    <a:pt x="53" y="26"/>
                  </a:cubicBezTo>
                  <a:cubicBezTo>
                    <a:pt x="51" y="30"/>
                    <a:pt x="47" y="34"/>
                    <a:pt x="44" y="37"/>
                  </a:cubicBezTo>
                  <a:cubicBezTo>
                    <a:pt x="46" y="31"/>
                    <a:pt x="47" y="24"/>
                    <a:pt x="46" y="17"/>
                  </a:cubicBezTo>
                  <a:cubicBezTo>
                    <a:pt x="46" y="21"/>
                    <a:pt x="44" y="24"/>
                    <a:pt x="42" y="27"/>
                  </a:cubicBezTo>
                  <a:cubicBezTo>
                    <a:pt x="37" y="32"/>
                    <a:pt x="31" y="36"/>
                    <a:pt x="25" y="38"/>
                  </a:cubicBezTo>
                  <a:cubicBezTo>
                    <a:pt x="24" y="39"/>
                    <a:pt x="23" y="39"/>
                    <a:pt x="23" y="40"/>
                  </a:cubicBezTo>
                  <a:cubicBezTo>
                    <a:pt x="21" y="41"/>
                    <a:pt x="21" y="44"/>
                    <a:pt x="21" y="46"/>
                  </a:cubicBezTo>
                  <a:cubicBezTo>
                    <a:pt x="21" y="48"/>
                    <a:pt x="21" y="50"/>
                    <a:pt x="22" y="53"/>
                  </a:cubicBezTo>
                  <a:cubicBezTo>
                    <a:pt x="20" y="48"/>
                    <a:pt x="17" y="45"/>
                    <a:pt x="14" y="42"/>
                  </a:cubicBezTo>
                  <a:cubicBezTo>
                    <a:pt x="12" y="40"/>
                    <a:pt x="10" y="39"/>
                    <a:pt x="8" y="37"/>
                  </a:cubicBezTo>
                  <a:cubicBezTo>
                    <a:pt x="3" y="33"/>
                    <a:pt x="0" y="27"/>
                    <a:pt x="0" y="20"/>
                  </a:cubicBezTo>
                </a:path>
              </a:pathLst>
            </a:custGeom>
            <a:solidFill>
              <a:srgbClr val="14141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8" name="ísliḑè"/>
            <p:cNvSpPr/>
            <p:nvPr/>
          </p:nvSpPr>
          <p:spPr bwMode="auto">
            <a:xfrm>
              <a:off x="7158038" y="1263650"/>
              <a:ext cx="474663" cy="355600"/>
            </a:xfrm>
            <a:custGeom>
              <a:avLst/>
              <a:gdLst>
                <a:gd name="T0" fmla="*/ 19 w 119"/>
                <a:gd name="T1" fmla="*/ 89 h 89"/>
                <a:gd name="T2" fmla="*/ 119 w 119"/>
                <a:gd name="T3" fmla="*/ 34 h 89"/>
                <a:gd name="T4" fmla="*/ 114 w 119"/>
                <a:gd name="T5" fmla="*/ 32 h 89"/>
                <a:gd name="T6" fmla="*/ 107 w 119"/>
                <a:gd name="T7" fmla="*/ 34 h 89"/>
                <a:gd name="T8" fmla="*/ 45 w 119"/>
                <a:gd name="T9" fmla="*/ 23 h 89"/>
                <a:gd name="T10" fmla="*/ 19 w 119"/>
                <a:gd name="T11" fmla="*/ 88 h 89"/>
              </a:gdLst>
              <a:ahLst/>
              <a:cxnLst>
                <a:cxn ang="0">
                  <a:pos x="T0" y="T1"/>
                </a:cxn>
                <a:cxn ang="0">
                  <a:pos x="T2" y="T3"/>
                </a:cxn>
                <a:cxn ang="0">
                  <a:pos x="T4" y="T5"/>
                </a:cxn>
                <a:cxn ang="0">
                  <a:pos x="T6" y="T7"/>
                </a:cxn>
                <a:cxn ang="0">
                  <a:pos x="T8" y="T9"/>
                </a:cxn>
                <a:cxn ang="0">
                  <a:pos x="T10" y="T11"/>
                </a:cxn>
              </a:cxnLst>
              <a:rect l="0" t="0" r="r" b="b"/>
              <a:pathLst>
                <a:path w="119" h="89">
                  <a:moveTo>
                    <a:pt x="19" y="89"/>
                  </a:moveTo>
                  <a:cubicBezTo>
                    <a:pt x="119" y="34"/>
                    <a:pt x="119" y="34"/>
                    <a:pt x="119" y="34"/>
                  </a:cubicBezTo>
                  <a:cubicBezTo>
                    <a:pt x="119" y="34"/>
                    <a:pt x="118" y="31"/>
                    <a:pt x="114" y="32"/>
                  </a:cubicBezTo>
                  <a:cubicBezTo>
                    <a:pt x="110" y="32"/>
                    <a:pt x="107" y="34"/>
                    <a:pt x="107" y="34"/>
                  </a:cubicBezTo>
                  <a:cubicBezTo>
                    <a:pt x="107" y="34"/>
                    <a:pt x="91" y="0"/>
                    <a:pt x="45" y="23"/>
                  </a:cubicBezTo>
                  <a:cubicBezTo>
                    <a:pt x="0" y="45"/>
                    <a:pt x="19" y="88"/>
                    <a:pt x="19" y="88"/>
                  </a:cubicBezTo>
                </a:path>
              </a:pathLst>
            </a:custGeom>
            <a:solidFill>
              <a:srgbClr val="FFA42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9" name="íś1îḑè"/>
            <p:cNvSpPr/>
            <p:nvPr/>
          </p:nvSpPr>
          <p:spPr bwMode="auto">
            <a:xfrm>
              <a:off x="7381875" y="1347787"/>
              <a:ext cx="158750" cy="71438"/>
            </a:xfrm>
            <a:custGeom>
              <a:avLst/>
              <a:gdLst>
                <a:gd name="T0" fmla="*/ 38 w 40"/>
                <a:gd name="T1" fmla="*/ 17 h 18"/>
                <a:gd name="T2" fmla="*/ 22 w 40"/>
                <a:gd name="T3" fmla="*/ 5 h 18"/>
                <a:gd name="T4" fmla="*/ 2 w 40"/>
                <a:gd name="T5" fmla="*/ 4 h 18"/>
                <a:gd name="T6" fmla="*/ 2 w 40"/>
                <a:gd name="T7" fmla="*/ 1 h 18"/>
                <a:gd name="T8" fmla="*/ 25 w 40"/>
                <a:gd name="T9" fmla="*/ 3 h 18"/>
                <a:gd name="T10" fmla="*/ 39 w 40"/>
                <a:gd name="T11" fmla="*/ 15 h 18"/>
                <a:gd name="T12" fmla="*/ 38 w 40"/>
                <a:gd name="T13" fmla="*/ 17 h 18"/>
              </a:gdLst>
              <a:ahLst/>
              <a:cxnLst>
                <a:cxn ang="0">
                  <a:pos x="T0" y="T1"/>
                </a:cxn>
                <a:cxn ang="0">
                  <a:pos x="T2" y="T3"/>
                </a:cxn>
                <a:cxn ang="0">
                  <a:pos x="T4" y="T5"/>
                </a:cxn>
                <a:cxn ang="0">
                  <a:pos x="T6" y="T7"/>
                </a:cxn>
                <a:cxn ang="0">
                  <a:pos x="T8" y="T9"/>
                </a:cxn>
                <a:cxn ang="0">
                  <a:pos x="T10" y="T11"/>
                </a:cxn>
                <a:cxn ang="0">
                  <a:pos x="T12" y="T13"/>
                </a:cxn>
              </a:cxnLst>
              <a:rect l="0" t="0" r="r" b="b"/>
              <a:pathLst>
                <a:path w="40" h="18">
                  <a:moveTo>
                    <a:pt x="38" y="17"/>
                  </a:moveTo>
                  <a:cubicBezTo>
                    <a:pt x="33" y="12"/>
                    <a:pt x="29" y="7"/>
                    <a:pt x="22" y="5"/>
                  </a:cubicBezTo>
                  <a:cubicBezTo>
                    <a:pt x="16" y="3"/>
                    <a:pt x="8" y="3"/>
                    <a:pt x="2" y="4"/>
                  </a:cubicBezTo>
                  <a:cubicBezTo>
                    <a:pt x="0" y="4"/>
                    <a:pt x="0" y="2"/>
                    <a:pt x="2" y="1"/>
                  </a:cubicBezTo>
                  <a:cubicBezTo>
                    <a:pt x="9" y="1"/>
                    <a:pt x="18" y="0"/>
                    <a:pt x="25" y="3"/>
                  </a:cubicBezTo>
                  <a:cubicBezTo>
                    <a:pt x="31" y="5"/>
                    <a:pt x="35" y="10"/>
                    <a:pt x="39" y="15"/>
                  </a:cubicBezTo>
                  <a:cubicBezTo>
                    <a:pt x="40" y="16"/>
                    <a:pt x="39" y="18"/>
                    <a:pt x="38" y="17"/>
                  </a:cubicBezTo>
                  <a:close/>
                </a:path>
              </a:pathLst>
            </a:custGeom>
            <a:solidFill>
              <a:srgbClr val="FF822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0" name="ïśļïḍè"/>
            <p:cNvSpPr/>
            <p:nvPr/>
          </p:nvSpPr>
          <p:spPr bwMode="auto">
            <a:xfrm>
              <a:off x="7350125" y="1374775"/>
              <a:ext cx="71438" cy="100013"/>
            </a:xfrm>
            <a:custGeom>
              <a:avLst/>
              <a:gdLst>
                <a:gd name="T0" fmla="*/ 15 w 18"/>
                <a:gd name="T1" fmla="*/ 24 h 25"/>
                <a:gd name="T2" fmla="*/ 0 w 18"/>
                <a:gd name="T3" fmla="*/ 2 h 25"/>
                <a:gd name="T4" fmla="*/ 3 w 18"/>
                <a:gd name="T5" fmla="*/ 1 h 25"/>
                <a:gd name="T6" fmla="*/ 17 w 18"/>
                <a:gd name="T7" fmla="*/ 22 h 25"/>
                <a:gd name="T8" fmla="*/ 15 w 18"/>
                <a:gd name="T9" fmla="*/ 24 h 25"/>
              </a:gdLst>
              <a:ahLst/>
              <a:cxnLst>
                <a:cxn ang="0">
                  <a:pos x="T0" y="T1"/>
                </a:cxn>
                <a:cxn ang="0">
                  <a:pos x="T2" y="T3"/>
                </a:cxn>
                <a:cxn ang="0">
                  <a:pos x="T4" y="T5"/>
                </a:cxn>
                <a:cxn ang="0">
                  <a:pos x="T6" y="T7"/>
                </a:cxn>
                <a:cxn ang="0">
                  <a:pos x="T8" y="T9"/>
                </a:cxn>
              </a:cxnLst>
              <a:rect l="0" t="0" r="r" b="b"/>
              <a:pathLst>
                <a:path w="18" h="25">
                  <a:moveTo>
                    <a:pt x="15" y="24"/>
                  </a:moveTo>
                  <a:cubicBezTo>
                    <a:pt x="10" y="17"/>
                    <a:pt x="5" y="10"/>
                    <a:pt x="0" y="2"/>
                  </a:cubicBezTo>
                  <a:cubicBezTo>
                    <a:pt x="0" y="1"/>
                    <a:pt x="2" y="0"/>
                    <a:pt x="3" y="1"/>
                  </a:cubicBezTo>
                  <a:cubicBezTo>
                    <a:pt x="7" y="9"/>
                    <a:pt x="12" y="16"/>
                    <a:pt x="17" y="22"/>
                  </a:cubicBezTo>
                  <a:cubicBezTo>
                    <a:pt x="18" y="24"/>
                    <a:pt x="16" y="25"/>
                    <a:pt x="15" y="24"/>
                  </a:cubicBezTo>
                  <a:close/>
                </a:path>
              </a:pathLst>
            </a:custGeom>
            <a:solidFill>
              <a:srgbClr val="FF822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1" name="îs1îḑé"/>
            <p:cNvSpPr/>
            <p:nvPr/>
          </p:nvSpPr>
          <p:spPr bwMode="auto">
            <a:xfrm>
              <a:off x="7269163" y="1387475"/>
              <a:ext cx="49213" cy="166688"/>
            </a:xfrm>
            <a:custGeom>
              <a:avLst/>
              <a:gdLst>
                <a:gd name="T0" fmla="*/ 11 w 12"/>
                <a:gd name="T1" fmla="*/ 3 h 42"/>
                <a:gd name="T2" fmla="*/ 5 w 12"/>
                <a:gd name="T3" fmla="*/ 41 h 42"/>
                <a:gd name="T4" fmla="*/ 2 w 12"/>
                <a:gd name="T5" fmla="*/ 41 h 42"/>
                <a:gd name="T6" fmla="*/ 10 w 12"/>
                <a:gd name="T7" fmla="*/ 1 h 42"/>
                <a:gd name="T8" fmla="*/ 11 w 12"/>
                <a:gd name="T9" fmla="*/ 3 h 42"/>
              </a:gdLst>
              <a:ahLst/>
              <a:cxnLst>
                <a:cxn ang="0">
                  <a:pos x="T0" y="T1"/>
                </a:cxn>
                <a:cxn ang="0">
                  <a:pos x="T2" y="T3"/>
                </a:cxn>
                <a:cxn ang="0">
                  <a:pos x="T4" y="T5"/>
                </a:cxn>
                <a:cxn ang="0">
                  <a:pos x="T6" y="T7"/>
                </a:cxn>
                <a:cxn ang="0">
                  <a:pos x="T8" y="T9"/>
                </a:cxn>
              </a:cxnLst>
              <a:rect l="0" t="0" r="r" b="b"/>
              <a:pathLst>
                <a:path w="12" h="42">
                  <a:moveTo>
                    <a:pt x="11" y="3"/>
                  </a:moveTo>
                  <a:cubicBezTo>
                    <a:pt x="2" y="14"/>
                    <a:pt x="3" y="28"/>
                    <a:pt x="5" y="41"/>
                  </a:cubicBezTo>
                  <a:cubicBezTo>
                    <a:pt x="5" y="42"/>
                    <a:pt x="2" y="42"/>
                    <a:pt x="2" y="41"/>
                  </a:cubicBezTo>
                  <a:cubicBezTo>
                    <a:pt x="0" y="27"/>
                    <a:pt x="0" y="13"/>
                    <a:pt x="10" y="1"/>
                  </a:cubicBezTo>
                  <a:cubicBezTo>
                    <a:pt x="10" y="0"/>
                    <a:pt x="12" y="2"/>
                    <a:pt x="11" y="3"/>
                  </a:cubicBezTo>
                  <a:close/>
                </a:path>
              </a:pathLst>
            </a:custGeom>
            <a:solidFill>
              <a:srgbClr val="FF822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2" name="îṧḷiďe"/>
            <p:cNvSpPr/>
            <p:nvPr/>
          </p:nvSpPr>
          <p:spPr bwMode="auto">
            <a:xfrm>
              <a:off x="7089775" y="1611312"/>
              <a:ext cx="168275" cy="187325"/>
            </a:xfrm>
            <a:custGeom>
              <a:avLst/>
              <a:gdLst>
                <a:gd name="T0" fmla="*/ 40 w 42"/>
                <a:gd name="T1" fmla="*/ 4 h 47"/>
                <a:gd name="T2" fmla="*/ 32 w 42"/>
                <a:gd name="T3" fmla="*/ 3 h 47"/>
                <a:gd name="T4" fmla="*/ 13 w 42"/>
                <a:gd name="T5" fmla="*/ 4 h 47"/>
                <a:gd name="T6" fmla="*/ 21 w 42"/>
                <a:gd name="T7" fmla="*/ 5 h 47"/>
                <a:gd name="T8" fmla="*/ 11 w 42"/>
                <a:gd name="T9" fmla="*/ 11 h 47"/>
                <a:gd name="T10" fmla="*/ 6 w 42"/>
                <a:gd name="T11" fmla="*/ 18 h 47"/>
                <a:gd name="T12" fmla="*/ 3 w 42"/>
                <a:gd name="T13" fmla="*/ 38 h 47"/>
                <a:gd name="T14" fmla="*/ 5 w 42"/>
                <a:gd name="T15" fmla="*/ 33 h 47"/>
                <a:gd name="T16" fmla="*/ 11 w 42"/>
                <a:gd name="T17" fmla="*/ 27 h 47"/>
                <a:gd name="T18" fmla="*/ 13 w 42"/>
                <a:gd name="T19" fmla="*/ 39 h 47"/>
                <a:gd name="T20" fmla="*/ 23 w 42"/>
                <a:gd name="T21" fmla="*/ 47 h 47"/>
                <a:gd name="T22" fmla="*/ 21 w 42"/>
                <a:gd name="T23" fmla="*/ 33 h 47"/>
                <a:gd name="T24" fmla="*/ 42 w 42"/>
                <a:gd name="T25" fmla="*/ 47 h 47"/>
                <a:gd name="T26" fmla="*/ 33 w 42"/>
                <a:gd name="T27" fmla="*/ 37 h 47"/>
                <a:gd name="T28" fmla="*/ 41 w 42"/>
                <a:gd name="T29" fmla="*/ 1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 h="47">
                  <a:moveTo>
                    <a:pt x="40" y="4"/>
                  </a:moveTo>
                  <a:cubicBezTo>
                    <a:pt x="37" y="5"/>
                    <a:pt x="34" y="4"/>
                    <a:pt x="32" y="3"/>
                  </a:cubicBezTo>
                  <a:cubicBezTo>
                    <a:pt x="26" y="0"/>
                    <a:pt x="18" y="0"/>
                    <a:pt x="13" y="4"/>
                  </a:cubicBezTo>
                  <a:cubicBezTo>
                    <a:pt x="16" y="4"/>
                    <a:pt x="18" y="4"/>
                    <a:pt x="21" y="5"/>
                  </a:cubicBezTo>
                  <a:cubicBezTo>
                    <a:pt x="17" y="6"/>
                    <a:pt x="13" y="8"/>
                    <a:pt x="11" y="11"/>
                  </a:cubicBezTo>
                  <a:cubicBezTo>
                    <a:pt x="9" y="13"/>
                    <a:pt x="7" y="15"/>
                    <a:pt x="6" y="18"/>
                  </a:cubicBezTo>
                  <a:cubicBezTo>
                    <a:pt x="2" y="24"/>
                    <a:pt x="0" y="31"/>
                    <a:pt x="3" y="38"/>
                  </a:cubicBezTo>
                  <a:cubicBezTo>
                    <a:pt x="2" y="36"/>
                    <a:pt x="4" y="34"/>
                    <a:pt x="5" y="33"/>
                  </a:cubicBezTo>
                  <a:cubicBezTo>
                    <a:pt x="7" y="31"/>
                    <a:pt x="9" y="29"/>
                    <a:pt x="11" y="27"/>
                  </a:cubicBezTo>
                  <a:cubicBezTo>
                    <a:pt x="9" y="31"/>
                    <a:pt x="11" y="35"/>
                    <a:pt x="13" y="39"/>
                  </a:cubicBezTo>
                  <a:cubicBezTo>
                    <a:pt x="16" y="42"/>
                    <a:pt x="19" y="45"/>
                    <a:pt x="23" y="47"/>
                  </a:cubicBezTo>
                  <a:cubicBezTo>
                    <a:pt x="21" y="43"/>
                    <a:pt x="21" y="38"/>
                    <a:pt x="21" y="33"/>
                  </a:cubicBezTo>
                  <a:cubicBezTo>
                    <a:pt x="25" y="41"/>
                    <a:pt x="33" y="46"/>
                    <a:pt x="42" y="47"/>
                  </a:cubicBezTo>
                  <a:cubicBezTo>
                    <a:pt x="38" y="45"/>
                    <a:pt x="35" y="41"/>
                    <a:pt x="33" y="37"/>
                  </a:cubicBezTo>
                  <a:cubicBezTo>
                    <a:pt x="30" y="27"/>
                    <a:pt x="33" y="16"/>
                    <a:pt x="41" y="10"/>
                  </a:cubicBezTo>
                </a:path>
              </a:pathLst>
            </a:custGeom>
            <a:solidFill>
              <a:srgbClr val="14141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3" name="íṣļiḑè"/>
            <p:cNvSpPr/>
            <p:nvPr/>
          </p:nvSpPr>
          <p:spPr bwMode="auto">
            <a:xfrm>
              <a:off x="7637463" y="1314450"/>
              <a:ext cx="738188" cy="239713"/>
            </a:xfrm>
            <a:custGeom>
              <a:avLst/>
              <a:gdLst>
                <a:gd name="T0" fmla="*/ 0 w 465"/>
                <a:gd name="T1" fmla="*/ 131 h 151"/>
                <a:gd name="T2" fmla="*/ 452 w 465"/>
                <a:gd name="T3" fmla="*/ 0 h 151"/>
                <a:gd name="T4" fmla="*/ 465 w 465"/>
                <a:gd name="T5" fmla="*/ 141 h 151"/>
                <a:gd name="T6" fmla="*/ 5 w 465"/>
                <a:gd name="T7" fmla="*/ 151 h 151"/>
                <a:gd name="T8" fmla="*/ 0 w 465"/>
                <a:gd name="T9" fmla="*/ 131 h 151"/>
              </a:gdLst>
              <a:ahLst/>
              <a:cxnLst>
                <a:cxn ang="0">
                  <a:pos x="T0" y="T1"/>
                </a:cxn>
                <a:cxn ang="0">
                  <a:pos x="T2" y="T3"/>
                </a:cxn>
                <a:cxn ang="0">
                  <a:pos x="T4" y="T5"/>
                </a:cxn>
                <a:cxn ang="0">
                  <a:pos x="T6" y="T7"/>
                </a:cxn>
                <a:cxn ang="0">
                  <a:pos x="T8" y="T9"/>
                </a:cxn>
              </a:cxnLst>
              <a:rect l="0" t="0" r="r" b="b"/>
              <a:pathLst>
                <a:path w="465" h="151">
                  <a:moveTo>
                    <a:pt x="0" y="131"/>
                  </a:moveTo>
                  <a:lnTo>
                    <a:pt x="452" y="0"/>
                  </a:lnTo>
                  <a:lnTo>
                    <a:pt x="465" y="141"/>
                  </a:lnTo>
                  <a:lnTo>
                    <a:pt x="5" y="151"/>
                  </a:lnTo>
                  <a:lnTo>
                    <a:pt x="0" y="131"/>
                  </a:lnTo>
                  <a:close/>
                </a:path>
              </a:pathLst>
            </a:custGeom>
            <a:solidFill>
              <a:srgbClr val="14141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4" name="îṡḻîḓe"/>
            <p:cNvSpPr/>
            <p:nvPr/>
          </p:nvSpPr>
          <p:spPr bwMode="auto">
            <a:xfrm>
              <a:off x="8104188" y="1530350"/>
              <a:ext cx="47625" cy="96838"/>
            </a:xfrm>
            <a:custGeom>
              <a:avLst/>
              <a:gdLst>
                <a:gd name="T0" fmla="*/ 7 w 12"/>
                <a:gd name="T1" fmla="*/ 21 h 24"/>
                <a:gd name="T2" fmla="*/ 1 w 12"/>
                <a:gd name="T3" fmla="*/ 4 h 24"/>
                <a:gd name="T4" fmla="*/ 6 w 12"/>
                <a:gd name="T5" fmla="*/ 3 h 24"/>
                <a:gd name="T6" fmla="*/ 12 w 12"/>
                <a:gd name="T7" fmla="*/ 19 h 24"/>
                <a:gd name="T8" fmla="*/ 7 w 12"/>
                <a:gd name="T9" fmla="*/ 21 h 24"/>
              </a:gdLst>
              <a:ahLst/>
              <a:cxnLst>
                <a:cxn ang="0">
                  <a:pos x="T0" y="T1"/>
                </a:cxn>
                <a:cxn ang="0">
                  <a:pos x="T2" y="T3"/>
                </a:cxn>
                <a:cxn ang="0">
                  <a:pos x="T4" y="T5"/>
                </a:cxn>
                <a:cxn ang="0">
                  <a:pos x="T6" y="T7"/>
                </a:cxn>
                <a:cxn ang="0">
                  <a:pos x="T8" y="T9"/>
                </a:cxn>
              </a:cxnLst>
              <a:rect l="0" t="0" r="r" b="b"/>
              <a:pathLst>
                <a:path w="12" h="24">
                  <a:moveTo>
                    <a:pt x="7" y="21"/>
                  </a:moveTo>
                  <a:cubicBezTo>
                    <a:pt x="5" y="15"/>
                    <a:pt x="3" y="10"/>
                    <a:pt x="1" y="4"/>
                  </a:cubicBezTo>
                  <a:cubicBezTo>
                    <a:pt x="0" y="1"/>
                    <a:pt x="5" y="0"/>
                    <a:pt x="6" y="3"/>
                  </a:cubicBezTo>
                  <a:cubicBezTo>
                    <a:pt x="8" y="8"/>
                    <a:pt x="10" y="14"/>
                    <a:pt x="12" y="19"/>
                  </a:cubicBezTo>
                  <a:cubicBezTo>
                    <a:pt x="12" y="22"/>
                    <a:pt x="8" y="24"/>
                    <a:pt x="7" y="21"/>
                  </a:cubicBezTo>
                  <a:close/>
                </a:path>
              </a:pathLst>
            </a:custGeom>
            <a:solidFill>
              <a:srgbClr val="F1CC8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5" name="iṥliďê"/>
            <p:cNvSpPr/>
            <p:nvPr/>
          </p:nvSpPr>
          <p:spPr bwMode="auto">
            <a:xfrm>
              <a:off x="8143875" y="1422400"/>
              <a:ext cx="79375" cy="136525"/>
            </a:xfrm>
            <a:custGeom>
              <a:avLst/>
              <a:gdLst>
                <a:gd name="T0" fmla="*/ 2 w 20"/>
                <a:gd name="T1" fmla="*/ 29 h 34"/>
                <a:gd name="T2" fmla="*/ 15 w 20"/>
                <a:gd name="T3" fmla="*/ 3 h 34"/>
                <a:gd name="T4" fmla="*/ 19 w 20"/>
                <a:gd name="T5" fmla="*/ 5 h 34"/>
                <a:gd name="T6" fmla="*/ 6 w 20"/>
                <a:gd name="T7" fmla="*/ 31 h 34"/>
                <a:gd name="T8" fmla="*/ 2 w 20"/>
                <a:gd name="T9" fmla="*/ 29 h 34"/>
              </a:gdLst>
              <a:ahLst/>
              <a:cxnLst>
                <a:cxn ang="0">
                  <a:pos x="T0" y="T1"/>
                </a:cxn>
                <a:cxn ang="0">
                  <a:pos x="T2" y="T3"/>
                </a:cxn>
                <a:cxn ang="0">
                  <a:pos x="T4" y="T5"/>
                </a:cxn>
                <a:cxn ang="0">
                  <a:pos x="T6" y="T7"/>
                </a:cxn>
                <a:cxn ang="0">
                  <a:pos x="T8" y="T9"/>
                </a:cxn>
              </a:cxnLst>
              <a:rect l="0" t="0" r="r" b="b"/>
              <a:pathLst>
                <a:path w="20" h="34">
                  <a:moveTo>
                    <a:pt x="2" y="29"/>
                  </a:moveTo>
                  <a:cubicBezTo>
                    <a:pt x="6" y="20"/>
                    <a:pt x="11" y="12"/>
                    <a:pt x="15" y="3"/>
                  </a:cubicBezTo>
                  <a:cubicBezTo>
                    <a:pt x="16" y="0"/>
                    <a:pt x="20" y="2"/>
                    <a:pt x="19" y="5"/>
                  </a:cubicBezTo>
                  <a:cubicBezTo>
                    <a:pt x="15" y="14"/>
                    <a:pt x="11" y="23"/>
                    <a:pt x="6" y="31"/>
                  </a:cubicBezTo>
                  <a:cubicBezTo>
                    <a:pt x="5" y="34"/>
                    <a:pt x="0" y="32"/>
                    <a:pt x="2" y="29"/>
                  </a:cubicBezTo>
                  <a:close/>
                </a:path>
              </a:pathLst>
            </a:custGeom>
            <a:solidFill>
              <a:srgbClr val="F1CC8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6" name="îṥľîďê"/>
            <p:cNvSpPr/>
            <p:nvPr/>
          </p:nvSpPr>
          <p:spPr bwMode="auto">
            <a:xfrm>
              <a:off x="8175625" y="1414462"/>
              <a:ext cx="84138" cy="147638"/>
            </a:xfrm>
            <a:custGeom>
              <a:avLst/>
              <a:gdLst>
                <a:gd name="T0" fmla="*/ 20 w 21"/>
                <a:gd name="T1" fmla="*/ 5 h 37"/>
                <a:gd name="T2" fmla="*/ 5 w 21"/>
                <a:gd name="T3" fmla="*/ 34 h 37"/>
                <a:gd name="T4" fmla="*/ 1 w 21"/>
                <a:gd name="T5" fmla="*/ 32 h 37"/>
                <a:gd name="T6" fmla="*/ 15 w 21"/>
                <a:gd name="T7" fmla="*/ 3 h 37"/>
                <a:gd name="T8" fmla="*/ 20 w 21"/>
                <a:gd name="T9" fmla="*/ 5 h 37"/>
              </a:gdLst>
              <a:ahLst/>
              <a:cxnLst>
                <a:cxn ang="0">
                  <a:pos x="T0" y="T1"/>
                </a:cxn>
                <a:cxn ang="0">
                  <a:pos x="T2" y="T3"/>
                </a:cxn>
                <a:cxn ang="0">
                  <a:pos x="T4" y="T5"/>
                </a:cxn>
                <a:cxn ang="0">
                  <a:pos x="T6" y="T7"/>
                </a:cxn>
                <a:cxn ang="0">
                  <a:pos x="T8" y="T9"/>
                </a:cxn>
              </a:cxnLst>
              <a:rect l="0" t="0" r="r" b="b"/>
              <a:pathLst>
                <a:path w="21" h="37">
                  <a:moveTo>
                    <a:pt x="20" y="5"/>
                  </a:moveTo>
                  <a:cubicBezTo>
                    <a:pt x="16" y="15"/>
                    <a:pt x="11" y="25"/>
                    <a:pt x="5" y="34"/>
                  </a:cubicBezTo>
                  <a:cubicBezTo>
                    <a:pt x="4" y="37"/>
                    <a:pt x="0" y="35"/>
                    <a:pt x="1" y="32"/>
                  </a:cubicBezTo>
                  <a:cubicBezTo>
                    <a:pt x="7" y="23"/>
                    <a:pt x="12" y="13"/>
                    <a:pt x="15" y="3"/>
                  </a:cubicBezTo>
                  <a:cubicBezTo>
                    <a:pt x="17" y="0"/>
                    <a:pt x="21" y="2"/>
                    <a:pt x="20" y="5"/>
                  </a:cubicBezTo>
                  <a:close/>
                </a:path>
              </a:pathLst>
            </a:custGeom>
            <a:solidFill>
              <a:srgbClr val="F1CC8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7" name="îšľïḋê"/>
            <p:cNvSpPr/>
            <p:nvPr/>
          </p:nvSpPr>
          <p:spPr bwMode="auto">
            <a:xfrm>
              <a:off x="8191500" y="1446212"/>
              <a:ext cx="92075" cy="131763"/>
            </a:xfrm>
            <a:custGeom>
              <a:avLst/>
              <a:gdLst>
                <a:gd name="T0" fmla="*/ 22 w 23"/>
                <a:gd name="T1" fmla="*/ 5 h 33"/>
                <a:gd name="T2" fmla="*/ 6 w 23"/>
                <a:gd name="T3" fmla="*/ 30 h 33"/>
                <a:gd name="T4" fmla="*/ 2 w 23"/>
                <a:gd name="T5" fmla="*/ 27 h 33"/>
                <a:gd name="T6" fmla="*/ 17 w 23"/>
                <a:gd name="T7" fmla="*/ 3 h 33"/>
                <a:gd name="T8" fmla="*/ 22 w 23"/>
                <a:gd name="T9" fmla="*/ 5 h 33"/>
              </a:gdLst>
              <a:ahLst/>
              <a:cxnLst>
                <a:cxn ang="0">
                  <a:pos x="T0" y="T1"/>
                </a:cxn>
                <a:cxn ang="0">
                  <a:pos x="T2" y="T3"/>
                </a:cxn>
                <a:cxn ang="0">
                  <a:pos x="T4" y="T5"/>
                </a:cxn>
                <a:cxn ang="0">
                  <a:pos x="T6" y="T7"/>
                </a:cxn>
                <a:cxn ang="0">
                  <a:pos x="T8" y="T9"/>
                </a:cxn>
              </a:cxnLst>
              <a:rect l="0" t="0" r="r" b="b"/>
              <a:pathLst>
                <a:path w="23" h="33">
                  <a:moveTo>
                    <a:pt x="22" y="5"/>
                  </a:moveTo>
                  <a:cubicBezTo>
                    <a:pt x="17" y="14"/>
                    <a:pt x="12" y="22"/>
                    <a:pt x="6" y="30"/>
                  </a:cubicBezTo>
                  <a:cubicBezTo>
                    <a:pt x="4" y="33"/>
                    <a:pt x="0" y="29"/>
                    <a:pt x="2" y="27"/>
                  </a:cubicBezTo>
                  <a:cubicBezTo>
                    <a:pt x="8" y="19"/>
                    <a:pt x="13" y="11"/>
                    <a:pt x="17" y="3"/>
                  </a:cubicBezTo>
                  <a:cubicBezTo>
                    <a:pt x="19" y="0"/>
                    <a:pt x="23" y="2"/>
                    <a:pt x="22" y="5"/>
                  </a:cubicBezTo>
                  <a:close/>
                </a:path>
              </a:pathLst>
            </a:custGeom>
            <a:solidFill>
              <a:srgbClr val="F1CC8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8" name="í$ľiḍê"/>
            <p:cNvSpPr/>
            <p:nvPr/>
          </p:nvSpPr>
          <p:spPr bwMode="auto">
            <a:xfrm>
              <a:off x="8188325" y="1495425"/>
              <a:ext cx="111125" cy="119063"/>
            </a:xfrm>
            <a:custGeom>
              <a:avLst/>
              <a:gdLst>
                <a:gd name="T0" fmla="*/ 26 w 28"/>
                <a:gd name="T1" fmla="*/ 5 h 30"/>
                <a:gd name="T2" fmla="*/ 5 w 28"/>
                <a:gd name="T3" fmla="*/ 28 h 30"/>
                <a:gd name="T4" fmla="*/ 2 w 28"/>
                <a:gd name="T5" fmla="*/ 24 h 30"/>
                <a:gd name="T6" fmla="*/ 22 w 28"/>
                <a:gd name="T7" fmla="*/ 3 h 30"/>
                <a:gd name="T8" fmla="*/ 26 w 28"/>
                <a:gd name="T9" fmla="*/ 5 h 30"/>
              </a:gdLst>
              <a:ahLst/>
              <a:cxnLst>
                <a:cxn ang="0">
                  <a:pos x="T0" y="T1"/>
                </a:cxn>
                <a:cxn ang="0">
                  <a:pos x="T2" y="T3"/>
                </a:cxn>
                <a:cxn ang="0">
                  <a:pos x="T4" y="T5"/>
                </a:cxn>
                <a:cxn ang="0">
                  <a:pos x="T6" y="T7"/>
                </a:cxn>
                <a:cxn ang="0">
                  <a:pos x="T8" y="T9"/>
                </a:cxn>
              </a:cxnLst>
              <a:rect l="0" t="0" r="r" b="b"/>
              <a:pathLst>
                <a:path w="28" h="30">
                  <a:moveTo>
                    <a:pt x="26" y="5"/>
                  </a:moveTo>
                  <a:cubicBezTo>
                    <a:pt x="21" y="14"/>
                    <a:pt x="14" y="22"/>
                    <a:pt x="5" y="28"/>
                  </a:cubicBezTo>
                  <a:cubicBezTo>
                    <a:pt x="2" y="30"/>
                    <a:pt x="0" y="25"/>
                    <a:pt x="2" y="24"/>
                  </a:cubicBezTo>
                  <a:cubicBezTo>
                    <a:pt x="11" y="18"/>
                    <a:pt x="17" y="11"/>
                    <a:pt x="22" y="3"/>
                  </a:cubicBezTo>
                  <a:cubicBezTo>
                    <a:pt x="24" y="0"/>
                    <a:pt x="28" y="2"/>
                    <a:pt x="26" y="5"/>
                  </a:cubicBezTo>
                  <a:close/>
                </a:path>
              </a:pathLst>
            </a:custGeom>
            <a:solidFill>
              <a:srgbClr val="F1CC8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9" name="îŝḷiḋe"/>
            <p:cNvSpPr/>
            <p:nvPr/>
          </p:nvSpPr>
          <p:spPr bwMode="auto">
            <a:xfrm>
              <a:off x="8128000" y="1482725"/>
              <a:ext cx="123825" cy="160338"/>
            </a:xfrm>
            <a:custGeom>
              <a:avLst/>
              <a:gdLst>
                <a:gd name="T0" fmla="*/ 0 w 31"/>
                <a:gd name="T1" fmla="*/ 33 h 40"/>
                <a:gd name="T2" fmla="*/ 10 w 31"/>
                <a:gd name="T3" fmla="*/ 40 h 40"/>
                <a:gd name="T4" fmla="*/ 31 w 31"/>
                <a:gd name="T5" fmla="*/ 22 h 40"/>
                <a:gd name="T6" fmla="*/ 8 w 31"/>
                <a:gd name="T7" fmla="*/ 11 h 40"/>
                <a:gd name="T8" fmla="*/ 0 w 31"/>
                <a:gd name="T9" fmla="*/ 33 h 40"/>
              </a:gdLst>
              <a:ahLst/>
              <a:cxnLst>
                <a:cxn ang="0">
                  <a:pos x="T0" y="T1"/>
                </a:cxn>
                <a:cxn ang="0">
                  <a:pos x="T2" y="T3"/>
                </a:cxn>
                <a:cxn ang="0">
                  <a:pos x="T4" y="T5"/>
                </a:cxn>
                <a:cxn ang="0">
                  <a:pos x="T6" y="T7"/>
                </a:cxn>
                <a:cxn ang="0">
                  <a:pos x="T8" y="T9"/>
                </a:cxn>
              </a:cxnLst>
              <a:rect l="0" t="0" r="r" b="b"/>
              <a:pathLst>
                <a:path w="31" h="40">
                  <a:moveTo>
                    <a:pt x="0" y="33"/>
                  </a:moveTo>
                  <a:cubicBezTo>
                    <a:pt x="10" y="40"/>
                    <a:pt x="10" y="40"/>
                    <a:pt x="10" y="40"/>
                  </a:cubicBezTo>
                  <a:cubicBezTo>
                    <a:pt x="31" y="22"/>
                    <a:pt x="31" y="22"/>
                    <a:pt x="31" y="22"/>
                  </a:cubicBezTo>
                  <a:cubicBezTo>
                    <a:pt x="31" y="22"/>
                    <a:pt x="14" y="0"/>
                    <a:pt x="8" y="11"/>
                  </a:cubicBezTo>
                  <a:cubicBezTo>
                    <a:pt x="1" y="22"/>
                    <a:pt x="0" y="33"/>
                    <a:pt x="0" y="33"/>
                  </a:cubicBezTo>
                  <a:close/>
                </a:path>
              </a:pathLst>
            </a:custGeom>
            <a:solidFill>
              <a:srgbClr val="F1CC8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0" name="í$ľïḍe"/>
            <p:cNvSpPr/>
            <p:nvPr/>
          </p:nvSpPr>
          <p:spPr bwMode="auto">
            <a:xfrm>
              <a:off x="7292975" y="1619250"/>
              <a:ext cx="879475" cy="511175"/>
            </a:xfrm>
            <a:custGeom>
              <a:avLst/>
              <a:gdLst>
                <a:gd name="T0" fmla="*/ 20 w 220"/>
                <a:gd name="T1" fmla="*/ 78 h 128"/>
                <a:gd name="T2" fmla="*/ 22 w 220"/>
                <a:gd name="T3" fmla="*/ 79 h 128"/>
                <a:gd name="T4" fmla="*/ 25 w 220"/>
                <a:gd name="T5" fmla="*/ 81 h 128"/>
                <a:gd name="T6" fmla="*/ 32 w 220"/>
                <a:gd name="T7" fmla="*/ 84 h 128"/>
                <a:gd name="T8" fmla="*/ 45 w 220"/>
                <a:gd name="T9" fmla="*/ 90 h 128"/>
                <a:gd name="T10" fmla="*/ 73 w 220"/>
                <a:gd name="T11" fmla="*/ 97 h 128"/>
                <a:gd name="T12" fmla="*/ 129 w 220"/>
                <a:gd name="T13" fmla="*/ 89 h 128"/>
                <a:gd name="T14" fmla="*/ 154 w 220"/>
                <a:gd name="T15" fmla="*/ 74 h 128"/>
                <a:gd name="T16" fmla="*/ 166 w 220"/>
                <a:gd name="T17" fmla="*/ 64 h 128"/>
                <a:gd name="T18" fmla="*/ 176 w 220"/>
                <a:gd name="T19" fmla="*/ 53 h 128"/>
                <a:gd name="T20" fmla="*/ 210 w 220"/>
                <a:gd name="T21" fmla="*/ 0 h 128"/>
                <a:gd name="T22" fmla="*/ 220 w 220"/>
                <a:gd name="T23" fmla="*/ 4 h 128"/>
                <a:gd name="T24" fmla="*/ 190 w 220"/>
                <a:gd name="T25" fmla="*/ 63 h 128"/>
                <a:gd name="T26" fmla="*/ 180 w 220"/>
                <a:gd name="T27" fmla="*/ 77 h 128"/>
                <a:gd name="T28" fmla="*/ 168 w 220"/>
                <a:gd name="T29" fmla="*/ 90 h 128"/>
                <a:gd name="T30" fmla="*/ 140 w 220"/>
                <a:gd name="T31" fmla="*/ 111 h 128"/>
                <a:gd name="T32" fmla="*/ 71 w 220"/>
                <a:gd name="T33" fmla="*/ 128 h 128"/>
                <a:gd name="T34" fmla="*/ 35 w 220"/>
                <a:gd name="T35" fmla="*/ 123 h 128"/>
                <a:gd name="T36" fmla="*/ 18 w 220"/>
                <a:gd name="T37" fmla="*/ 118 h 128"/>
                <a:gd name="T38" fmla="*/ 9 w 220"/>
                <a:gd name="T39" fmla="*/ 114 h 128"/>
                <a:gd name="T40" fmla="*/ 5 w 220"/>
                <a:gd name="T41" fmla="*/ 112 h 128"/>
                <a:gd name="T42" fmla="*/ 0 w 220"/>
                <a:gd name="T43" fmla="*/ 110 h 128"/>
                <a:gd name="T44" fmla="*/ 20 w 220"/>
                <a:gd name="T45" fmla="*/ 7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0" h="128">
                  <a:moveTo>
                    <a:pt x="20" y="78"/>
                  </a:moveTo>
                  <a:cubicBezTo>
                    <a:pt x="20" y="78"/>
                    <a:pt x="21" y="79"/>
                    <a:pt x="22" y="79"/>
                  </a:cubicBezTo>
                  <a:cubicBezTo>
                    <a:pt x="25" y="81"/>
                    <a:pt x="25" y="81"/>
                    <a:pt x="25" y="81"/>
                  </a:cubicBezTo>
                  <a:cubicBezTo>
                    <a:pt x="27" y="82"/>
                    <a:pt x="29" y="83"/>
                    <a:pt x="32" y="84"/>
                  </a:cubicBezTo>
                  <a:cubicBezTo>
                    <a:pt x="36" y="86"/>
                    <a:pt x="40" y="88"/>
                    <a:pt x="45" y="90"/>
                  </a:cubicBezTo>
                  <a:cubicBezTo>
                    <a:pt x="54" y="93"/>
                    <a:pt x="63" y="96"/>
                    <a:pt x="73" y="97"/>
                  </a:cubicBezTo>
                  <a:cubicBezTo>
                    <a:pt x="92" y="99"/>
                    <a:pt x="111" y="97"/>
                    <a:pt x="129" y="89"/>
                  </a:cubicBezTo>
                  <a:cubicBezTo>
                    <a:pt x="138" y="85"/>
                    <a:pt x="146" y="80"/>
                    <a:pt x="154" y="74"/>
                  </a:cubicBezTo>
                  <a:cubicBezTo>
                    <a:pt x="158" y="71"/>
                    <a:pt x="162" y="67"/>
                    <a:pt x="166" y="64"/>
                  </a:cubicBezTo>
                  <a:cubicBezTo>
                    <a:pt x="169" y="60"/>
                    <a:pt x="173" y="57"/>
                    <a:pt x="176" y="53"/>
                  </a:cubicBezTo>
                  <a:cubicBezTo>
                    <a:pt x="190" y="37"/>
                    <a:pt x="201" y="19"/>
                    <a:pt x="210" y="0"/>
                  </a:cubicBezTo>
                  <a:cubicBezTo>
                    <a:pt x="220" y="4"/>
                    <a:pt x="220" y="4"/>
                    <a:pt x="220" y="4"/>
                  </a:cubicBezTo>
                  <a:cubicBezTo>
                    <a:pt x="213" y="25"/>
                    <a:pt x="203" y="45"/>
                    <a:pt x="190" y="63"/>
                  </a:cubicBezTo>
                  <a:cubicBezTo>
                    <a:pt x="187" y="68"/>
                    <a:pt x="184" y="73"/>
                    <a:pt x="180" y="77"/>
                  </a:cubicBezTo>
                  <a:cubicBezTo>
                    <a:pt x="176" y="81"/>
                    <a:pt x="172" y="85"/>
                    <a:pt x="168" y="90"/>
                  </a:cubicBezTo>
                  <a:cubicBezTo>
                    <a:pt x="160" y="98"/>
                    <a:pt x="150" y="105"/>
                    <a:pt x="140" y="111"/>
                  </a:cubicBezTo>
                  <a:cubicBezTo>
                    <a:pt x="119" y="123"/>
                    <a:pt x="95" y="128"/>
                    <a:pt x="71" y="128"/>
                  </a:cubicBezTo>
                  <a:cubicBezTo>
                    <a:pt x="58" y="128"/>
                    <a:pt x="47" y="126"/>
                    <a:pt x="35" y="123"/>
                  </a:cubicBezTo>
                  <a:cubicBezTo>
                    <a:pt x="29" y="122"/>
                    <a:pt x="23" y="120"/>
                    <a:pt x="18" y="118"/>
                  </a:cubicBezTo>
                  <a:cubicBezTo>
                    <a:pt x="15" y="117"/>
                    <a:pt x="12" y="116"/>
                    <a:pt x="9" y="114"/>
                  </a:cubicBezTo>
                  <a:cubicBezTo>
                    <a:pt x="5" y="112"/>
                    <a:pt x="5" y="112"/>
                    <a:pt x="5" y="112"/>
                  </a:cubicBezTo>
                  <a:cubicBezTo>
                    <a:pt x="3" y="112"/>
                    <a:pt x="2" y="111"/>
                    <a:pt x="0" y="110"/>
                  </a:cubicBezTo>
                  <a:lnTo>
                    <a:pt x="20" y="78"/>
                  </a:lnTo>
                  <a:close/>
                </a:path>
              </a:pathLst>
            </a:custGeom>
            <a:solidFill>
              <a:srgbClr val="FFC84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1" name="íŝḻïḑè"/>
            <p:cNvSpPr/>
            <p:nvPr/>
          </p:nvSpPr>
          <p:spPr bwMode="auto">
            <a:xfrm>
              <a:off x="3660775" y="1922462"/>
              <a:ext cx="763588" cy="303213"/>
            </a:xfrm>
            <a:custGeom>
              <a:avLst/>
              <a:gdLst>
                <a:gd name="T0" fmla="*/ 12 w 191"/>
                <a:gd name="T1" fmla="*/ 44 h 76"/>
                <a:gd name="T2" fmla="*/ 60 w 191"/>
                <a:gd name="T3" fmla="*/ 67 h 76"/>
                <a:gd name="T4" fmla="*/ 110 w 191"/>
                <a:gd name="T5" fmla="*/ 73 h 76"/>
                <a:gd name="T6" fmla="*/ 123 w 191"/>
                <a:gd name="T7" fmla="*/ 69 h 76"/>
                <a:gd name="T8" fmla="*/ 134 w 191"/>
                <a:gd name="T9" fmla="*/ 62 h 76"/>
                <a:gd name="T10" fmla="*/ 154 w 191"/>
                <a:gd name="T11" fmla="*/ 48 h 76"/>
                <a:gd name="T12" fmla="*/ 190 w 191"/>
                <a:gd name="T13" fmla="*/ 12 h 76"/>
                <a:gd name="T14" fmla="*/ 189 w 191"/>
                <a:gd name="T15" fmla="*/ 3 h 76"/>
                <a:gd name="T16" fmla="*/ 183 w 191"/>
                <a:gd name="T17" fmla="*/ 2 h 76"/>
                <a:gd name="T18" fmla="*/ 182 w 191"/>
                <a:gd name="T19" fmla="*/ 2 h 76"/>
                <a:gd name="T20" fmla="*/ 145 w 191"/>
                <a:gd name="T21" fmla="*/ 30 h 76"/>
                <a:gd name="T22" fmla="*/ 125 w 191"/>
                <a:gd name="T23" fmla="*/ 40 h 76"/>
                <a:gd name="T24" fmla="*/ 116 w 191"/>
                <a:gd name="T25" fmla="*/ 44 h 76"/>
                <a:gd name="T26" fmla="*/ 106 w 191"/>
                <a:gd name="T27" fmla="*/ 45 h 76"/>
                <a:gd name="T28" fmla="*/ 66 w 191"/>
                <a:gd name="T29" fmla="*/ 34 h 76"/>
                <a:gd name="T30" fmla="*/ 26 w 191"/>
                <a:gd name="T31" fmla="*/ 8 h 76"/>
                <a:gd name="T32" fmla="*/ 26 w 191"/>
                <a:gd name="T33" fmla="*/ 8 h 76"/>
                <a:gd name="T34" fmla="*/ 4 w 191"/>
                <a:gd name="T35" fmla="*/ 13 h 76"/>
                <a:gd name="T36" fmla="*/ 10 w 191"/>
                <a:gd name="T37" fmla="*/ 43 h 76"/>
                <a:gd name="T38" fmla="*/ 12 w 191"/>
                <a:gd name="T39" fmla="*/ 4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 h="76">
                  <a:moveTo>
                    <a:pt x="12" y="44"/>
                  </a:moveTo>
                  <a:cubicBezTo>
                    <a:pt x="28" y="54"/>
                    <a:pt x="43" y="62"/>
                    <a:pt x="60" y="67"/>
                  </a:cubicBezTo>
                  <a:cubicBezTo>
                    <a:pt x="76" y="73"/>
                    <a:pt x="93" y="76"/>
                    <a:pt x="110" y="73"/>
                  </a:cubicBezTo>
                  <a:cubicBezTo>
                    <a:pt x="114" y="72"/>
                    <a:pt x="119" y="70"/>
                    <a:pt x="123" y="69"/>
                  </a:cubicBezTo>
                  <a:cubicBezTo>
                    <a:pt x="127" y="67"/>
                    <a:pt x="131" y="65"/>
                    <a:pt x="134" y="62"/>
                  </a:cubicBezTo>
                  <a:cubicBezTo>
                    <a:pt x="141" y="58"/>
                    <a:pt x="147" y="53"/>
                    <a:pt x="154" y="48"/>
                  </a:cubicBezTo>
                  <a:cubicBezTo>
                    <a:pt x="167" y="37"/>
                    <a:pt x="179" y="26"/>
                    <a:pt x="190" y="12"/>
                  </a:cubicBezTo>
                  <a:cubicBezTo>
                    <a:pt x="191" y="9"/>
                    <a:pt x="191" y="5"/>
                    <a:pt x="189" y="3"/>
                  </a:cubicBezTo>
                  <a:cubicBezTo>
                    <a:pt x="187" y="0"/>
                    <a:pt x="185" y="0"/>
                    <a:pt x="183" y="2"/>
                  </a:cubicBezTo>
                  <a:cubicBezTo>
                    <a:pt x="182" y="2"/>
                    <a:pt x="182" y="2"/>
                    <a:pt x="182" y="2"/>
                  </a:cubicBezTo>
                  <a:cubicBezTo>
                    <a:pt x="171" y="13"/>
                    <a:pt x="158" y="22"/>
                    <a:pt x="145" y="30"/>
                  </a:cubicBezTo>
                  <a:cubicBezTo>
                    <a:pt x="139" y="33"/>
                    <a:pt x="132" y="37"/>
                    <a:pt x="125" y="40"/>
                  </a:cubicBezTo>
                  <a:cubicBezTo>
                    <a:pt x="122" y="42"/>
                    <a:pt x="119" y="43"/>
                    <a:pt x="116" y="44"/>
                  </a:cubicBezTo>
                  <a:cubicBezTo>
                    <a:pt x="113" y="44"/>
                    <a:pt x="110" y="45"/>
                    <a:pt x="106" y="45"/>
                  </a:cubicBezTo>
                  <a:cubicBezTo>
                    <a:pt x="93" y="45"/>
                    <a:pt x="79" y="41"/>
                    <a:pt x="66" y="34"/>
                  </a:cubicBezTo>
                  <a:cubicBezTo>
                    <a:pt x="52" y="27"/>
                    <a:pt x="38" y="18"/>
                    <a:pt x="26" y="8"/>
                  </a:cubicBezTo>
                  <a:cubicBezTo>
                    <a:pt x="26" y="8"/>
                    <a:pt x="26" y="8"/>
                    <a:pt x="26" y="8"/>
                  </a:cubicBezTo>
                  <a:cubicBezTo>
                    <a:pt x="18" y="1"/>
                    <a:pt x="8" y="4"/>
                    <a:pt x="4" y="13"/>
                  </a:cubicBezTo>
                  <a:cubicBezTo>
                    <a:pt x="0" y="23"/>
                    <a:pt x="2" y="36"/>
                    <a:pt x="10" y="43"/>
                  </a:cubicBezTo>
                  <a:cubicBezTo>
                    <a:pt x="11" y="43"/>
                    <a:pt x="12" y="44"/>
                    <a:pt x="12" y="44"/>
                  </a:cubicBezTo>
                  <a:close/>
                </a:path>
              </a:pathLst>
            </a:custGeom>
            <a:solidFill>
              <a:srgbClr val="3782D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2" name="îṣḷîḑé"/>
            <p:cNvSpPr/>
            <p:nvPr/>
          </p:nvSpPr>
          <p:spPr bwMode="auto">
            <a:xfrm>
              <a:off x="3657600" y="1925637"/>
              <a:ext cx="7938" cy="4763"/>
            </a:xfrm>
            <a:custGeom>
              <a:avLst/>
              <a:gdLst>
                <a:gd name="T0" fmla="*/ 2 w 2"/>
                <a:gd name="T1" fmla="*/ 0 h 1"/>
                <a:gd name="T2" fmla="*/ 0 w 2"/>
                <a:gd name="T3" fmla="*/ 1 h 1"/>
                <a:gd name="T4" fmla="*/ 0 w 2"/>
                <a:gd name="T5" fmla="*/ 0 h 1"/>
                <a:gd name="T6" fmla="*/ 2 w 2"/>
                <a:gd name="T7" fmla="*/ 0 h 1"/>
              </a:gdLst>
              <a:ahLst/>
              <a:cxnLst>
                <a:cxn ang="0">
                  <a:pos x="T0" y="T1"/>
                </a:cxn>
                <a:cxn ang="0">
                  <a:pos x="T2" y="T3"/>
                </a:cxn>
                <a:cxn ang="0">
                  <a:pos x="T4" y="T5"/>
                </a:cxn>
                <a:cxn ang="0">
                  <a:pos x="T6" y="T7"/>
                </a:cxn>
              </a:cxnLst>
              <a:rect l="0" t="0" r="r" b="b"/>
              <a:pathLst>
                <a:path w="2" h="1">
                  <a:moveTo>
                    <a:pt x="2" y="0"/>
                  </a:moveTo>
                  <a:cubicBezTo>
                    <a:pt x="1" y="0"/>
                    <a:pt x="1" y="0"/>
                    <a:pt x="0" y="1"/>
                  </a:cubicBezTo>
                  <a:cubicBezTo>
                    <a:pt x="0" y="0"/>
                    <a:pt x="0" y="0"/>
                    <a:pt x="0" y="0"/>
                  </a:cubicBezTo>
                  <a:lnTo>
                    <a:pt x="2" y="0"/>
                  </a:lnTo>
                  <a:close/>
                </a:path>
              </a:pathLst>
            </a:custGeom>
            <a:solidFill>
              <a:srgbClr val="CC6C3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3" name="ïş1idé"/>
            <p:cNvSpPr/>
            <p:nvPr/>
          </p:nvSpPr>
          <p:spPr bwMode="auto">
            <a:xfrm>
              <a:off x="3633788" y="1606550"/>
              <a:ext cx="107950" cy="427038"/>
            </a:xfrm>
            <a:prstGeom prst="rect">
              <a:avLst/>
            </a:prstGeom>
            <a:solidFill>
              <a:srgbClr val="F1CC8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64" name="îS1íḍe"/>
            <p:cNvSpPr/>
            <p:nvPr/>
          </p:nvSpPr>
          <p:spPr bwMode="auto">
            <a:xfrm>
              <a:off x="3576638" y="2481262"/>
              <a:ext cx="698500" cy="777875"/>
            </a:xfrm>
            <a:custGeom>
              <a:avLst/>
              <a:gdLst>
                <a:gd name="T0" fmla="*/ 23 w 175"/>
                <a:gd name="T1" fmla="*/ 32 h 195"/>
                <a:gd name="T2" fmla="*/ 152 w 175"/>
                <a:gd name="T3" fmla="*/ 2 h 195"/>
                <a:gd name="T4" fmla="*/ 154 w 175"/>
                <a:gd name="T5" fmla="*/ 2 h 195"/>
                <a:gd name="T6" fmla="*/ 175 w 175"/>
                <a:gd name="T7" fmla="*/ 14 h 195"/>
                <a:gd name="T8" fmla="*/ 175 w 175"/>
                <a:gd name="T9" fmla="*/ 21 h 195"/>
                <a:gd name="T10" fmla="*/ 142 w 175"/>
                <a:gd name="T11" fmla="*/ 190 h 195"/>
                <a:gd name="T12" fmla="*/ 135 w 175"/>
                <a:gd name="T13" fmla="*/ 195 h 195"/>
                <a:gd name="T14" fmla="*/ 130 w 175"/>
                <a:gd name="T15" fmla="*/ 189 h 195"/>
                <a:gd name="T16" fmla="*/ 140 w 175"/>
                <a:gd name="T17" fmla="*/ 17 h 195"/>
                <a:gd name="T18" fmla="*/ 162 w 175"/>
                <a:gd name="T19" fmla="*/ 35 h 195"/>
                <a:gd name="T20" fmla="*/ 39 w 175"/>
                <a:gd name="T21" fmla="*/ 81 h 195"/>
                <a:gd name="T22" fmla="*/ 5 w 175"/>
                <a:gd name="T23" fmla="*/ 66 h 195"/>
                <a:gd name="T24" fmla="*/ 20 w 175"/>
                <a:gd name="T25" fmla="*/ 33 h 195"/>
                <a:gd name="T26" fmla="*/ 23 w 175"/>
                <a:gd name="T27" fmla="*/ 32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5" h="195">
                  <a:moveTo>
                    <a:pt x="23" y="32"/>
                  </a:moveTo>
                  <a:cubicBezTo>
                    <a:pt x="152" y="2"/>
                    <a:pt x="152" y="2"/>
                    <a:pt x="152" y="2"/>
                  </a:cubicBezTo>
                  <a:cubicBezTo>
                    <a:pt x="154" y="2"/>
                    <a:pt x="154" y="2"/>
                    <a:pt x="154" y="2"/>
                  </a:cubicBezTo>
                  <a:cubicBezTo>
                    <a:pt x="163" y="0"/>
                    <a:pt x="173" y="5"/>
                    <a:pt x="175" y="14"/>
                  </a:cubicBezTo>
                  <a:cubicBezTo>
                    <a:pt x="175" y="16"/>
                    <a:pt x="175" y="19"/>
                    <a:pt x="175" y="21"/>
                  </a:cubicBezTo>
                  <a:cubicBezTo>
                    <a:pt x="142" y="190"/>
                    <a:pt x="142" y="190"/>
                    <a:pt x="142" y="190"/>
                  </a:cubicBezTo>
                  <a:cubicBezTo>
                    <a:pt x="141" y="193"/>
                    <a:pt x="138" y="195"/>
                    <a:pt x="135" y="195"/>
                  </a:cubicBezTo>
                  <a:cubicBezTo>
                    <a:pt x="132" y="194"/>
                    <a:pt x="130" y="192"/>
                    <a:pt x="130" y="189"/>
                  </a:cubicBezTo>
                  <a:cubicBezTo>
                    <a:pt x="140" y="17"/>
                    <a:pt x="140" y="17"/>
                    <a:pt x="140" y="17"/>
                  </a:cubicBezTo>
                  <a:cubicBezTo>
                    <a:pt x="162" y="35"/>
                    <a:pt x="162" y="35"/>
                    <a:pt x="162" y="35"/>
                  </a:cubicBezTo>
                  <a:cubicBezTo>
                    <a:pt x="39" y="81"/>
                    <a:pt x="39" y="81"/>
                    <a:pt x="39" y="81"/>
                  </a:cubicBezTo>
                  <a:cubicBezTo>
                    <a:pt x="25" y="86"/>
                    <a:pt x="10" y="79"/>
                    <a:pt x="5" y="66"/>
                  </a:cubicBezTo>
                  <a:cubicBezTo>
                    <a:pt x="0" y="53"/>
                    <a:pt x="7" y="38"/>
                    <a:pt x="20" y="33"/>
                  </a:cubicBezTo>
                  <a:cubicBezTo>
                    <a:pt x="21" y="33"/>
                    <a:pt x="22" y="32"/>
                    <a:pt x="23" y="32"/>
                  </a:cubicBezTo>
                  <a:close/>
                </a:path>
              </a:pathLst>
            </a:custGeom>
            <a:solidFill>
              <a:srgbClr val="14141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5" name="iṡlíḋê"/>
            <p:cNvSpPr/>
            <p:nvPr/>
          </p:nvSpPr>
          <p:spPr bwMode="auto">
            <a:xfrm>
              <a:off x="3568700" y="2573337"/>
              <a:ext cx="379413" cy="1700213"/>
            </a:xfrm>
            <a:custGeom>
              <a:avLst/>
              <a:gdLst>
                <a:gd name="T0" fmla="*/ 51 w 95"/>
                <a:gd name="T1" fmla="*/ 22 h 426"/>
                <a:gd name="T2" fmla="*/ 94 w 95"/>
                <a:gd name="T3" fmla="*/ 213 h 426"/>
                <a:gd name="T4" fmla="*/ 94 w 95"/>
                <a:gd name="T5" fmla="*/ 215 h 426"/>
                <a:gd name="T6" fmla="*/ 95 w 95"/>
                <a:gd name="T7" fmla="*/ 219 h 426"/>
                <a:gd name="T8" fmla="*/ 73 w 95"/>
                <a:gd name="T9" fmla="*/ 421 h 426"/>
                <a:gd name="T10" fmla="*/ 67 w 95"/>
                <a:gd name="T11" fmla="*/ 426 h 426"/>
                <a:gd name="T12" fmla="*/ 61 w 95"/>
                <a:gd name="T13" fmla="*/ 420 h 426"/>
                <a:gd name="T14" fmla="*/ 58 w 95"/>
                <a:gd name="T15" fmla="*/ 217 h 426"/>
                <a:gd name="T16" fmla="*/ 59 w 95"/>
                <a:gd name="T17" fmla="*/ 223 h 426"/>
                <a:gd name="T18" fmla="*/ 4 w 95"/>
                <a:gd name="T19" fmla="*/ 35 h 426"/>
                <a:gd name="T20" fmla="*/ 20 w 95"/>
                <a:gd name="T21" fmla="*/ 4 h 426"/>
                <a:gd name="T22" fmla="*/ 50 w 95"/>
                <a:gd name="T23" fmla="*/ 21 h 426"/>
                <a:gd name="T24" fmla="*/ 51 w 95"/>
                <a:gd name="T25" fmla="*/ 22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 h="426">
                  <a:moveTo>
                    <a:pt x="51" y="22"/>
                  </a:moveTo>
                  <a:cubicBezTo>
                    <a:pt x="94" y="213"/>
                    <a:pt x="94" y="213"/>
                    <a:pt x="94" y="213"/>
                  </a:cubicBezTo>
                  <a:cubicBezTo>
                    <a:pt x="94" y="215"/>
                    <a:pt x="94" y="215"/>
                    <a:pt x="94" y="215"/>
                  </a:cubicBezTo>
                  <a:cubicBezTo>
                    <a:pt x="95" y="216"/>
                    <a:pt x="95" y="218"/>
                    <a:pt x="95" y="219"/>
                  </a:cubicBezTo>
                  <a:cubicBezTo>
                    <a:pt x="73" y="421"/>
                    <a:pt x="73" y="421"/>
                    <a:pt x="73" y="421"/>
                  </a:cubicBezTo>
                  <a:cubicBezTo>
                    <a:pt x="73" y="424"/>
                    <a:pt x="70" y="426"/>
                    <a:pt x="67" y="426"/>
                  </a:cubicBezTo>
                  <a:cubicBezTo>
                    <a:pt x="64" y="425"/>
                    <a:pt x="61" y="423"/>
                    <a:pt x="61" y="420"/>
                  </a:cubicBezTo>
                  <a:cubicBezTo>
                    <a:pt x="58" y="217"/>
                    <a:pt x="58" y="217"/>
                    <a:pt x="58" y="217"/>
                  </a:cubicBezTo>
                  <a:cubicBezTo>
                    <a:pt x="59" y="223"/>
                    <a:pt x="59" y="223"/>
                    <a:pt x="59" y="223"/>
                  </a:cubicBezTo>
                  <a:cubicBezTo>
                    <a:pt x="4" y="35"/>
                    <a:pt x="4" y="35"/>
                    <a:pt x="4" y="35"/>
                  </a:cubicBezTo>
                  <a:cubicBezTo>
                    <a:pt x="0" y="22"/>
                    <a:pt x="8" y="8"/>
                    <a:pt x="20" y="4"/>
                  </a:cubicBezTo>
                  <a:cubicBezTo>
                    <a:pt x="33" y="0"/>
                    <a:pt x="47" y="8"/>
                    <a:pt x="50" y="21"/>
                  </a:cubicBezTo>
                  <a:cubicBezTo>
                    <a:pt x="50" y="21"/>
                    <a:pt x="51" y="22"/>
                    <a:pt x="51" y="22"/>
                  </a:cubicBezTo>
                  <a:close/>
                </a:path>
              </a:pathLst>
            </a:custGeom>
            <a:solidFill>
              <a:srgbClr val="14141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6" name="îṣľíḍé"/>
            <p:cNvSpPr/>
            <p:nvPr/>
          </p:nvSpPr>
          <p:spPr bwMode="auto">
            <a:xfrm>
              <a:off x="3665538" y="1925637"/>
              <a:ext cx="23813" cy="4763"/>
            </a:xfrm>
            <a:custGeom>
              <a:avLst/>
              <a:gdLst>
                <a:gd name="T0" fmla="*/ 6 w 6"/>
                <a:gd name="T1" fmla="*/ 1 h 1"/>
                <a:gd name="T2" fmla="*/ 0 w 6"/>
                <a:gd name="T3" fmla="*/ 0 h 1"/>
                <a:gd name="T4" fmla="*/ 5 w 6"/>
                <a:gd name="T5" fmla="*/ 0 h 1"/>
                <a:gd name="T6" fmla="*/ 6 w 6"/>
                <a:gd name="T7" fmla="*/ 1 h 1"/>
              </a:gdLst>
              <a:ahLst/>
              <a:cxnLst>
                <a:cxn ang="0">
                  <a:pos x="T0" y="T1"/>
                </a:cxn>
                <a:cxn ang="0">
                  <a:pos x="T2" y="T3"/>
                </a:cxn>
                <a:cxn ang="0">
                  <a:pos x="T4" y="T5"/>
                </a:cxn>
                <a:cxn ang="0">
                  <a:pos x="T6" y="T7"/>
                </a:cxn>
              </a:cxnLst>
              <a:rect l="0" t="0" r="r" b="b"/>
              <a:pathLst>
                <a:path w="6" h="1">
                  <a:moveTo>
                    <a:pt x="6" y="1"/>
                  </a:moveTo>
                  <a:cubicBezTo>
                    <a:pt x="0" y="0"/>
                    <a:pt x="0" y="0"/>
                    <a:pt x="0" y="0"/>
                  </a:cubicBezTo>
                  <a:cubicBezTo>
                    <a:pt x="2" y="0"/>
                    <a:pt x="3" y="0"/>
                    <a:pt x="5" y="0"/>
                  </a:cubicBezTo>
                  <a:lnTo>
                    <a:pt x="6" y="1"/>
                  </a:lnTo>
                  <a:close/>
                </a:path>
              </a:pathLst>
            </a:custGeom>
            <a:solidFill>
              <a:srgbClr val="CC6C3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7" name="ïṥḷïḍê"/>
            <p:cNvSpPr/>
            <p:nvPr/>
          </p:nvSpPr>
          <p:spPr bwMode="auto">
            <a:xfrm>
              <a:off x="3792538" y="4225925"/>
              <a:ext cx="139700" cy="71438"/>
            </a:xfrm>
            <a:custGeom>
              <a:avLst/>
              <a:gdLst>
                <a:gd name="T0" fmla="*/ 19 w 35"/>
                <a:gd name="T1" fmla="*/ 9 h 18"/>
                <a:gd name="T2" fmla="*/ 22 w 35"/>
                <a:gd name="T3" fmla="*/ 6 h 18"/>
                <a:gd name="T4" fmla="*/ 3 w 35"/>
                <a:gd name="T5" fmla="*/ 1 h 18"/>
                <a:gd name="T6" fmla="*/ 2 w 35"/>
                <a:gd name="T7" fmla="*/ 0 h 18"/>
                <a:gd name="T8" fmla="*/ 0 w 35"/>
                <a:gd name="T9" fmla="*/ 18 h 18"/>
                <a:gd name="T10" fmla="*/ 35 w 35"/>
                <a:gd name="T11" fmla="*/ 18 h 18"/>
                <a:gd name="T12" fmla="*/ 19 w 35"/>
                <a:gd name="T13" fmla="*/ 9 h 18"/>
              </a:gdLst>
              <a:ahLst/>
              <a:cxnLst>
                <a:cxn ang="0">
                  <a:pos x="T0" y="T1"/>
                </a:cxn>
                <a:cxn ang="0">
                  <a:pos x="T2" y="T3"/>
                </a:cxn>
                <a:cxn ang="0">
                  <a:pos x="T4" y="T5"/>
                </a:cxn>
                <a:cxn ang="0">
                  <a:pos x="T6" y="T7"/>
                </a:cxn>
                <a:cxn ang="0">
                  <a:pos x="T8" y="T9"/>
                </a:cxn>
                <a:cxn ang="0">
                  <a:pos x="T10" y="T11"/>
                </a:cxn>
                <a:cxn ang="0">
                  <a:pos x="T12" y="T13"/>
                </a:cxn>
              </a:cxnLst>
              <a:rect l="0" t="0" r="r" b="b"/>
              <a:pathLst>
                <a:path w="35" h="18">
                  <a:moveTo>
                    <a:pt x="19" y="9"/>
                  </a:moveTo>
                  <a:cubicBezTo>
                    <a:pt x="22" y="6"/>
                    <a:pt x="22" y="6"/>
                    <a:pt x="22" y="6"/>
                  </a:cubicBezTo>
                  <a:cubicBezTo>
                    <a:pt x="15" y="4"/>
                    <a:pt x="9" y="3"/>
                    <a:pt x="3" y="1"/>
                  </a:cubicBezTo>
                  <a:cubicBezTo>
                    <a:pt x="3" y="1"/>
                    <a:pt x="3" y="0"/>
                    <a:pt x="2" y="0"/>
                  </a:cubicBezTo>
                  <a:cubicBezTo>
                    <a:pt x="0" y="18"/>
                    <a:pt x="0" y="18"/>
                    <a:pt x="0" y="18"/>
                  </a:cubicBezTo>
                  <a:cubicBezTo>
                    <a:pt x="35" y="18"/>
                    <a:pt x="35" y="18"/>
                    <a:pt x="35" y="18"/>
                  </a:cubicBezTo>
                  <a:lnTo>
                    <a:pt x="19" y="9"/>
                  </a:lnTo>
                  <a:close/>
                </a:path>
              </a:pathLst>
            </a:custGeom>
            <a:solidFill>
              <a:srgbClr val="FFC84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8" name="iS1ïḍè"/>
            <p:cNvSpPr/>
            <p:nvPr/>
          </p:nvSpPr>
          <p:spPr bwMode="auto">
            <a:xfrm>
              <a:off x="3536950" y="1925637"/>
              <a:ext cx="352425" cy="742950"/>
            </a:xfrm>
            <a:custGeom>
              <a:avLst/>
              <a:gdLst>
                <a:gd name="T0" fmla="*/ 73 w 88"/>
                <a:gd name="T1" fmla="*/ 185 h 186"/>
                <a:gd name="T2" fmla="*/ 8 w 88"/>
                <a:gd name="T3" fmla="*/ 186 h 186"/>
                <a:gd name="T4" fmla="*/ 0 w 88"/>
                <a:gd name="T5" fmla="*/ 41 h 186"/>
                <a:gd name="T6" fmla="*/ 30 w 88"/>
                <a:gd name="T7" fmla="*/ 1 h 186"/>
                <a:gd name="T8" fmla="*/ 32 w 88"/>
                <a:gd name="T9" fmla="*/ 0 h 186"/>
                <a:gd name="T10" fmla="*/ 38 w 88"/>
                <a:gd name="T11" fmla="*/ 1 h 186"/>
                <a:gd name="T12" fmla="*/ 46 w 88"/>
                <a:gd name="T13" fmla="*/ 1 h 186"/>
                <a:gd name="T14" fmla="*/ 77 w 88"/>
                <a:gd name="T15" fmla="*/ 37 h 186"/>
                <a:gd name="T16" fmla="*/ 73 w 88"/>
                <a:gd name="T17" fmla="*/ 18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186">
                  <a:moveTo>
                    <a:pt x="73" y="185"/>
                  </a:moveTo>
                  <a:cubicBezTo>
                    <a:pt x="8" y="186"/>
                    <a:pt x="8" y="186"/>
                    <a:pt x="8" y="186"/>
                  </a:cubicBezTo>
                  <a:cubicBezTo>
                    <a:pt x="8" y="186"/>
                    <a:pt x="0" y="50"/>
                    <a:pt x="0" y="41"/>
                  </a:cubicBezTo>
                  <a:cubicBezTo>
                    <a:pt x="0" y="14"/>
                    <a:pt x="14" y="3"/>
                    <a:pt x="30" y="1"/>
                  </a:cubicBezTo>
                  <a:cubicBezTo>
                    <a:pt x="31" y="0"/>
                    <a:pt x="31" y="0"/>
                    <a:pt x="32" y="0"/>
                  </a:cubicBezTo>
                  <a:cubicBezTo>
                    <a:pt x="38" y="1"/>
                    <a:pt x="38" y="1"/>
                    <a:pt x="38" y="1"/>
                  </a:cubicBezTo>
                  <a:cubicBezTo>
                    <a:pt x="46" y="1"/>
                    <a:pt x="46" y="1"/>
                    <a:pt x="46" y="1"/>
                  </a:cubicBezTo>
                  <a:cubicBezTo>
                    <a:pt x="46" y="1"/>
                    <a:pt x="72" y="7"/>
                    <a:pt x="77" y="37"/>
                  </a:cubicBezTo>
                  <a:cubicBezTo>
                    <a:pt x="88" y="84"/>
                    <a:pt x="73" y="185"/>
                    <a:pt x="73" y="185"/>
                  </a:cubicBezTo>
                  <a:close/>
                </a:path>
              </a:pathLst>
            </a:custGeom>
            <a:solidFill>
              <a:srgbClr val="499EF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9" name="ïṡ1ïḋè"/>
            <p:cNvSpPr/>
            <p:nvPr/>
          </p:nvSpPr>
          <p:spPr bwMode="auto">
            <a:xfrm>
              <a:off x="3625850" y="1874837"/>
              <a:ext cx="131763" cy="131763"/>
            </a:xfrm>
            <a:custGeom>
              <a:avLst/>
              <a:gdLst>
                <a:gd name="T0" fmla="*/ 0 w 83"/>
                <a:gd name="T1" fmla="*/ 37 h 83"/>
                <a:gd name="T2" fmla="*/ 2 w 83"/>
                <a:gd name="T3" fmla="*/ 0 h 83"/>
                <a:gd name="T4" fmla="*/ 83 w 83"/>
                <a:gd name="T5" fmla="*/ 15 h 83"/>
                <a:gd name="T6" fmla="*/ 80 w 83"/>
                <a:gd name="T7" fmla="*/ 83 h 83"/>
                <a:gd name="T8" fmla="*/ 7 w 83"/>
                <a:gd name="T9" fmla="*/ 55 h 83"/>
                <a:gd name="T10" fmla="*/ 0 w 83"/>
                <a:gd name="T11" fmla="*/ 37 h 83"/>
              </a:gdLst>
              <a:ahLst/>
              <a:cxnLst>
                <a:cxn ang="0">
                  <a:pos x="T0" y="T1"/>
                </a:cxn>
                <a:cxn ang="0">
                  <a:pos x="T2" y="T3"/>
                </a:cxn>
                <a:cxn ang="0">
                  <a:pos x="T4" y="T5"/>
                </a:cxn>
                <a:cxn ang="0">
                  <a:pos x="T6" y="T7"/>
                </a:cxn>
                <a:cxn ang="0">
                  <a:pos x="T8" y="T9"/>
                </a:cxn>
                <a:cxn ang="0">
                  <a:pos x="T10" y="T11"/>
                </a:cxn>
              </a:cxnLst>
              <a:rect l="0" t="0" r="r" b="b"/>
              <a:pathLst>
                <a:path w="83" h="83">
                  <a:moveTo>
                    <a:pt x="0" y="37"/>
                  </a:moveTo>
                  <a:lnTo>
                    <a:pt x="2" y="0"/>
                  </a:lnTo>
                  <a:lnTo>
                    <a:pt x="83" y="15"/>
                  </a:lnTo>
                  <a:lnTo>
                    <a:pt x="80" y="83"/>
                  </a:lnTo>
                  <a:lnTo>
                    <a:pt x="7" y="55"/>
                  </a:lnTo>
                  <a:lnTo>
                    <a:pt x="0" y="37"/>
                  </a:lnTo>
                  <a:close/>
                </a:path>
              </a:pathLst>
            </a:custGeom>
            <a:solidFill>
              <a:srgbClr val="499EF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0" name="ïSľîḓe"/>
            <p:cNvSpPr/>
            <p:nvPr/>
          </p:nvSpPr>
          <p:spPr bwMode="auto">
            <a:xfrm>
              <a:off x="4084638" y="3198812"/>
              <a:ext cx="150813" cy="76200"/>
            </a:xfrm>
            <a:custGeom>
              <a:avLst/>
              <a:gdLst>
                <a:gd name="T0" fmla="*/ 20 w 38"/>
                <a:gd name="T1" fmla="*/ 9 h 19"/>
                <a:gd name="T2" fmla="*/ 23 w 38"/>
                <a:gd name="T3" fmla="*/ 6 h 19"/>
                <a:gd name="T4" fmla="*/ 3 w 38"/>
                <a:gd name="T5" fmla="*/ 0 h 19"/>
                <a:gd name="T6" fmla="*/ 2 w 38"/>
                <a:gd name="T7" fmla="*/ 0 h 19"/>
                <a:gd name="T8" fmla="*/ 0 w 38"/>
                <a:gd name="T9" fmla="*/ 19 h 19"/>
                <a:gd name="T10" fmla="*/ 38 w 38"/>
                <a:gd name="T11" fmla="*/ 19 h 19"/>
                <a:gd name="T12" fmla="*/ 20 w 38"/>
                <a:gd name="T13" fmla="*/ 9 h 19"/>
              </a:gdLst>
              <a:ahLst/>
              <a:cxnLst>
                <a:cxn ang="0">
                  <a:pos x="T0" y="T1"/>
                </a:cxn>
                <a:cxn ang="0">
                  <a:pos x="T2" y="T3"/>
                </a:cxn>
                <a:cxn ang="0">
                  <a:pos x="T4" y="T5"/>
                </a:cxn>
                <a:cxn ang="0">
                  <a:pos x="T6" y="T7"/>
                </a:cxn>
                <a:cxn ang="0">
                  <a:pos x="T8" y="T9"/>
                </a:cxn>
                <a:cxn ang="0">
                  <a:pos x="T10" y="T11"/>
                </a:cxn>
                <a:cxn ang="0">
                  <a:pos x="T12" y="T13"/>
                </a:cxn>
              </a:cxnLst>
              <a:rect l="0" t="0" r="r" b="b"/>
              <a:pathLst>
                <a:path w="38" h="19">
                  <a:moveTo>
                    <a:pt x="20" y="9"/>
                  </a:moveTo>
                  <a:cubicBezTo>
                    <a:pt x="23" y="6"/>
                    <a:pt x="23" y="6"/>
                    <a:pt x="23" y="6"/>
                  </a:cubicBezTo>
                  <a:cubicBezTo>
                    <a:pt x="16" y="4"/>
                    <a:pt x="10" y="3"/>
                    <a:pt x="3" y="0"/>
                  </a:cubicBezTo>
                  <a:cubicBezTo>
                    <a:pt x="3" y="0"/>
                    <a:pt x="3" y="0"/>
                    <a:pt x="2" y="0"/>
                  </a:cubicBezTo>
                  <a:cubicBezTo>
                    <a:pt x="0" y="19"/>
                    <a:pt x="0" y="19"/>
                    <a:pt x="0" y="19"/>
                  </a:cubicBezTo>
                  <a:cubicBezTo>
                    <a:pt x="38" y="19"/>
                    <a:pt x="38" y="19"/>
                    <a:pt x="38" y="19"/>
                  </a:cubicBezTo>
                  <a:lnTo>
                    <a:pt x="20" y="9"/>
                  </a:lnTo>
                  <a:close/>
                </a:path>
              </a:pathLst>
            </a:custGeom>
            <a:solidFill>
              <a:srgbClr val="FFC84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1" name="iśľïdê"/>
            <p:cNvSpPr/>
            <p:nvPr/>
          </p:nvSpPr>
          <p:spPr bwMode="auto">
            <a:xfrm>
              <a:off x="3844925" y="1606550"/>
              <a:ext cx="100013" cy="95250"/>
            </a:xfrm>
            <a:custGeom>
              <a:avLst/>
              <a:gdLst>
                <a:gd name="T0" fmla="*/ 9 w 25"/>
                <a:gd name="T1" fmla="*/ 1 h 24"/>
                <a:gd name="T2" fmla="*/ 25 w 25"/>
                <a:gd name="T3" fmla="*/ 14 h 24"/>
                <a:gd name="T4" fmla="*/ 3 w 25"/>
                <a:gd name="T5" fmla="*/ 24 h 24"/>
                <a:gd name="T6" fmla="*/ 0 w 25"/>
                <a:gd name="T7" fmla="*/ 0 h 24"/>
                <a:gd name="T8" fmla="*/ 9 w 25"/>
                <a:gd name="T9" fmla="*/ 1 h 24"/>
              </a:gdLst>
              <a:ahLst/>
              <a:cxnLst>
                <a:cxn ang="0">
                  <a:pos x="T0" y="T1"/>
                </a:cxn>
                <a:cxn ang="0">
                  <a:pos x="T2" y="T3"/>
                </a:cxn>
                <a:cxn ang="0">
                  <a:pos x="T4" y="T5"/>
                </a:cxn>
                <a:cxn ang="0">
                  <a:pos x="T6" y="T7"/>
                </a:cxn>
                <a:cxn ang="0">
                  <a:pos x="T8" y="T9"/>
                </a:cxn>
              </a:cxnLst>
              <a:rect l="0" t="0" r="r" b="b"/>
              <a:pathLst>
                <a:path w="25" h="24">
                  <a:moveTo>
                    <a:pt x="9" y="1"/>
                  </a:moveTo>
                  <a:cubicBezTo>
                    <a:pt x="12" y="3"/>
                    <a:pt x="25" y="14"/>
                    <a:pt x="25" y="14"/>
                  </a:cubicBezTo>
                  <a:cubicBezTo>
                    <a:pt x="3" y="24"/>
                    <a:pt x="3" y="24"/>
                    <a:pt x="3" y="24"/>
                  </a:cubicBezTo>
                  <a:cubicBezTo>
                    <a:pt x="0" y="0"/>
                    <a:pt x="0" y="0"/>
                    <a:pt x="0" y="0"/>
                  </a:cubicBezTo>
                  <a:lnTo>
                    <a:pt x="9" y="1"/>
                  </a:lnTo>
                  <a:close/>
                </a:path>
              </a:pathLst>
            </a:custGeom>
            <a:solidFill>
              <a:srgbClr val="F1AA6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2" name="íṩļíḋé"/>
            <p:cNvSpPr/>
            <p:nvPr/>
          </p:nvSpPr>
          <p:spPr bwMode="auto">
            <a:xfrm>
              <a:off x="3509963" y="1406525"/>
              <a:ext cx="382588" cy="431800"/>
            </a:xfrm>
            <a:custGeom>
              <a:avLst/>
              <a:gdLst>
                <a:gd name="T0" fmla="*/ 93 w 96"/>
                <a:gd name="T1" fmla="*/ 50 h 108"/>
                <a:gd name="T2" fmla="*/ 59 w 96"/>
                <a:gd name="T3" fmla="*/ 105 h 108"/>
                <a:gd name="T4" fmla="*/ 3 w 96"/>
                <a:gd name="T5" fmla="*/ 60 h 108"/>
                <a:gd name="T6" fmla="*/ 48 w 96"/>
                <a:gd name="T7" fmla="*/ 3 h 108"/>
                <a:gd name="T8" fmla="*/ 93 w 96"/>
                <a:gd name="T9" fmla="*/ 50 h 108"/>
              </a:gdLst>
              <a:ahLst/>
              <a:cxnLst>
                <a:cxn ang="0">
                  <a:pos x="T0" y="T1"/>
                </a:cxn>
                <a:cxn ang="0">
                  <a:pos x="T2" y="T3"/>
                </a:cxn>
                <a:cxn ang="0">
                  <a:pos x="T4" y="T5"/>
                </a:cxn>
                <a:cxn ang="0">
                  <a:pos x="T6" y="T7"/>
                </a:cxn>
                <a:cxn ang="0">
                  <a:pos x="T8" y="T9"/>
                </a:cxn>
              </a:cxnLst>
              <a:rect l="0" t="0" r="r" b="b"/>
              <a:pathLst>
                <a:path w="96" h="108">
                  <a:moveTo>
                    <a:pt x="93" y="50"/>
                  </a:moveTo>
                  <a:cubicBezTo>
                    <a:pt x="96" y="78"/>
                    <a:pt x="87" y="102"/>
                    <a:pt x="59" y="105"/>
                  </a:cubicBezTo>
                  <a:cubicBezTo>
                    <a:pt x="31" y="108"/>
                    <a:pt x="6" y="88"/>
                    <a:pt x="3" y="60"/>
                  </a:cubicBezTo>
                  <a:cubicBezTo>
                    <a:pt x="0" y="32"/>
                    <a:pt x="20" y="6"/>
                    <a:pt x="48" y="3"/>
                  </a:cubicBezTo>
                  <a:cubicBezTo>
                    <a:pt x="76" y="0"/>
                    <a:pt x="90" y="22"/>
                    <a:pt x="93" y="50"/>
                  </a:cubicBezTo>
                  <a:close/>
                </a:path>
              </a:pathLst>
            </a:custGeom>
            <a:solidFill>
              <a:srgbClr val="F1CC8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3" name="ïṧļídè"/>
            <p:cNvSpPr/>
            <p:nvPr/>
          </p:nvSpPr>
          <p:spPr bwMode="auto">
            <a:xfrm>
              <a:off x="3378200" y="1358900"/>
              <a:ext cx="574675" cy="400050"/>
            </a:xfrm>
            <a:custGeom>
              <a:avLst/>
              <a:gdLst>
                <a:gd name="T0" fmla="*/ 39 w 144"/>
                <a:gd name="T1" fmla="*/ 25 h 100"/>
                <a:gd name="T2" fmla="*/ 108 w 144"/>
                <a:gd name="T3" fmla="*/ 13 h 100"/>
                <a:gd name="T4" fmla="*/ 99 w 144"/>
                <a:gd name="T5" fmla="*/ 59 h 100"/>
                <a:gd name="T6" fmla="*/ 47 w 144"/>
                <a:gd name="T7" fmla="*/ 100 h 100"/>
                <a:gd name="T8" fmla="*/ 39 w 144"/>
                <a:gd name="T9" fmla="*/ 25 h 100"/>
              </a:gdLst>
              <a:ahLst/>
              <a:cxnLst>
                <a:cxn ang="0">
                  <a:pos x="T0" y="T1"/>
                </a:cxn>
                <a:cxn ang="0">
                  <a:pos x="T2" y="T3"/>
                </a:cxn>
                <a:cxn ang="0">
                  <a:pos x="T4" y="T5"/>
                </a:cxn>
                <a:cxn ang="0">
                  <a:pos x="T6" y="T7"/>
                </a:cxn>
                <a:cxn ang="0">
                  <a:pos x="T8" y="T9"/>
                </a:cxn>
              </a:cxnLst>
              <a:rect l="0" t="0" r="r" b="b"/>
              <a:pathLst>
                <a:path w="144" h="100">
                  <a:moveTo>
                    <a:pt x="39" y="25"/>
                  </a:moveTo>
                  <a:cubicBezTo>
                    <a:pt x="39" y="25"/>
                    <a:pt x="73" y="0"/>
                    <a:pt x="108" y="13"/>
                  </a:cubicBezTo>
                  <a:cubicBezTo>
                    <a:pt x="144" y="25"/>
                    <a:pt x="114" y="50"/>
                    <a:pt x="99" y="59"/>
                  </a:cubicBezTo>
                  <a:cubicBezTo>
                    <a:pt x="85" y="69"/>
                    <a:pt x="47" y="100"/>
                    <a:pt x="47" y="100"/>
                  </a:cubicBezTo>
                  <a:cubicBezTo>
                    <a:pt x="47" y="100"/>
                    <a:pt x="0" y="54"/>
                    <a:pt x="39" y="25"/>
                  </a:cubicBezTo>
                  <a:close/>
                </a:path>
              </a:pathLst>
            </a:custGeom>
            <a:solidFill>
              <a:srgbClr val="14141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4" name="i$1ïḍê"/>
            <p:cNvSpPr/>
            <p:nvPr/>
          </p:nvSpPr>
          <p:spPr bwMode="auto">
            <a:xfrm>
              <a:off x="3486150" y="1535112"/>
              <a:ext cx="190500" cy="271463"/>
            </a:xfrm>
            <a:custGeom>
              <a:avLst/>
              <a:gdLst>
                <a:gd name="T0" fmla="*/ 33 w 48"/>
                <a:gd name="T1" fmla="*/ 67 h 68"/>
                <a:gd name="T2" fmla="*/ 48 w 48"/>
                <a:gd name="T3" fmla="*/ 0 h 68"/>
                <a:gd name="T4" fmla="*/ 0 w 48"/>
                <a:gd name="T5" fmla="*/ 24 h 68"/>
                <a:gd name="T6" fmla="*/ 33 w 48"/>
                <a:gd name="T7" fmla="*/ 67 h 68"/>
              </a:gdLst>
              <a:ahLst/>
              <a:cxnLst>
                <a:cxn ang="0">
                  <a:pos x="T0" y="T1"/>
                </a:cxn>
                <a:cxn ang="0">
                  <a:pos x="T2" y="T3"/>
                </a:cxn>
                <a:cxn ang="0">
                  <a:pos x="T4" y="T5"/>
                </a:cxn>
                <a:cxn ang="0">
                  <a:pos x="T6" y="T7"/>
                </a:cxn>
              </a:cxnLst>
              <a:rect l="0" t="0" r="r" b="b"/>
              <a:pathLst>
                <a:path w="48" h="68">
                  <a:moveTo>
                    <a:pt x="33" y="67"/>
                  </a:moveTo>
                  <a:cubicBezTo>
                    <a:pt x="35" y="68"/>
                    <a:pt x="48" y="0"/>
                    <a:pt x="48" y="0"/>
                  </a:cubicBezTo>
                  <a:cubicBezTo>
                    <a:pt x="0" y="24"/>
                    <a:pt x="0" y="24"/>
                    <a:pt x="0" y="24"/>
                  </a:cubicBezTo>
                  <a:cubicBezTo>
                    <a:pt x="0" y="24"/>
                    <a:pt x="5" y="52"/>
                    <a:pt x="33" y="67"/>
                  </a:cubicBezTo>
                  <a:close/>
                </a:path>
              </a:pathLst>
            </a:custGeom>
            <a:solidFill>
              <a:srgbClr val="14141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5" name="îṧľiḍè"/>
            <p:cNvSpPr/>
            <p:nvPr/>
          </p:nvSpPr>
          <p:spPr bwMode="auto">
            <a:xfrm>
              <a:off x="3609975" y="1595437"/>
              <a:ext cx="106363" cy="142875"/>
            </a:xfrm>
            <a:custGeom>
              <a:avLst/>
              <a:gdLst>
                <a:gd name="T0" fmla="*/ 27 w 27"/>
                <a:gd name="T1" fmla="*/ 12 h 36"/>
                <a:gd name="T2" fmla="*/ 9 w 27"/>
                <a:gd name="T3" fmla="*/ 11 h 36"/>
                <a:gd name="T4" fmla="*/ 20 w 27"/>
                <a:gd name="T5" fmla="*/ 34 h 36"/>
              </a:gdLst>
              <a:ahLst/>
              <a:cxnLst>
                <a:cxn ang="0">
                  <a:pos x="T0" y="T1"/>
                </a:cxn>
                <a:cxn ang="0">
                  <a:pos x="T2" y="T3"/>
                </a:cxn>
                <a:cxn ang="0">
                  <a:pos x="T4" y="T5"/>
                </a:cxn>
              </a:cxnLst>
              <a:rect l="0" t="0" r="r" b="b"/>
              <a:pathLst>
                <a:path w="27" h="36">
                  <a:moveTo>
                    <a:pt x="27" y="12"/>
                  </a:moveTo>
                  <a:cubicBezTo>
                    <a:pt x="27" y="12"/>
                    <a:pt x="17" y="0"/>
                    <a:pt x="9" y="11"/>
                  </a:cubicBezTo>
                  <a:cubicBezTo>
                    <a:pt x="0" y="22"/>
                    <a:pt x="9" y="36"/>
                    <a:pt x="20" y="34"/>
                  </a:cubicBezTo>
                </a:path>
              </a:pathLst>
            </a:custGeom>
            <a:solidFill>
              <a:srgbClr val="F1AA6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6" name="í$ḷîḓe"/>
            <p:cNvSpPr/>
            <p:nvPr/>
          </p:nvSpPr>
          <p:spPr bwMode="auto">
            <a:xfrm>
              <a:off x="3449638" y="1350962"/>
              <a:ext cx="490538" cy="244475"/>
            </a:xfrm>
            <a:custGeom>
              <a:avLst/>
              <a:gdLst>
                <a:gd name="T0" fmla="*/ 1 w 123"/>
                <a:gd name="T1" fmla="*/ 61 h 61"/>
                <a:gd name="T2" fmla="*/ 123 w 123"/>
                <a:gd name="T3" fmla="*/ 46 h 61"/>
                <a:gd name="T4" fmla="*/ 119 w 123"/>
                <a:gd name="T5" fmla="*/ 41 h 61"/>
                <a:gd name="T6" fmla="*/ 111 w 123"/>
                <a:gd name="T7" fmla="*/ 41 h 61"/>
                <a:gd name="T8" fmla="*/ 54 w 123"/>
                <a:gd name="T9" fmla="*/ 5 h 61"/>
                <a:gd name="T10" fmla="*/ 2 w 123"/>
                <a:gd name="T11" fmla="*/ 60 h 61"/>
              </a:gdLst>
              <a:ahLst/>
              <a:cxnLst>
                <a:cxn ang="0">
                  <a:pos x="T0" y="T1"/>
                </a:cxn>
                <a:cxn ang="0">
                  <a:pos x="T2" y="T3"/>
                </a:cxn>
                <a:cxn ang="0">
                  <a:pos x="T4" y="T5"/>
                </a:cxn>
                <a:cxn ang="0">
                  <a:pos x="T6" y="T7"/>
                </a:cxn>
                <a:cxn ang="0">
                  <a:pos x="T8" y="T9"/>
                </a:cxn>
                <a:cxn ang="0">
                  <a:pos x="T10" y="T11"/>
                </a:cxn>
              </a:cxnLst>
              <a:rect l="0" t="0" r="r" b="b"/>
              <a:pathLst>
                <a:path w="123" h="61">
                  <a:moveTo>
                    <a:pt x="1" y="61"/>
                  </a:moveTo>
                  <a:cubicBezTo>
                    <a:pt x="123" y="46"/>
                    <a:pt x="123" y="46"/>
                    <a:pt x="123" y="46"/>
                  </a:cubicBezTo>
                  <a:cubicBezTo>
                    <a:pt x="123" y="46"/>
                    <a:pt x="123" y="42"/>
                    <a:pt x="119" y="41"/>
                  </a:cubicBezTo>
                  <a:cubicBezTo>
                    <a:pt x="115" y="40"/>
                    <a:pt x="111" y="41"/>
                    <a:pt x="111" y="41"/>
                  </a:cubicBezTo>
                  <a:cubicBezTo>
                    <a:pt x="111" y="41"/>
                    <a:pt x="108" y="0"/>
                    <a:pt x="54" y="5"/>
                  </a:cubicBezTo>
                  <a:cubicBezTo>
                    <a:pt x="0" y="9"/>
                    <a:pt x="2" y="60"/>
                    <a:pt x="2" y="60"/>
                  </a:cubicBezTo>
                </a:path>
              </a:pathLst>
            </a:custGeom>
            <a:solidFill>
              <a:srgbClr val="FFA42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7" name="íṡḻiḑê"/>
            <p:cNvSpPr/>
            <p:nvPr/>
          </p:nvSpPr>
          <p:spPr bwMode="auto">
            <a:xfrm>
              <a:off x="3705225" y="1387475"/>
              <a:ext cx="139700" cy="127000"/>
            </a:xfrm>
            <a:custGeom>
              <a:avLst/>
              <a:gdLst>
                <a:gd name="T0" fmla="*/ 34 w 35"/>
                <a:gd name="T1" fmla="*/ 29 h 32"/>
                <a:gd name="T2" fmla="*/ 24 w 35"/>
                <a:gd name="T3" fmla="*/ 11 h 32"/>
                <a:gd name="T4" fmla="*/ 3 w 35"/>
                <a:gd name="T5" fmla="*/ 1 h 32"/>
                <a:gd name="T6" fmla="*/ 2 w 35"/>
                <a:gd name="T7" fmla="*/ 3 h 32"/>
                <a:gd name="T8" fmla="*/ 22 w 35"/>
                <a:gd name="T9" fmla="*/ 13 h 32"/>
                <a:gd name="T10" fmla="*/ 32 w 35"/>
                <a:gd name="T11" fmla="*/ 30 h 32"/>
                <a:gd name="T12" fmla="*/ 34 w 35"/>
                <a:gd name="T13" fmla="*/ 29 h 32"/>
              </a:gdLst>
              <a:ahLst/>
              <a:cxnLst>
                <a:cxn ang="0">
                  <a:pos x="T0" y="T1"/>
                </a:cxn>
                <a:cxn ang="0">
                  <a:pos x="T2" y="T3"/>
                </a:cxn>
                <a:cxn ang="0">
                  <a:pos x="T4" y="T5"/>
                </a:cxn>
                <a:cxn ang="0">
                  <a:pos x="T6" y="T7"/>
                </a:cxn>
                <a:cxn ang="0">
                  <a:pos x="T8" y="T9"/>
                </a:cxn>
                <a:cxn ang="0">
                  <a:pos x="T10" y="T11"/>
                </a:cxn>
                <a:cxn ang="0">
                  <a:pos x="T12" y="T13"/>
                </a:cxn>
              </a:cxnLst>
              <a:rect l="0" t="0" r="r" b="b"/>
              <a:pathLst>
                <a:path w="35" h="32">
                  <a:moveTo>
                    <a:pt x="34" y="29"/>
                  </a:moveTo>
                  <a:cubicBezTo>
                    <a:pt x="32" y="23"/>
                    <a:pt x="29" y="15"/>
                    <a:pt x="24" y="11"/>
                  </a:cubicBezTo>
                  <a:cubicBezTo>
                    <a:pt x="18" y="6"/>
                    <a:pt x="10" y="3"/>
                    <a:pt x="3" y="1"/>
                  </a:cubicBezTo>
                  <a:cubicBezTo>
                    <a:pt x="1" y="0"/>
                    <a:pt x="0" y="3"/>
                    <a:pt x="2" y="3"/>
                  </a:cubicBezTo>
                  <a:cubicBezTo>
                    <a:pt x="9" y="5"/>
                    <a:pt x="16" y="8"/>
                    <a:pt x="22" y="13"/>
                  </a:cubicBezTo>
                  <a:cubicBezTo>
                    <a:pt x="27" y="17"/>
                    <a:pt x="30" y="24"/>
                    <a:pt x="32" y="30"/>
                  </a:cubicBezTo>
                  <a:cubicBezTo>
                    <a:pt x="33" y="32"/>
                    <a:pt x="35" y="31"/>
                    <a:pt x="34" y="29"/>
                  </a:cubicBezTo>
                  <a:close/>
                </a:path>
              </a:pathLst>
            </a:custGeom>
            <a:solidFill>
              <a:srgbClr val="FF822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8" name="ïṥlîďè"/>
            <p:cNvSpPr/>
            <p:nvPr/>
          </p:nvSpPr>
          <p:spPr bwMode="auto">
            <a:xfrm>
              <a:off x="3665538" y="1398587"/>
              <a:ext cx="34925" cy="123825"/>
            </a:xfrm>
            <a:custGeom>
              <a:avLst/>
              <a:gdLst>
                <a:gd name="T0" fmla="*/ 9 w 9"/>
                <a:gd name="T1" fmla="*/ 29 h 31"/>
                <a:gd name="T2" fmla="*/ 3 w 9"/>
                <a:gd name="T3" fmla="*/ 1 h 31"/>
                <a:gd name="T4" fmla="*/ 0 w 9"/>
                <a:gd name="T5" fmla="*/ 2 h 31"/>
                <a:gd name="T6" fmla="*/ 6 w 9"/>
                <a:gd name="T7" fmla="*/ 29 h 31"/>
                <a:gd name="T8" fmla="*/ 9 w 9"/>
                <a:gd name="T9" fmla="*/ 29 h 31"/>
              </a:gdLst>
              <a:ahLst/>
              <a:cxnLst>
                <a:cxn ang="0">
                  <a:pos x="T0" y="T1"/>
                </a:cxn>
                <a:cxn ang="0">
                  <a:pos x="T2" y="T3"/>
                </a:cxn>
                <a:cxn ang="0">
                  <a:pos x="T4" y="T5"/>
                </a:cxn>
                <a:cxn ang="0">
                  <a:pos x="T6" y="T7"/>
                </a:cxn>
                <a:cxn ang="0">
                  <a:pos x="T8" y="T9"/>
                </a:cxn>
              </a:cxnLst>
              <a:rect l="0" t="0" r="r" b="b"/>
              <a:pathLst>
                <a:path w="9" h="31">
                  <a:moveTo>
                    <a:pt x="9" y="29"/>
                  </a:moveTo>
                  <a:cubicBezTo>
                    <a:pt x="6" y="20"/>
                    <a:pt x="4" y="11"/>
                    <a:pt x="3" y="1"/>
                  </a:cubicBezTo>
                  <a:cubicBezTo>
                    <a:pt x="3" y="0"/>
                    <a:pt x="0" y="0"/>
                    <a:pt x="0" y="2"/>
                  </a:cubicBezTo>
                  <a:cubicBezTo>
                    <a:pt x="2" y="11"/>
                    <a:pt x="4" y="20"/>
                    <a:pt x="6" y="29"/>
                  </a:cubicBezTo>
                  <a:cubicBezTo>
                    <a:pt x="7" y="31"/>
                    <a:pt x="9" y="30"/>
                    <a:pt x="9" y="29"/>
                  </a:cubicBezTo>
                  <a:close/>
                </a:path>
              </a:pathLst>
            </a:custGeom>
            <a:solidFill>
              <a:srgbClr val="FF822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9" name="ïṣḻïḓé"/>
            <p:cNvSpPr/>
            <p:nvPr/>
          </p:nvSpPr>
          <p:spPr bwMode="auto">
            <a:xfrm>
              <a:off x="3525838" y="1395412"/>
              <a:ext cx="103188" cy="158750"/>
            </a:xfrm>
            <a:custGeom>
              <a:avLst/>
              <a:gdLst>
                <a:gd name="T0" fmla="*/ 24 w 26"/>
                <a:gd name="T1" fmla="*/ 1 h 40"/>
                <a:gd name="T2" fmla="*/ 0 w 26"/>
                <a:gd name="T3" fmla="*/ 37 h 40"/>
                <a:gd name="T4" fmla="*/ 3 w 26"/>
                <a:gd name="T5" fmla="*/ 38 h 40"/>
                <a:gd name="T6" fmla="*/ 25 w 26"/>
                <a:gd name="T7" fmla="*/ 3 h 40"/>
                <a:gd name="T8" fmla="*/ 24 w 26"/>
                <a:gd name="T9" fmla="*/ 1 h 40"/>
              </a:gdLst>
              <a:ahLst/>
              <a:cxnLst>
                <a:cxn ang="0">
                  <a:pos x="T0" y="T1"/>
                </a:cxn>
                <a:cxn ang="0">
                  <a:pos x="T2" y="T3"/>
                </a:cxn>
                <a:cxn ang="0">
                  <a:pos x="T4" y="T5"/>
                </a:cxn>
                <a:cxn ang="0">
                  <a:pos x="T6" y="T7"/>
                </a:cxn>
                <a:cxn ang="0">
                  <a:pos x="T8" y="T9"/>
                </a:cxn>
              </a:cxnLst>
              <a:rect l="0" t="0" r="r" b="b"/>
              <a:pathLst>
                <a:path w="26" h="40">
                  <a:moveTo>
                    <a:pt x="24" y="1"/>
                  </a:moveTo>
                  <a:cubicBezTo>
                    <a:pt x="10" y="8"/>
                    <a:pt x="4" y="23"/>
                    <a:pt x="0" y="37"/>
                  </a:cubicBezTo>
                  <a:cubicBezTo>
                    <a:pt x="0" y="39"/>
                    <a:pt x="2" y="40"/>
                    <a:pt x="3" y="38"/>
                  </a:cubicBezTo>
                  <a:cubicBezTo>
                    <a:pt x="6" y="24"/>
                    <a:pt x="11" y="10"/>
                    <a:pt x="25" y="3"/>
                  </a:cubicBezTo>
                  <a:cubicBezTo>
                    <a:pt x="26" y="2"/>
                    <a:pt x="25" y="0"/>
                    <a:pt x="24" y="1"/>
                  </a:cubicBezTo>
                  <a:close/>
                </a:path>
              </a:pathLst>
            </a:custGeom>
            <a:solidFill>
              <a:srgbClr val="FF822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0" name="i$ḻîḋè"/>
            <p:cNvSpPr/>
            <p:nvPr/>
          </p:nvSpPr>
          <p:spPr bwMode="auto">
            <a:xfrm>
              <a:off x="4367213" y="1878012"/>
              <a:ext cx="147638" cy="95250"/>
            </a:xfrm>
            <a:custGeom>
              <a:avLst/>
              <a:gdLst>
                <a:gd name="T0" fmla="*/ 12 w 37"/>
                <a:gd name="T1" fmla="*/ 24 h 24"/>
                <a:gd name="T2" fmla="*/ 0 w 37"/>
                <a:gd name="T3" fmla="*/ 18 h 24"/>
                <a:gd name="T4" fmla="*/ 16 w 37"/>
                <a:gd name="T5" fmla="*/ 1 h 24"/>
                <a:gd name="T6" fmla="*/ 35 w 37"/>
                <a:gd name="T7" fmla="*/ 3 h 24"/>
                <a:gd name="T8" fmla="*/ 37 w 37"/>
                <a:gd name="T9" fmla="*/ 7 h 24"/>
                <a:gd name="T10" fmla="*/ 25 w 37"/>
                <a:gd name="T11" fmla="*/ 7 h 24"/>
                <a:gd name="T12" fmla="*/ 12 w 37"/>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37" h="24">
                  <a:moveTo>
                    <a:pt x="12" y="24"/>
                  </a:moveTo>
                  <a:cubicBezTo>
                    <a:pt x="12" y="24"/>
                    <a:pt x="0" y="18"/>
                    <a:pt x="0" y="18"/>
                  </a:cubicBezTo>
                  <a:cubicBezTo>
                    <a:pt x="0" y="18"/>
                    <a:pt x="6" y="1"/>
                    <a:pt x="16" y="1"/>
                  </a:cubicBezTo>
                  <a:cubicBezTo>
                    <a:pt x="27" y="0"/>
                    <a:pt x="33" y="2"/>
                    <a:pt x="35" y="3"/>
                  </a:cubicBezTo>
                  <a:cubicBezTo>
                    <a:pt x="36" y="5"/>
                    <a:pt x="37" y="7"/>
                    <a:pt x="37" y="7"/>
                  </a:cubicBezTo>
                  <a:cubicBezTo>
                    <a:pt x="25" y="7"/>
                    <a:pt x="25" y="7"/>
                    <a:pt x="25" y="7"/>
                  </a:cubicBezTo>
                  <a:cubicBezTo>
                    <a:pt x="25" y="7"/>
                    <a:pt x="28" y="14"/>
                    <a:pt x="12" y="24"/>
                  </a:cubicBezTo>
                  <a:close/>
                </a:path>
              </a:pathLst>
            </a:custGeom>
            <a:solidFill>
              <a:srgbClr val="F1CC8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1" name="îś1iḋê"/>
            <p:cNvSpPr/>
            <p:nvPr/>
          </p:nvSpPr>
          <p:spPr bwMode="auto">
            <a:xfrm>
              <a:off x="3425825" y="1957387"/>
              <a:ext cx="438150" cy="782638"/>
            </a:xfrm>
            <a:custGeom>
              <a:avLst/>
              <a:gdLst>
                <a:gd name="T0" fmla="*/ 65 w 110"/>
                <a:gd name="T1" fmla="*/ 31 h 196"/>
                <a:gd name="T2" fmla="*/ 56 w 110"/>
                <a:gd name="T3" fmla="*/ 38 h 196"/>
                <a:gd name="T4" fmla="*/ 48 w 110"/>
                <a:gd name="T5" fmla="*/ 47 h 196"/>
                <a:gd name="T6" fmla="*/ 35 w 110"/>
                <a:gd name="T7" fmla="*/ 69 h 196"/>
                <a:gd name="T8" fmla="*/ 29 w 110"/>
                <a:gd name="T9" fmla="*/ 93 h 196"/>
                <a:gd name="T10" fmla="*/ 31 w 110"/>
                <a:gd name="T11" fmla="*/ 117 h 196"/>
                <a:gd name="T12" fmla="*/ 35 w 110"/>
                <a:gd name="T13" fmla="*/ 129 h 196"/>
                <a:gd name="T14" fmla="*/ 42 w 110"/>
                <a:gd name="T15" fmla="*/ 140 h 196"/>
                <a:gd name="T16" fmla="*/ 61 w 110"/>
                <a:gd name="T17" fmla="*/ 160 h 196"/>
                <a:gd name="T18" fmla="*/ 110 w 110"/>
                <a:gd name="T19" fmla="*/ 186 h 196"/>
                <a:gd name="T20" fmla="*/ 108 w 110"/>
                <a:gd name="T21" fmla="*/ 196 h 196"/>
                <a:gd name="T22" fmla="*/ 51 w 110"/>
                <a:gd name="T23" fmla="*/ 174 h 196"/>
                <a:gd name="T24" fmla="*/ 26 w 110"/>
                <a:gd name="T25" fmla="*/ 153 h 196"/>
                <a:gd name="T26" fmla="*/ 16 w 110"/>
                <a:gd name="T27" fmla="*/ 140 h 196"/>
                <a:gd name="T28" fmla="*/ 8 w 110"/>
                <a:gd name="T29" fmla="*/ 125 h 196"/>
                <a:gd name="T30" fmla="*/ 5 w 110"/>
                <a:gd name="T31" fmla="*/ 117 h 196"/>
                <a:gd name="T32" fmla="*/ 3 w 110"/>
                <a:gd name="T33" fmla="*/ 109 h 196"/>
                <a:gd name="T34" fmla="*/ 1 w 110"/>
                <a:gd name="T35" fmla="*/ 92 h 196"/>
                <a:gd name="T36" fmla="*/ 5 w 110"/>
                <a:gd name="T37" fmla="*/ 59 h 196"/>
                <a:gd name="T38" fmla="*/ 19 w 110"/>
                <a:gd name="T39" fmla="*/ 27 h 196"/>
                <a:gd name="T40" fmla="*/ 28 w 110"/>
                <a:gd name="T41" fmla="*/ 14 h 196"/>
                <a:gd name="T42" fmla="*/ 41 w 110"/>
                <a:gd name="T43" fmla="*/ 0 h 196"/>
                <a:gd name="T44" fmla="*/ 65 w 110"/>
                <a:gd name="T45" fmla="*/ 31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0" h="196">
                  <a:moveTo>
                    <a:pt x="65" y="31"/>
                  </a:moveTo>
                  <a:cubicBezTo>
                    <a:pt x="63" y="32"/>
                    <a:pt x="59" y="35"/>
                    <a:pt x="56" y="38"/>
                  </a:cubicBezTo>
                  <a:cubicBezTo>
                    <a:pt x="53" y="41"/>
                    <a:pt x="51" y="44"/>
                    <a:pt x="48" y="47"/>
                  </a:cubicBezTo>
                  <a:cubicBezTo>
                    <a:pt x="43" y="54"/>
                    <a:pt x="38" y="61"/>
                    <a:pt x="35" y="69"/>
                  </a:cubicBezTo>
                  <a:cubicBezTo>
                    <a:pt x="32" y="76"/>
                    <a:pt x="30" y="84"/>
                    <a:pt x="29" y="93"/>
                  </a:cubicBezTo>
                  <a:cubicBezTo>
                    <a:pt x="29" y="101"/>
                    <a:pt x="29" y="110"/>
                    <a:pt x="31" y="117"/>
                  </a:cubicBezTo>
                  <a:cubicBezTo>
                    <a:pt x="32" y="122"/>
                    <a:pt x="34" y="125"/>
                    <a:pt x="35" y="129"/>
                  </a:cubicBezTo>
                  <a:cubicBezTo>
                    <a:pt x="37" y="133"/>
                    <a:pt x="39" y="137"/>
                    <a:pt x="42" y="140"/>
                  </a:cubicBezTo>
                  <a:cubicBezTo>
                    <a:pt x="47" y="148"/>
                    <a:pt x="53" y="154"/>
                    <a:pt x="61" y="160"/>
                  </a:cubicBezTo>
                  <a:cubicBezTo>
                    <a:pt x="75" y="171"/>
                    <a:pt x="92" y="180"/>
                    <a:pt x="110" y="186"/>
                  </a:cubicBezTo>
                  <a:cubicBezTo>
                    <a:pt x="108" y="196"/>
                    <a:pt x="108" y="196"/>
                    <a:pt x="108" y="196"/>
                  </a:cubicBezTo>
                  <a:cubicBezTo>
                    <a:pt x="88" y="192"/>
                    <a:pt x="69" y="185"/>
                    <a:pt x="51" y="174"/>
                  </a:cubicBezTo>
                  <a:cubicBezTo>
                    <a:pt x="42" y="168"/>
                    <a:pt x="33" y="162"/>
                    <a:pt x="26" y="153"/>
                  </a:cubicBezTo>
                  <a:cubicBezTo>
                    <a:pt x="22" y="150"/>
                    <a:pt x="19" y="145"/>
                    <a:pt x="16" y="140"/>
                  </a:cubicBezTo>
                  <a:cubicBezTo>
                    <a:pt x="13" y="136"/>
                    <a:pt x="10" y="131"/>
                    <a:pt x="8" y="125"/>
                  </a:cubicBezTo>
                  <a:cubicBezTo>
                    <a:pt x="5" y="117"/>
                    <a:pt x="5" y="117"/>
                    <a:pt x="5" y="117"/>
                  </a:cubicBezTo>
                  <a:cubicBezTo>
                    <a:pt x="3" y="109"/>
                    <a:pt x="3" y="109"/>
                    <a:pt x="3" y="109"/>
                  </a:cubicBezTo>
                  <a:cubicBezTo>
                    <a:pt x="1" y="104"/>
                    <a:pt x="1" y="98"/>
                    <a:pt x="1" y="92"/>
                  </a:cubicBezTo>
                  <a:cubicBezTo>
                    <a:pt x="0" y="81"/>
                    <a:pt x="2" y="70"/>
                    <a:pt x="5" y="59"/>
                  </a:cubicBezTo>
                  <a:cubicBezTo>
                    <a:pt x="8" y="47"/>
                    <a:pt x="13" y="37"/>
                    <a:pt x="19" y="27"/>
                  </a:cubicBezTo>
                  <a:cubicBezTo>
                    <a:pt x="22" y="23"/>
                    <a:pt x="25" y="18"/>
                    <a:pt x="28" y="14"/>
                  </a:cubicBezTo>
                  <a:cubicBezTo>
                    <a:pt x="32" y="9"/>
                    <a:pt x="35" y="5"/>
                    <a:pt x="41" y="0"/>
                  </a:cubicBezTo>
                  <a:lnTo>
                    <a:pt x="65" y="31"/>
                  </a:lnTo>
                  <a:close/>
                </a:path>
              </a:pathLst>
            </a:custGeom>
            <a:solidFill>
              <a:srgbClr val="499EF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2" name="îśḻíďé"/>
            <p:cNvSpPr/>
            <p:nvPr/>
          </p:nvSpPr>
          <p:spPr bwMode="auto">
            <a:xfrm>
              <a:off x="3800475" y="2668587"/>
              <a:ext cx="147638" cy="100013"/>
            </a:xfrm>
            <a:custGeom>
              <a:avLst/>
              <a:gdLst>
                <a:gd name="T0" fmla="*/ 2 w 37"/>
                <a:gd name="T1" fmla="*/ 4 h 25"/>
                <a:gd name="T2" fmla="*/ 0 w 37"/>
                <a:gd name="T3" fmla="*/ 16 h 25"/>
                <a:gd name="T4" fmla="*/ 26 w 37"/>
                <a:gd name="T5" fmla="*/ 25 h 25"/>
                <a:gd name="T6" fmla="*/ 24 w 37"/>
                <a:gd name="T7" fmla="*/ 1 h 25"/>
                <a:gd name="T8" fmla="*/ 2 w 37"/>
                <a:gd name="T9" fmla="*/ 4 h 25"/>
              </a:gdLst>
              <a:ahLst/>
              <a:cxnLst>
                <a:cxn ang="0">
                  <a:pos x="T0" y="T1"/>
                </a:cxn>
                <a:cxn ang="0">
                  <a:pos x="T2" y="T3"/>
                </a:cxn>
                <a:cxn ang="0">
                  <a:pos x="T4" y="T5"/>
                </a:cxn>
                <a:cxn ang="0">
                  <a:pos x="T6" y="T7"/>
                </a:cxn>
                <a:cxn ang="0">
                  <a:pos x="T8" y="T9"/>
                </a:cxn>
              </a:cxnLst>
              <a:rect l="0" t="0" r="r" b="b"/>
              <a:pathLst>
                <a:path w="37" h="25">
                  <a:moveTo>
                    <a:pt x="2" y="4"/>
                  </a:moveTo>
                  <a:cubicBezTo>
                    <a:pt x="0" y="16"/>
                    <a:pt x="0" y="16"/>
                    <a:pt x="0" y="16"/>
                  </a:cubicBezTo>
                  <a:cubicBezTo>
                    <a:pt x="26" y="25"/>
                    <a:pt x="26" y="25"/>
                    <a:pt x="26" y="25"/>
                  </a:cubicBezTo>
                  <a:cubicBezTo>
                    <a:pt x="26" y="25"/>
                    <a:pt x="37" y="1"/>
                    <a:pt x="24" y="1"/>
                  </a:cubicBezTo>
                  <a:cubicBezTo>
                    <a:pt x="12" y="0"/>
                    <a:pt x="2" y="4"/>
                    <a:pt x="2" y="4"/>
                  </a:cubicBezTo>
                  <a:close/>
                </a:path>
              </a:pathLst>
            </a:custGeom>
            <a:solidFill>
              <a:srgbClr val="F1CC8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spTree>
  </p:cSld>
  <p:clrMapOvr>
    <a:masterClrMapping/>
  </p:clrMapOvr>
  <p:transition spd="slow" advClick="0" advTm="0">
    <p:cove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44245" y="133985"/>
            <a:ext cx="4035425" cy="398780"/>
          </a:xfrm>
          <a:prstGeom prst="rect">
            <a:avLst/>
          </a:prstGeom>
          <a:noFill/>
        </p:spPr>
        <p:txBody>
          <a:bodyPr wrap="square" rtlCol="0" anchor="t">
            <a:spAutoFit/>
          </a:bodyPr>
          <a:lstStyle/>
          <a:p>
            <a:r>
              <a:rPr lang="zh-CN" altLang="en-US" sz="2000" b="1" dirty="0">
                <a:solidFill>
                  <a:srgbClr val="FF0000"/>
                </a:solidFill>
                <a:latin typeface="思源宋体 CN" panose="02020400000000000000" pitchFamily="18" charset="-122"/>
                <a:ea typeface="思源宋体 CN" panose="02020400000000000000" pitchFamily="18" charset="-122"/>
              </a:rPr>
              <a:t>查物的不安全状态</a:t>
            </a:r>
            <a:endParaRPr lang="zh-CN" altLang="en-US" sz="2000" b="1" dirty="0">
              <a:solidFill>
                <a:srgbClr val="FF0000"/>
              </a:solidFill>
              <a:latin typeface="思源宋体 CN" panose="02020400000000000000" pitchFamily="18" charset="-122"/>
              <a:ea typeface="思源宋体 CN" panose="02020400000000000000" pitchFamily="18" charset="-122"/>
            </a:endParaRPr>
          </a:p>
        </p:txBody>
      </p:sp>
      <p:sp>
        <p:nvSpPr>
          <p:cNvPr id="5" name="文本框 4"/>
          <p:cNvSpPr txBox="1"/>
          <p:nvPr/>
        </p:nvSpPr>
        <p:spPr>
          <a:xfrm>
            <a:off x="635000" y="866140"/>
            <a:ext cx="3510915" cy="368300"/>
          </a:xfrm>
          <a:prstGeom prst="rect">
            <a:avLst/>
          </a:prstGeom>
          <a:noFill/>
        </p:spPr>
        <p:txBody>
          <a:bodyPr wrap="square" rtlCol="0" anchor="t">
            <a:spAutoFit/>
          </a:bodyPr>
          <a:lstStyle/>
          <a:p>
            <a:r>
              <a:rPr lang="zh-CN" altLang="en-US" sz="1800" b="1" dirty="0">
                <a:solidFill>
                  <a:schemeClr val="tx1">
                    <a:lumMod val="75000"/>
                    <a:lumOff val="25000"/>
                  </a:schemeClr>
                </a:solidFill>
                <a:latin typeface="思源宋体 CN" panose="02020400000000000000" pitchFamily="18" charset="-122"/>
                <a:ea typeface="思源宋体 CN" panose="02020400000000000000" pitchFamily="18" charset="-122"/>
              </a:rPr>
              <a:t>11.电气装置带电部分裸露</a:t>
            </a:r>
            <a:endParaRPr lang="zh-CN" altLang="en-US" sz="1800" b="1"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pic>
        <p:nvPicPr>
          <p:cNvPr id="3" name="图片 2"/>
          <p:cNvPicPr>
            <a:picLocks noChangeAspect="1"/>
          </p:cNvPicPr>
          <p:nvPr/>
        </p:nvPicPr>
        <p:blipFill>
          <a:blip r:embed="rId1"/>
          <a:stretch>
            <a:fillRect/>
          </a:stretch>
        </p:blipFill>
        <p:spPr>
          <a:xfrm>
            <a:off x="5057775" y="1492885"/>
            <a:ext cx="2533650" cy="3279140"/>
          </a:xfrm>
          <a:prstGeom prst="rect">
            <a:avLst/>
          </a:prstGeom>
        </p:spPr>
      </p:pic>
      <p:sp>
        <p:nvSpPr>
          <p:cNvPr id="6" name="文本框 5"/>
          <p:cNvSpPr txBox="1"/>
          <p:nvPr/>
        </p:nvSpPr>
        <p:spPr>
          <a:xfrm>
            <a:off x="1296670" y="1933575"/>
            <a:ext cx="3054985" cy="1616212"/>
          </a:xfrm>
          <a:prstGeom prst="rect">
            <a:avLst/>
          </a:prstGeom>
          <a:noFill/>
        </p:spPr>
        <p:txBody>
          <a:bodyPr wrap="square" rtlCol="0" anchor="t">
            <a:spAutoFit/>
          </a:bodyPr>
          <a:lstStyle/>
          <a:p>
            <a:pPr>
              <a:lnSpc>
                <a:spcPct val="250000"/>
              </a:lnSpc>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线头裸露</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a:p>
            <a:pPr>
              <a:lnSpc>
                <a:spcPct val="250000"/>
              </a:lnSpc>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容易导致直接触电、短路等事故。</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a:p>
            <a:pPr>
              <a:lnSpc>
                <a:spcPct val="250000"/>
              </a:lnSpc>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电线连接线头裸露。</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sp>
        <p:nvSpPr>
          <p:cNvPr id="7" name="矩形 6"/>
          <p:cNvSpPr/>
          <p:nvPr/>
        </p:nvSpPr>
        <p:spPr>
          <a:xfrm>
            <a:off x="4922520" y="1383665"/>
            <a:ext cx="2795905" cy="3502025"/>
          </a:xfrm>
          <a:prstGeom prst="rect">
            <a:avLst/>
          </a:prstGeom>
          <a:noFill/>
          <a:ln w="12700">
            <a:solidFill>
              <a:schemeClr val="bg1">
                <a:lumMod val="75000"/>
              </a:schemeClr>
            </a:solidFill>
            <a:prstDash val="lgDashDot"/>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advClick="0" advTm="0">
    <p:cove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44245" y="133985"/>
            <a:ext cx="4035425" cy="398780"/>
          </a:xfrm>
          <a:prstGeom prst="rect">
            <a:avLst/>
          </a:prstGeom>
          <a:noFill/>
        </p:spPr>
        <p:txBody>
          <a:bodyPr wrap="square" rtlCol="0" anchor="t">
            <a:spAutoFit/>
          </a:bodyPr>
          <a:lstStyle/>
          <a:p>
            <a:r>
              <a:rPr lang="zh-CN" altLang="en-US" sz="2000" b="1" dirty="0">
                <a:solidFill>
                  <a:srgbClr val="FF0000"/>
                </a:solidFill>
                <a:latin typeface="思源宋体 CN" panose="02020400000000000000" pitchFamily="18" charset="-122"/>
                <a:ea typeface="思源宋体 CN" panose="02020400000000000000" pitchFamily="18" charset="-122"/>
              </a:rPr>
              <a:t>查物的不安全状态</a:t>
            </a:r>
            <a:endParaRPr lang="zh-CN" altLang="en-US" sz="2000" b="1" dirty="0">
              <a:solidFill>
                <a:srgbClr val="FF0000"/>
              </a:solidFill>
              <a:latin typeface="思源宋体 CN" panose="02020400000000000000" pitchFamily="18" charset="-122"/>
              <a:ea typeface="思源宋体 CN" panose="02020400000000000000" pitchFamily="18" charset="-122"/>
            </a:endParaRPr>
          </a:p>
        </p:txBody>
      </p:sp>
      <p:sp>
        <p:nvSpPr>
          <p:cNvPr id="5" name="文本框 4"/>
          <p:cNvSpPr txBox="1"/>
          <p:nvPr/>
        </p:nvSpPr>
        <p:spPr>
          <a:xfrm>
            <a:off x="635000" y="866140"/>
            <a:ext cx="3510915" cy="368300"/>
          </a:xfrm>
          <a:prstGeom prst="rect">
            <a:avLst/>
          </a:prstGeom>
          <a:noFill/>
        </p:spPr>
        <p:txBody>
          <a:bodyPr wrap="square" rtlCol="0" anchor="t">
            <a:spAutoFit/>
          </a:bodyPr>
          <a:lstStyle/>
          <a:p>
            <a:r>
              <a:rPr lang="zh-CN" altLang="en-US" sz="1800" b="1" dirty="0">
                <a:solidFill>
                  <a:schemeClr val="tx1">
                    <a:lumMod val="75000"/>
                    <a:lumOff val="25000"/>
                  </a:schemeClr>
                </a:solidFill>
                <a:latin typeface="思源宋体 CN" panose="02020400000000000000" pitchFamily="18" charset="-122"/>
                <a:ea typeface="思源宋体 CN" panose="02020400000000000000" pitchFamily="18" charset="-122"/>
              </a:rPr>
              <a:t>11.电气装置带电部分裸露</a:t>
            </a:r>
            <a:endParaRPr lang="zh-CN" altLang="en-US" sz="1800" b="1"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pic>
        <p:nvPicPr>
          <p:cNvPr id="4" name="图片 3"/>
          <p:cNvPicPr>
            <a:picLocks noChangeAspect="1"/>
          </p:cNvPicPr>
          <p:nvPr/>
        </p:nvPicPr>
        <p:blipFill>
          <a:blip r:embed="rId1"/>
          <a:stretch>
            <a:fillRect/>
          </a:stretch>
        </p:blipFill>
        <p:spPr>
          <a:xfrm>
            <a:off x="5095875" y="1454785"/>
            <a:ext cx="2496185" cy="3141980"/>
          </a:xfrm>
          <a:prstGeom prst="rect">
            <a:avLst/>
          </a:prstGeom>
        </p:spPr>
      </p:pic>
      <p:sp>
        <p:nvSpPr>
          <p:cNvPr id="6" name="文本框 5"/>
          <p:cNvSpPr txBox="1"/>
          <p:nvPr/>
        </p:nvSpPr>
        <p:spPr>
          <a:xfrm>
            <a:off x="1191895" y="1933575"/>
            <a:ext cx="3540125" cy="1616212"/>
          </a:xfrm>
          <a:prstGeom prst="rect">
            <a:avLst/>
          </a:prstGeom>
          <a:noFill/>
        </p:spPr>
        <p:txBody>
          <a:bodyPr wrap="square" rtlCol="0" anchor="t">
            <a:spAutoFit/>
          </a:bodyPr>
          <a:lstStyle/>
          <a:p>
            <a:pPr>
              <a:lnSpc>
                <a:spcPct val="250000"/>
              </a:lnSpc>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一闸多用。易导致电流过大、烧毁开关及电线、设备及用电器、引起火灾。</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a:p>
            <a:pPr>
              <a:lnSpc>
                <a:spcPct val="250000"/>
              </a:lnSpc>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开关处多路引线。</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sp>
        <p:nvSpPr>
          <p:cNvPr id="7" name="矩形 6"/>
          <p:cNvSpPr/>
          <p:nvPr/>
        </p:nvSpPr>
        <p:spPr>
          <a:xfrm>
            <a:off x="4979670" y="1350010"/>
            <a:ext cx="2742565" cy="3349625"/>
          </a:xfrm>
          <a:prstGeom prst="rect">
            <a:avLst/>
          </a:prstGeom>
          <a:noFill/>
          <a:ln w="12700">
            <a:solidFill>
              <a:schemeClr val="bg1">
                <a:lumMod val="75000"/>
              </a:schemeClr>
            </a:solidFill>
            <a:prstDash val="lgDashDot"/>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advClick="0" advTm="0">
    <p:cove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bwMode="auto">
          <a:xfrm>
            <a:off x="0" y="685800"/>
            <a:ext cx="2171700" cy="4222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lstStyle/>
          <a:p>
            <a:pPr eaLnBrk="1" hangingPunct="1"/>
            <a:r>
              <a:rPr lang="zh-CN" altLang="en-US" b="1"/>
              <a:t>事故隐患定义</a:t>
            </a:r>
            <a:endParaRPr lang="zh-CN" altLang="en-US" b="1"/>
          </a:p>
        </p:txBody>
      </p:sp>
      <p:graphicFrame>
        <p:nvGraphicFramePr>
          <p:cNvPr id="4" name="内容占位符 3"/>
          <p:cNvGraphicFramePr>
            <a:graphicFrameLocks noGrp="1"/>
          </p:cNvGraphicFramePr>
          <p:nvPr>
            <p:ph idx="4294967295"/>
          </p:nvPr>
        </p:nvGraphicFramePr>
        <p:xfrm>
          <a:off x="1285875" y="1635646"/>
          <a:ext cx="6572250" cy="2559844"/>
        </p:xfrm>
        <a:graphic>
          <a:graphicData uri="http://schemas.openxmlformats.org/drawingml/2006/table">
            <a:tbl>
              <a:tblPr firstRow="1" bandRow="1">
                <a:tableStyleId>{5C22544A-7EE6-4342-B048-85BDC9FD1C3A}</a:tableStyleId>
              </a:tblPr>
              <a:tblGrid>
                <a:gridCol w="806032"/>
                <a:gridCol w="2241148"/>
                <a:gridCol w="2037103"/>
                <a:gridCol w="1487967"/>
              </a:tblGrid>
              <a:tr h="571103">
                <a:tc>
                  <a:txBody>
                    <a:bodyPr/>
                    <a:lstStyle/>
                    <a:p>
                      <a:pPr algn="ctr"/>
                      <a:r>
                        <a:rPr lang="zh-CN" altLang="en-US" sz="2100" dirty="0">
                          <a:latin typeface="微软雅黑" panose="020B0503020204020204" pitchFamily="34" charset="-122"/>
                          <a:ea typeface="微软雅黑" panose="020B0503020204020204" pitchFamily="34" charset="-122"/>
                        </a:rPr>
                        <a:t>范围</a:t>
                      </a:r>
                      <a:endParaRPr lang="zh-CN" altLang="en-US" sz="2100" dirty="0">
                        <a:latin typeface="微软雅黑" panose="020B0503020204020204" pitchFamily="34" charset="-122"/>
                        <a:ea typeface="微软雅黑" panose="020B0503020204020204" pitchFamily="34" charset="-122"/>
                      </a:endParaRPr>
                    </a:p>
                  </a:txBody>
                  <a:tcPr marL="68582" marR="68582" marT="34268" marB="34268"/>
                </a:tc>
                <a:tc>
                  <a:txBody>
                    <a:bodyPr/>
                    <a:lstStyle/>
                    <a:p>
                      <a:pPr algn="ctr"/>
                      <a:r>
                        <a:rPr lang="zh-CN" altLang="en-US" sz="2100" dirty="0">
                          <a:latin typeface="微软雅黑" panose="020B0503020204020204" pitchFamily="34" charset="-122"/>
                          <a:ea typeface="微软雅黑" panose="020B0503020204020204" pitchFamily="34" charset="-122"/>
                        </a:rPr>
                        <a:t>隐患</a:t>
                      </a:r>
                      <a:endParaRPr lang="zh-CN" altLang="en-US" sz="2100" dirty="0">
                        <a:latin typeface="微软雅黑" panose="020B0503020204020204" pitchFamily="34" charset="-122"/>
                        <a:ea typeface="微软雅黑" panose="020B0503020204020204" pitchFamily="34" charset="-122"/>
                      </a:endParaRPr>
                    </a:p>
                  </a:txBody>
                  <a:tcPr marL="68582" marR="68582" marT="34268" marB="34268"/>
                </a:tc>
                <a:tc>
                  <a:txBody>
                    <a:bodyPr/>
                    <a:lstStyle/>
                    <a:p>
                      <a:pPr algn="ctr"/>
                      <a:r>
                        <a:rPr lang="zh-CN" altLang="en-US" sz="2100" dirty="0">
                          <a:latin typeface="微软雅黑" panose="020B0503020204020204" pitchFamily="34" charset="-122"/>
                          <a:ea typeface="微软雅黑" panose="020B0503020204020204" pitchFamily="34" charset="-122"/>
                        </a:rPr>
                        <a:t>原因</a:t>
                      </a:r>
                      <a:endParaRPr lang="zh-CN" altLang="en-US" sz="2100" dirty="0">
                        <a:latin typeface="微软雅黑" panose="020B0503020204020204" pitchFamily="34" charset="-122"/>
                        <a:ea typeface="微软雅黑" panose="020B0503020204020204" pitchFamily="34" charset="-122"/>
                      </a:endParaRPr>
                    </a:p>
                  </a:txBody>
                  <a:tcPr marL="68582" marR="68582" marT="34268" marB="34268"/>
                </a:tc>
                <a:tc>
                  <a:txBody>
                    <a:bodyPr/>
                    <a:lstStyle/>
                    <a:p>
                      <a:pPr algn="ctr"/>
                      <a:r>
                        <a:rPr lang="zh-CN" altLang="en-US" sz="2100" dirty="0">
                          <a:latin typeface="微软雅黑" panose="020B0503020204020204" pitchFamily="34" charset="-122"/>
                          <a:ea typeface="微软雅黑" panose="020B0503020204020204" pitchFamily="34" charset="-122"/>
                        </a:rPr>
                        <a:t>后果</a:t>
                      </a:r>
                      <a:endParaRPr lang="zh-CN" altLang="en-US" sz="2100" dirty="0">
                        <a:latin typeface="微软雅黑" panose="020B0503020204020204" pitchFamily="34" charset="-122"/>
                        <a:ea typeface="微软雅黑" panose="020B0503020204020204" pitchFamily="34" charset="-122"/>
                      </a:endParaRPr>
                    </a:p>
                  </a:txBody>
                  <a:tcPr marL="68582" marR="68582" marT="34268" marB="34268"/>
                </a:tc>
              </a:tr>
              <a:tr h="1988741">
                <a:tc>
                  <a:txBody>
                    <a:bodyPr/>
                    <a:lstStyle/>
                    <a:p>
                      <a:endParaRPr lang="en-US" altLang="zh-CN" sz="2100" dirty="0">
                        <a:latin typeface="微软雅黑" panose="020B0503020204020204" pitchFamily="34" charset="-122"/>
                        <a:ea typeface="微软雅黑" panose="020B0503020204020204" pitchFamily="34" charset="-122"/>
                        <a:sym typeface="Arial" panose="020B0604020202020204" pitchFamily="34" charset="0"/>
                      </a:endParaRPr>
                    </a:p>
                    <a:p>
                      <a:r>
                        <a:rPr lang="zh-CN" altLang="en-US" sz="2100" dirty="0">
                          <a:latin typeface="微软雅黑" panose="020B0503020204020204" pitchFamily="34" charset="-122"/>
                          <a:ea typeface="微软雅黑" panose="020B0503020204020204" pitchFamily="34" charset="-122"/>
                          <a:sym typeface="Arial" panose="020B0604020202020204" pitchFamily="34" charset="0"/>
                        </a:rPr>
                        <a:t>生产经营单位</a:t>
                      </a:r>
                      <a:endParaRPr lang="zh-CN" altLang="en-US" sz="2100" dirty="0">
                        <a:latin typeface="微软雅黑" panose="020B0503020204020204" pitchFamily="34" charset="-122"/>
                        <a:ea typeface="微软雅黑" panose="020B0503020204020204" pitchFamily="34" charset="-122"/>
                      </a:endParaRPr>
                    </a:p>
                  </a:txBody>
                  <a:tcPr marL="68582" marR="68582" marT="34268" marB="34268"/>
                </a:tc>
                <a:tc>
                  <a:txBody>
                    <a:bodyPr/>
                    <a:lstStyle/>
                    <a:p>
                      <a:pPr>
                        <a:lnSpc>
                          <a:spcPct val="150000"/>
                        </a:lnSpc>
                        <a:buFont typeface="Arial" panose="020B0604020202020204" pitchFamily="34" charset="0"/>
                        <a:buChar char="•"/>
                      </a:pPr>
                      <a:r>
                        <a:rPr lang="zh-CN" altLang="zh-CN" sz="2100" kern="1200" dirty="0">
                          <a:solidFill>
                            <a:srgbClr val="A50021"/>
                          </a:solidFill>
                          <a:latin typeface="微软雅黑" panose="020B0503020204020204" pitchFamily="34" charset="-122"/>
                          <a:ea typeface="微软雅黑" panose="020B0503020204020204" pitchFamily="34" charset="-122"/>
                          <a:cs typeface="+mn-cs"/>
                        </a:rPr>
                        <a:t>物的危险状态</a:t>
                      </a:r>
                      <a:endParaRPr lang="en-US" altLang="zh-CN" sz="2100" kern="1200" dirty="0">
                        <a:solidFill>
                          <a:srgbClr val="A50021"/>
                        </a:solidFill>
                        <a:latin typeface="微软雅黑" panose="020B0503020204020204" pitchFamily="34" charset="-122"/>
                        <a:ea typeface="微软雅黑" panose="020B0503020204020204" pitchFamily="34" charset="-122"/>
                        <a:cs typeface="+mn-cs"/>
                      </a:endParaRPr>
                    </a:p>
                    <a:p>
                      <a:pPr>
                        <a:lnSpc>
                          <a:spcPct val="150000"/>
                        </a:lnSpc>
                        <a:buFont typeface="Arial" panose="020B0604020202020204" pitchFamily="34" charset="0"/>
                        <a:buChar char="•"/>
                      </a:pPr>
                      <a:r>
                        <a:rPr lang="zh-CN" altLang="zh-CN" sz="2100" kern="1200" dirty="0">
                          <a:solidFill>
                            <a:srgbClr val="A50021"/>
                          </a:solidFill>
                          <a:latin typeface="微软雅黑" panose="020B0503020204020204" pitchFamily="34" charset="-122"/>
                          <a:ea typeface="微软雅黑" panose="020B0503020204020204" pitchFamily="34" charset="-122"/>
                          <a:cs typeface="+mn-cs"/>
                        </a:rPr>
                        <a:t>人的不安全行为</a:t>
                      </a:r>
                      <a:endParaRPr lang="en-US" altLang="zh-CN" sz="2100" kern="1200" dirty="0">
                        <a:solidFill>
                          <a:srgbClr val="A50021"/>
                        </a:solidFill>
                        <a:latin typeface="微软雅黑" panose="020B0503020204020204" pitchFamily="34" charset="-122"/>
                        <a:ea typeface="微软雅黑" panose="020B0503020204020204" pitchFamily="34" charset="-122"/>
                        <a:cs typeface="+mn-cs"/>
                      </a:endParaRPr>
                    </a:p>
                    <a:p>
                      <a:pPr>
                        <a:lnSpc>
                          <a:spcPct val="150000"/>
                        </a:lnSpc>
                        <a:buFont typeface="Arial" panose="020B0604020202020204" pitchFamily="34" charset="0"/>
                        <a:buChar char="•"/>
                      </a:pPr>
                      <a:r>
                        <a:rPr lang="zh-CN" altLang="zh-CN" sz="2100" kern="1200" dirty="0">
                          <a:solidFill>
                            <a:srgbClr val="A50021"/>
                          </a:solidFill>
                          <a:latin typeface="微软雅黑" panose="020B0503020204020204" pitchFamily="34" charset="-122"/>
                          <a:ea typeface="微软雅黑" panose="020B0503020204020204" pitchFamily="34" charset="-122"/>
                          <a:cs typeface="+mn-cs"/>
                        </a:rPr>
                        <a:t>管理上的缺陷</a:t>
                      </a:r>
                      <a:endParaRPr lang="zh-CN" altLang="en-US" sz="2100" dirty="0">
                        <a:solidFill>
                          <a:srgbClr val="A50021"/>
                        </a:solidFill>
                        <a:latin typeface="微软雅黑" panose="020B0503020204020204" pitchFamily="34" charset="-122"/>
                        <a:ea typeface="微软雅黑" panose="020B0503020204020204" pitchFamily="34" charset="-122"/>
                      </a:endParaRPr>
                    </a:p>
                  </a:txBody>
                  <a:tcPr marL="68582" marR="68582" marT="34268" marB="34268"/>
                </a:tc>
                <a:tc>
                  <a:txBody>
                    <a:bodyPr/>
                    <a:lstStyle/>
                    <a:p>
                      <a:pPr>
                        <a:lnSpc>
                          <a:spcPct val="150000"/>
                        </a:lnSpc>
                        <a:buFont typeface="Arial" panose="020B0604020202020204" pitchFamily="34" charset="0"/>
                        <a:buChar char="•"/>
                      </a:pPr>
                      <a:r>
                        <a:rPr lang="zh-CN" altLang="en-US" sz="2100" kern="1200" dirty="0">
                          <a:solidFill>
                            <a:schemeClr val="dk1"/>
                          </a:solidFill>
                          <a:latin typeface="微软雅黑" panose="020B0503020204020204" pitchFamily="34" charset="-122"/>
                          <a:ea typeface="微软雅黑" panose="020B0503020204020204" pitchFamily="34" charset="-122"/>
                          <a:cs typeface="+mn-cs"/>
                        </a:rPr>
                        <a:t>违反</a:t>
                      </a:r>
                      <a:r>
                        <a:rPr lang="zh-CN" altLang="zh-CN" sz="2100" kern="1200" dirty="0">
                          <a:solidFill>
                            <a:schemeClr val="dk1"/>
                          </a:solidFill>
                          <a:latin typeface="微软雅黑" panose="020B0503020204020204" pitchFamily="34" charset="-122"/>
                          <a:ea typeface="微软雅黑" panose="020B0503020204020204" pitchFamily="34" charset="-122"/>
                          <a:cs typeface="+mn-cs"/>
                        </a:rPr>
                        <a:t>法律法规</a:t>
                      </a:r>
                      <a:endParaRPr lang="en-US" altLang="zh-CN" sz="2100" kern="1200" dirty="0">
                        <a:solidFill>
                          <a:schemeClr val="dk1"/>
                        </a:solidFill>
                        <a:latin typeface="微软雅黑" panose="020B0503020204020204" pitchFamily="34" charset="-122"/>
                        <a:ea typeface="微软雅黑" panose="020B0503020204020204" pitchFamily="34" charset="-122"/>
                        <a:cs typeface="+mn-cs"/>
                      </a:endParaRPr>
                    </a:p>
                    <a:p>
                      <a:pPr>
                        <a:lnSpc>
                          <a:spcPct val="150000"/>
                        </a:lnSpc>
                        <a:buFont typeface="Arial" panose="020B0604020202020204" pitchFamily="34" charset="0"/>
                        <a:buChar char="•"/>
                      </a:pPr>
                      <a:r>
                        <a:rPr lang="zh-CN" altLang="en-US" sz="2100" kern="1200" dirty="0">
                          <a:solidFill>
                            <a:schemeClr val="dk1"/>
                          </a:solidFill>
                          <a:latin typeface="微软雅黑" panose="020B0503020204020204" pitchFamily="34" charset="-122"/>
                          <a:ea typeface="微软雅黑" panose="020B0503020204020204" pitchFamily="34" charset="-122"/>
                          <a:cs typeface="+mn-cs"/>
                        </a:rPr>
                        <a:t>违反</a:t>
                      </a:r>
                      <a:r>
                        <a:rPr lang="zh-CN" altLang="zh-CN" sz="2100" kern="1200" dirty="0">
                          <a:solidFill>
                            <a:schemeClr val="dk1"/>
                          </a:solidFill>
                          <a:latin typeface="微软雅黑" panose="020B0503020204020204" pitchFamily="34" charset="-122"/>
                          <a:ea typeface="微软雅黑" panose="020B0503020204020204" pitchFamily="34" charset="-122"/>
                          <a:cs typeface="+mn-cs"/>
                        </a:rPr>
                        <a:t>标准</a:t>
                      </a:r>
                      <a:r>
                        <a:rPr lang="zh-CN" altLang="en-US" sz="2100" kern="1200" dirty="0">
                          <a:solidFill>
                            <a:schemeClr val="dk1"/>
                          </a:solidFill>
                          <a:latin typeface="微软雅黑" panose="020B0503020204020204" pitchFamily="34" charset="-122"/>
                          <a:ea typeface="微软雅黑" panose="020B0503020204020204" pitchFamily="34" charset="-122"/>
                          <a:cs typeface="+mn-cs"/>
                        </a:rPr>
                        <a:t>规范</a:t>
                      </a:r>
                      <a:endParaRPr lang="en-US" altLang="zh-CN" sz="2100" kern="1200" dirty="0">
                        <a:solidFill>
                          <a:schemeClr val="dk1"/>
                        </a:solidFill>
                        <a:latin typeface="微软雅黑" panose="020B0503020204020204" pitchFamily="34" charset="-122"/>
                        <a:ea typeface="微软雅黑" panose="020B0503020204020204" pitchFamily="34" charset="-122"/>
                        <a:cs typeface="+mn-cs"/>
                      </a:endParaRPr>
                    </a:p>
                    <a:p>
                      <a:pPr>
                        <a:lnSpc>
                          <a:spcPct val="150000"/>
                        </a:lnSpc>
                        <a:buFont typeface="Arial" panose="020B0604020202020204" pitchFamily="34" charset="0"/>
                        <a:buChar char="•"/>
                      </a:pPr>
                      <a:r>
                        <a:rPr lang="zh-CN" altLang="en-US" sz="2100" kern="1200" dirty="0">
                          <a:solidFill>
                            <a:schemeClr val="dk1"/>
                          </a:solidFill>
                          <a:latin typeface="微软雅黑" panose="020B0503020204020204" pitchFamily="34" charset="-122"/>
                          <a:ea typeface="微软雅黑" panose="020B0503020204020204" pitchFamily="34" charset="-122"/>
                          <a:cs typeface="+mn-cs"/>
                        </a:rPr>
                        <a:t>违反规章制度</a:t>
                      </a:r>
                      <a:endParaRPr lang="en-US" altLang="zh-CN" sz="2100" kern="1200" dirty="0">
                        <a:solidFill>
                          <a:schemeClr val="dk1"/>
                        </a:solidFill>
                        <a:latin typeface="微软雅黑" panose="020B0503020204020204" pitchFamily="34" charset="-122"/>
                        <a:ea typeface="微软雅黑" panose="020B0503020204020204" pitchFamily="34" charset="-122"/>
                        <a:cs typeface="+mn-cs"/>
                      </a:endParaRPr>
                    </a:p>
                    <a:p>
                      <a:pPr>
                        <a:lnSpc>
                          <a:spcPct val="150000"/>
                        </a:lnSpc>
                        <a:buFont typeface="Arial" panose="020B0604020202020204" pitchFamily="34" charset="0"/>
                        <a:buChar char="•"/>
                      </a:pPr>
                      <a:r>
                        <a:rPr lang="zh-CN" altLang="zh-CN" sz="2100" kern="1200" dirty="0">
                          <a:solidFill>
                            <a:schemeClr val="dk1"/>
                          </a:solidFill>
                          <a:latin typeface="微软雅黑" panose="020B0503020204020204" pitchFamily="34" charset="-122"/>
                          <a:ea typeface="微软雅黑" panose="020B0503020204020204" pitchFamily="34" charset="-122"/>
                          <a:cs typeface="+mn-cs"/>
                        </a:rPr>
                        <a:t>因其他因素</a:t>
                      </a:r>
                      <a:endParaRPr lang="zh-CN" altLang="en-US" sz="2100" dirty="0">
                        <a:latin typeface="微软雅黑" panose="020B0503020204020204" pitchFamily="34" charset="-122"/>
                        <a:ea typeface="微软雅黑" panose="020B0503020204020204" pitchFamily="34" charset="-122"/>
                      </a:endParaRPr>
                    </a:p>
                  </a:txBody>
                  <a:tcPr marL="68582" marR="68582" marT="34268" marB="34268"/>
                </a:tc>
                <a:tc>
                  <a:txBody>
                    <a:bodyPr/>
                    <a:lstStyle/>
                    <a:p>
                      <a:pPr marL="0" algn="l" defTabSz="914400" rtl="0" eaLnBrk="1" latinLnBrk="0" hangingPunct="1">
                        <a:lnSpc>
                          <a:spcPct val="150000"/>
                        </a:lnSpc>
                        <a:buFont typeface="Wingdings" panose="05000000000000000000" pitchFamily="2" charset="2"/>
                        <a:buChar char="l"/>
                      </a:pPr>
                      <a:r>
                        <a:rPr lang="en-US" altLang="zh-CN" sz="2100" kern="1200" dirty="0">
                          <a:solidFill>
                            <a:schemeClr val="dk1"/>
                          </a:solidFill>
                          <a:latin typeface="微软雅黑" panose="020B0503020204020204" pitchFamily="34" charset="-122"/>
                          <a:ea typeface="微软雅黑" panose="020B0503020204020204" pitchFamily="34" charset="-122"/>
                          <a:cs typeface="+mn-cs"/>
                        </a:rPr>
                        <a:t> </a:t>
                      </a:r>
                      <a:r>
                        <a:rPr lang="zh-CN" altLang="zh-CN" sz="2100" kern="1200" dirty="0">
                          <a:solidFill>
                            <a:schemeClr val="dk1"/>
                          </a:solidFill>
                          <a:latin typeface="微软雅黑" panose="020B0503020204020204" pitchFamily="34" charset="-122"/>
                          <a:ea typeface="微软雅黑" panose="020B0503020204020204" pitchFamily="34" charset="-122"/>
                          <a:cs typeface="+mn-cs"/>
                        </a:rPr>
                        <a:t>事故发生</a:t>
                      </a:r>
                      <a:endParaRPr lang="en-US" altLang="zh-CN" sz="2100" kern="1200" dirty="0">
                        <a:solidFill>
                          <a:schemeClr val="dk1"/>
                        </a:solidFill>
                        <a:latin typeface="微软雅黑" panose="020B0503020204020204" pitchFamily="34" charset="-122"/>
                        <a:ea typeface="微软雅黑" panose="020B0503020204020204" pitchFamily="34" charset="-122"/>
                        <a:cs typeface="+mn-cs"/>
                      </a:endParaRPr>
                    </a:p>
                    <a:p>
                      <a:pPr marL="0" algn="l" defTabSz="914400" rtl="0" eaLnBrk="1" latinLnBrk="0" hangingPunct="1">
                        <a:lnSpc>
                          <a:spcPct val="150000"/>
                        </a:lnSpc>
                        <a:buFont typeface="Wingdings" panose="05000000000000000000" pitchFamily="2" charset="2"/>
                        <a:buChar char="l"/>
                      </a:pPr>
                      <a:r>
                        <a:rPr lang="zh-CN" altLang="zh-CN" sz="2100" kern="1200" dirty="0">
                          <a:solidFill>
                            <a:schemeClr val="dk1"/>
                          </a:solidFill>
                          <a:latin typeface="微软雅黑" panose="020B0503020204020204" pitchFamily="34" charset="-122"/>
                          <a:ea typeface="微软雅黑" panose="020B0503020204020204" pitchFamily="34" charset="-122"/>
                          <a:cs typeface="+mn-cs"/>
                        </a:rPr>
                        <a:t>后果扩大</a:t>
                      </a:r>
                      <a:endParaRPr lang="zh-CN" altLang="en-US" sz="2100" kern="1200" dirty="0">
                        <a:solidFill>
                          <a:schemeClr val="dk1"/>
                        </a:solidFill>
                        <a:latin typeface="微软雅黑" panose="020B0503020204020204" pitchFamily="34" charset="-122"/>
                        <a:ea typeface="微软雅黑" panose="020B0503020204020204" pitchFamily="34" charset="-122"/>
                        <a:cs typeface="+mn-cs"/>
                      </a:endParaRPr>
                    </a:p>
                  </a:txBody>
                  <a:tcPr marL="68582" marR="68582" marT="34268" marB="34268"/>
                </a:tc>
              </a:tr>
            </a:tbl>
          </a:graphicData>
        </a:graphic>
      </p:graphicFrame>
    </p:spTree>
  </p:cSld>
  <p:clrMapOvr>
    <a:masterClrMapping/>
  </p:clrMapOvr>
  <p:transition spd="slow" advTm="12000">
    <p:split orient="ver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44245" y="133985"/>
            <a:ext cx="4035425" cy="398780"/>
          </a:xfrm>
          <a:prstGeom prst="rect">
            <a:avLst/>
          </a:prstGeom>
          <a:noFill/>
        </p:spPr>
        <p:txBody>
          <a:bodyPr wrap="square" rtlCol="0" anchor="t">
            <a:spAutoFit/>
          </a:bodyPr>
          <a:lstStyle/>
          <a:p>
            <a:r>
              <a:rPr lang="zh-CN" altLang="en-US" sz="2000" b="1" dirty="0">
                <a:solidFill>
                  <a:srgbClr val="FF0000"/>
                </a:solidFill>
                <a:latin typeface="思源宋体 CN" panose="02020400000000000000" pitchFamily="18" charset="-122"/>
                <a:ea typeface="思源宋体 CN" panose="02020400000000000000" pitchFamily="18" charset="-122"/>
              </a:rPr>
              <a:t>查物的不安全状态</a:t>
            </a:r>
            <a:endParaRPr lang="zh-CN" altLang="en-US" sz="2000" b="1" dirty="0">
              <a:solidFill>
                <a:srgbClr val="FF0000"/>
              </a:solidFill>
              <a:latin typeface="思源宋体 CN" panose="02020400000000000000" pitchFamily="18" charset="-122"/>
              <a:ea typeface="思源宋体 CN" panose="02020400000000000000" pitchFamily="18" charset="-122"/>
            </a:endParaRPr>
          </a:p>
        </p:txBody>
      </p:sp>
      <p:sp>
        <p:nvSpPr>
          <p:cNvPr id="5" name="文本框 4"/>
          <p:cNvSpPr txBox="1"/>
          <p:nvPr/>
        </p:nvSpPr>
        <p:spPr>
          <a:xfrm>
            <a:off x="635000" y="866140"/>
            <a:ext cx="3510915" cy="368300"/>
          </a:xfrm>
          <a:prstGeom prst="rect">
            <a:avLst/>
          </a:prstGeom>
          <a:noFill/>
        </p:spPr>
        <p:txBody>
          <a:bodyPr wrap="square" rtlCol="0" anchor="t">
            <a:spAutoFit/>
          </a:bodyPr>
          <a:lstStyle/>
          <a:p>
            <a:r>
              <a:rPr lang="zh-CN" altLang="en-US" sz="1800" b="1" dirty="0">
                <a:solidFill>
                  <a:schemeClr val="tx1">
                    <a:lumMod val="75000"/>
                    <a:lumOff val="25000"/>
                  </a:schemeClr>
                </a:solidFill>
                <a:latin typeface="思源宋体 CN" panose="02020400000000000000" pitchFamily="18" charset="-122"/>
                <a:ea typeface="思源宋体 CN" panose="02020400000000000000" pitchFamily="18" charset="-122"/>
              </a:rPr>
              <a:t>12.设备缺陷</a:t>
            </a:r>
            <a:endParaRPr lang="zh-CN" altLang="en-US" sz="1800" b="1"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sp>
        <p:nvSpPr>
          <p:cNvPr id="3" name="文本框 2"/>
          <p:cNvSpPr txBox="1"/>
          <p:nvPr/>
        </p:nvSpPr>
        <p:spPr>
          <a:xfrm>
            <a:off x="635000" y="1950085"/>
            <a:ext cx="4045585" cy="1706880"/>
          </a:xfrm>
          <a:prstGeom prst="rect">
            <a:avLst/>
          </a:prstGeom>
          <a:noFill/>
        </p:spPr>
        <p:txBody>
          <a:bodyPr wrap="square" rtlCol="0" anchor="t">
            <a:spAutoFit/>
          </a:bodyPr>
          <a:lstStyle/>
          <a:p>
            <a:pPr>
              <a:lnSpc>
                <a:spcPct val="150000"/>
              </a:lnSpc>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（1）设计缺陷</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a:p>
            <a:pPr>
              <a:lnSpc>
                <a:spcPct val="150000"/>
              </a:lnSpc>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（2）强度不够（机械强度、绝缘强度等）</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a:p>
            <a:pPr>
              <a:lnSpc>
                <a:spcPct val="150000"/>
              </a:lnSpc>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（3）间距不够、高度不够</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a:p>
            <a:pPr>
              <a:lnSpc>
                <a:spcPct val="150000"/>
              </a:lnSpc>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（4）外形缺陷（飞边、毛刺、倒棱、凸出）</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a:p>
            <a:pPr>
              <a:lnSpc>
                <a:spcPct val="150000"/>
              </a:lnSpc>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（5）联锁缺失（机械联锁、电气联锁）</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pic>
        <p:nvPicPr>
          <p:cNvPr id="12292" name="Picture 4" descr="c:\users\lzl\appdata\roaming\360se6\User Data\temp\t017e48140a55640441.jpg"/>
          <p:cNvPicPr>
            <a:picLocks noChangeAspect="1" noChangeArrowheads="1"/>
          </p:cNvPicPr>
          <p:nvPr/>
        </p:nvPicPr>
        <p:blipFill>
          <a:blip r:embed="rId1"/>
          <a:srcRect/>
          <a:stretch>
            <a:fillRect/>
          </a:stretch>
        </p:blipFill>
        <p:spPr bwMode="auto">
          <a:xfrm>
            <a:off x="4794568" y="1757364"/>
            <a:ext cx="3267075" cy="2286001"/>
          </a:xfrm>
          <a:prstGeom prst="rect">
            <a:avLst/>
          </a:prstGeom>
          <a:noFill/>
        </p:spPr>
      </p:pic>
      <p:sp>
        <p:nvSpPr>
          <p:cNvPr id="7" name="矩形 6"/>
          <p:cNvSpPr/>
          <p:nvPr/>
        </p:nvSpPr>
        <p:spPr>
          <a:xfrm>
            <a:off x="4679950" y="1640205"/>
            <a:ext cx="3513455" cy="2511425"/>
          </a:xfrm>
          <a:prstGeom prst="rect">
            <a:avLst/>
          </a:prstGeom>
          <a:noFill/>
          <a:ln w="12700">
            <a:solidFill>
              <a:schemeClr val="bg1">
                <a:lumMod val="75000"/>
              </a:schemeClr>
            </a:solidFill>
            <a:prstDash val="lgDashDot"/>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advClick="0" advTm="0">
    <p:cove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44245" y="133985"/>
            <a:ext cx="4035425" cy="398780"/>
          </a:xfrm>
          <a:prstGeom prst="rect">
            <a:avLst/>
          </a:prstGeom>
          <a:noFill/>
        </p:spPr>
        <p:txBody>
          <a:bodyPr wrap="square" rtlCol="0" anchor="t">
            <a:spAutoFit/>
          </a:bodyPr>
          <a:lstStyle/>
          <a:p>
            <a:r>
              <a:rPr lang="zh-CN" altLang="en-US" sz="2000" b="1" dirty="0">
                <a:solidFill>
                  <a:srgbClr val="FF0000"/>
                </a:solidFill>
                <a:latin typeface="思源宋体 CN" panose="02020400000000000000" pitchFamily="18" charset="-122"/>
                <a:ea typeface="思源宋体 CN" panose="02020400000000000000" pitchFamily="18" charset="-122"/>
              </a:rPr>
              <a:t>查物的不安全状态</a:t>
            </a:r>
            <a:endParaRPr lang="zh-CN" altLang="en-US" sz="2000" b="1" dirty="0">
              <a:solidFill>
                <a:srgbClr val="FF0000"/>
              </a:solidFill>
              <a:latin typeface="思源宋体 CN" panose="02020400000000000000" pitchFamily="18" charset="-122"/>
              <a:ea typeface="思源宋体 CN" panose="02020400000000000000" pitchFamily="18" charset="-122"/>
            </a:endParaRPr>
          </a:p>
        </p:txBody>
      </p:sp>
      <p:sp>
        <p:nvSpPr>
          <p:cNvPr id="5" name="文本框 4"/>
          <p:cNvSpPr txBox="1"/>
          <p:nvPr/>
        </p:nvSpPr>
        <p:spPr>
          <a:xfrm>
            <a:off x="635000" y="866140"/>
            <a:ext cx="3510915" cy="368300"/>
          </a:xfrm>
          <a:prstGeom prst="rect">
            <a:avLst/>
          </a:prstGeom>
          <a:noFill/>
        </p:spPr>
        <p:txBody>
          <a:bodyPr wrap="square" rtlCol="0" anchor="t">
            <a:spAutoFit/>
          </a:bodyPr>
          <a:lstStyle/>
          <a:p>
            <a:r>
              <a:rPr lang="zh-CN" altLang="en-US" sz="1800" b="1" dirty="0">
                <a:solidFill>
                  <a:schemeClr val="tx1">
                    <a:lumMod val="75000"/>
                    <a:lumOff val="25000"/>
                  </a:schemeClr>
                </a:solidFill>
                <a:latin typeface="思源宋体 CN" panose="02020400000000000000" pitchFamily="18" charset="-122"/>
                <a:ea typeface="思源宋体 CN" panose="02020400000000000000" pitchFamily="18" charset="-122"/>
              </a:rPr>
              <a:t>13.设备在非正常状态下运行</a:t>
            </a:r>
            <a:endParaRPr lang="zh-CN" altLang="en-US" sz="1800" b="1"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sp>
        <p:nvSpPr>
          <p:cNvPr id="3" name="文本框 2"/>
          <p:cNvSpPr txBox="1"/>
          <p:nvPr/>
        </p:nvSpPr>
        <p:spPr>
          <a:xfrm>
            <a:off x="1087120" y="1962150"/>
            <a:ext cx="2893695" cy="1706880"/>
          </a:xfrm>
          <a:prstGeom prst="rect">
            <a:avLst/>
          </a:prstGeom>
          <a:noFill/>
        </p:spPr>
        <p:txBody>
          <a:bodyPr wrap="square" rtlCol="0" anchor="t">
            <a:spAutoFit/>
          </a:bodyPr>
          <a:lstStyle/>
          <a:p>
            <a:pPr>
              <a:lnSpc>
                <a:spcPct val="150000"/>
              </a:lnSpc>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（1）设备带“病”运转</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a:p>
            <a:pPr>
              <a:lnSpc>
                <a:spcPct val="150000"/>
              </a:lnSpc>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（2）超负荷运转</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a:p>
            <a:pPr>
              <a:lnSpc>
                <a:spcPct val="150000"/>
              </a:lnSpc>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（3）设备调整不良</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a:p>
            <a:pPr>
              <a:lnSpc>
                <a:spcPct val="150000"/>
              </a:lnSpc>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（4）设备失修，保养不当</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a:p>
            <a:pPr>
              <a:lnSpc>
                <a:spcPct val="150000"/>
              </a:lnSpc>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（5）设备在不良环境下运行</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pic>
        <p:nvPicPr>
          <p:cNvPr id="33798" name="Picture 6" descr="c:\users\lzl\appdata\roaming\360se6\User Data\temp\t011861ad968d408983.jpg"/>
          <p:cNvPicPr>
            <a:picLocks noChangeAspect="1" noChangeArrowheads="1"/>
          </p:cNvPicPr>
          <p:nvPr/>
        </p:nvPicPr>
        <p:blipFill>
          <a:blip r:embed="rId1"/>
          <a:srcRect/>
          <a:stretch>
            <a:fillRect/>
          </a:stretch>
        </p:blipFill>
        <p:spPr bwMode="auto">
          <a:xfrm>
            <a:off x="4467226" y="1762125"/>
            <a:ext cx="3857652" cy="2714644"/>
          </a:xfrm>
          <a:prstGeom prst="rect">
            <a:avLst/>
          </a:prstGeom>
          <a:noFill/>
        </p:spPr>
      </p:pic>
      <p:sp>
        <p:nvSpPr>
          <p:cNvPr id="7" name="矩形 6"/>
          <p:cNvSpPr/>
          <p:nvPr/>
        </p:nvSpPr>
        <p:spPr>
          <a:xfrm>
            <a:off x="4312285" y="1623060"/>
            <a:ext cx="4156710" cy="2987040"/>
          </a:xfrm>
          <a:prstGeom prst="rect">
            <a:avLst/>
          </a:prstGeom>
          <a:noFill/>
          <a:ln w="12700">
            <a:solidFill>
              <a:schemeClr val="bg1">
                <a:lumMod val="75000"/>
              </a:schemeClr>
            </a:solidFill>
            <a:prstDash val="lgDashDot"/>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advClick="0" advTm="0">
    <p:cove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圆角矩形 51"/>
          <p:cNvSpPr/>
          <p:nvPr/>
        </p:nvSpPr>
        <p:spPr>
          <a:xfrm rot="2700000">
            <a:off x="2033637" y="2081717"/>
            <a:ext cx="1046747" cy="1046747"/>
          </a:xfrm>
          <a:prstGeom prst="roundRect">
            <a:avLst>
              <a:gd name="adj" fmla="val 2240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32" name="TextBox 48"/>
          <p:cNvSpPr txBox="1"/>
          <p:nvPr/>
        </p:nvSpPr>
        <p:spPr>
          <a:xfrm>
            <a:off x="3420790" y="2191326"/>
            <a:ext cx="5050408" cy="760730"/>
          </a:xfrm>
          <a:prstGeom prst="rect">
            <a:avLst/>
          </a:prstGeom>
          <a:noFill/>
        </p:spPr>
        <p:txBody>
          <a:bodyPr wrap="square" lIns="68583" tIns="34290" rIns="68583" bIns="34290" rtlCol="0">
            <a:spAutoFit/>
          </a:bodyPr>
          <a:lstStyle/>
          <a:p>
            <a:pPr algn="ctr"/>
            <a:r>
              <a:rPr lang="zh-CN" altLang="en-US" sz="4500" b="1" dirty="0">
                <a:solidFill>
                  <a:srgbClr val="FF0000"/>
                </a:solidFill>
                <a:latin typeface="思源宋体 CN" panose="02020400000000000000" pitchFamily="18" charset="-122"/>
                <a:ea typeface="思源宋体 CN" panose="02020400000000000000" pitchFamily="18" charset="-122"/>
              </a:rPr>
              <a:t>查管理缺陷</a:t>
            </a:r>
            <a:endParaRPr lang="zh-CN" altLang="en-US" sz="4500" b="1" dirty="0">
              <a:solidFill>
                <a:srgbClr val="FF0000"/>
              </a:solidFill>
              <a:latin typeface="思源宋体 CN" panose="02020400000000000000" pitchFamily="18" charset="-122"/>
              <a:ea typeface="思源宋体 CN" panose="02020400000000000000" pitchFamily="18" charset="-122"/>
            </a:endParaRPr>
          </a:p>
        </p:txBody>
      </p:sp>
      <p:sp>
        <p:nvSpPr>
          <p:cNvPr id="50" name="文本框 6"/>
          <p:cNvSpPr txBox="1"/>
          <p:nvPr/>
        </p:nvSpPr>
        <p:spPr>
          <a:xfrm>
            <a:off x="2051720" y="2191326"/>
            <a:ext cx="1044575" cy="807085"/>
          </a:xfrm>
          <a:prstGeom prst="rect">
            <a:avLst/>
          </a:prstGeom>
          <a:noFill/>
        </p:spPr>
        <p:txBody>
          <a:bodyPr wrap="square" lIns="68580" tIns="34290" rIns="68580" bIns="34290" rtlCol="0">
            <a:spAutoFit/>
          </a:bodyPr>
          <a:lstStyle/>
          <a:p>
            <a:pPr algn="ctr"/>
            <a:r>
              <a:rPr lang="en-US" altLang="zh-CN" sz="4800" b="1" dirty="0">
                <a:solidFill>
                  <a:schemeClr val="bg2"/>
                </a:solidFill>
                <a:latin typeface="思源宋体 CN" panose="02020400000000000000" pitchFamily="18" charset="-122"/>
                <a:ea typeface="思源宋体 CN" panose="02020400000000000000" pitchFamily="18" charset="-122"/>
              </a:rPr>
              <a:t>03</a:t>
            </a:r>
            <a:endParaRPr lang="en-US" altLang="zh-CN" sz="4800" b="1" dirty="0">
              <a:solidFill>
                <a:schemeClr val="bg2"/>
              </a:solidFill>
              <a:latin typeface="思源宋体 CN" panose="02020400000000000000" pitchFamily="18" charset="-122"/>
              <a:ea typeface="思源宋体 CN" panose="02020400000000000000" pitchFamily="18"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000" advClick="0" advTm="0">
        <p15:prstTrans prst="drap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par>
                                <p:cTn id="10" presetID="53" presetClass="entr" presetSubtype="16" fill="hold" grpId="0" nodeType="withEffect">
                                  <p:stCondLst>
                                    <p:cond delay="300"/>
                                  </p:stCondLst>
                                  <p:childTnLst>
                                    <p:set>
                                      <p:cBhvr>
                                        <p:cTn id="11" dur="1" fill="hold">
                                          <p:stCondLst>
                                            <p:cond delay="0"/>
                                          </p:stCondLst>
                                        </p:cTn>
                                        <p:tgtEl>
                                          <p:spTgt spid="50"/>
                                        </p:tgtEl>
                                        <p:attrNameLst>
                                          <p:attrName>style.visibility</p:attrName>
                                        </p:attrNameLst>
                                      </p:cBhvr>
                                      <p:to>
                                        <p:strVal val="visible"/>
                                      </p:to>
                                    </p:set>
                                    <p:anim calcmode="lin" valueType="num">
                                      <p:cBhvr>
                                        <p:cTn id="12" dur="500" fill="hold"/>
                                        <p:tgtEl>
                                          <p:spTgt spid="50"/>
                                        </p:tgtEl>
                                        <p:attrNameLst>
                                          <p:attrName>ppt_w</p:attrName>
                                        </p:attrNameLst>
                                      </p:cBhvr>
                                      <p:tavLst>
                                        <p:tav tm="0">
                                          <p:val>
                                            <p:fltVal val="0"/>
                                          </p:val>
                                        </p:tav>
                                        <p:tav tm="100000">
                                          <p:val>
                                            <p:strVal val="#ppt_w"/>
                                          </p:val>
                                        </p:tav>
                                      </p:tavLst>
                                    </p:anim>
                                    <p:anim calcmode="lin" valueType="num">
                                      <p:cBhvr>
                                        <p:cTn id="13" dur="500" fill="hold"/>
                                        <p:tgtEl>
                                          <p:spTgt spid="50"/>
                                        </p:tgtEl>
                                        <p:attrNameLst>
                                          <p:attrName>ppt_h</p:attrName>
                                        </p:attrNameLst>
                                      </p:cBhvr>
                                      <p:tavLst>
                                        <p:tav tm="0">
                                          <p:val>
                                            <p:fltVal val="0"/>
                                          </p:val>
                                        </p:tav>
                                        <p:tav tm="100000">
                                          <p:val>
                                            <p:strVal val="#ppt_h"/>
                                          </p:val>
                                        </p:tav>
                                      </p:tavLst>
                                    </p:anim>
                                    <p:animEffect transition="in" filter="fade">
                                      <p:cBhvr>
                                        <p:cTn id="14" dur="500"/>
                                        <p:tgtEl>
                                          <p:spTgt spid="50"/>
                                        </p:tgtEl>
                                      </p:cBhvr>
                                    </p:animEffect>
                                  </p:childTnLst>
                                </p:cTn>
                              </p:par>
                            </p:childTnLst>
                          </p:cTn>
                        </p:par>
                        <p:par>
                          <p:cTn id="15" fill="hold">
                            <p:stCondLst>
                              <p:cond delay="500"/>
                            </p:stCondLst>
                            <p:childTnLst>
                              <p:par>
                                <p:cTn id="16" presetID="22" presetClass="entr" presetSubtype="8" fill="hold" grpId="0" nodeType="afterEffect">
                                  <p:stCondLst>
                                    <p:cond delay="0"/>
                                  </p:stCondLst>
                                  <p:iterate type="lt">
                                    <p:tmPct val="30000"/>
                                  </p:iterate>
                                  <p:childTnLst>
                                    <p:set>
                                      <p:cBhvr>
                                        <p:cTn id="17" dur="1" fill="hold">
                                          <p:stCondLst>
                                            <p:cond delay="0"/>
                                          </p:stCondLst>
                                        </p:cTn>
                                        <p:tgtEl>
                                          <p:spTgt spid="32"/>
                                        </p:tgtEl>
                                        <p:attrNameLst>
                                          <p:attrName>style.visibility</p:attrName>
                                        </p:attrNameLst>
                                      </p:cBhvr>
                                      <p:to>
                                        <p:strVal val="visible"/>
                                      </p:to>
                                    </p:set>
                                    <p:animEffect transition="in" filter="wipe(left)">
                                      <p:cBhvr>
                                        <p:cTn id="18" dur="200"/>
                                        <p:tgtEl>
                                          <p:spTgt spid="32"/>
                                        </p:tgtEl>
                                      </p:cBhvr>
                                    </p:animEffect>
                                  </p:childTnLst>
                                </p:cTn>
                              </p:par>
                              <p:par>
                                <p:cTn id="19" presetID="36" presetClass="emph" presetSubtype="0" fill="hold" grpId="1" nodeType="withEffect">
                                  <p:stCondLst>
                                    <p:cond delay="0"/>
                                  </p:stCondLst>
                                  <p:iterate type="lt">
                                    <p:tmPct val="30000"/>
                                  </p:iterate>
                                  <p:childTnLst>
                                    <p:animScale>
                                      <p:cBhvr>
                                        <p:cTn id="20" dur="50" autoRev="1" fill="hold">
                                          <p:stCondLst>
                                            <p:cond delay="0"/>
                                          </p:stCondLst>
                                        </p:cTn>
                                        <p:tgtEl>
                                          <p:spTgt spid="32"/>
                                        </p:tgtEl>
                                      </p:cBhvr>
                                      <p:to x="80000" y="100000"/>
                                    </p:animScale>
                                    <p:anim by="(#ppt_w*0.10)" calcmode="lin" valueType="num">
                                      <p:cBhvr>
                                        <p:cTn id="21" dur="50" autoRev="1" fill="hold">
                                          <p:stCondLst>
                                            <p:cond delay="0"/>
                                          </p:stCondLst>
                                        </p:cTn>
                                        <p:tgtEl>
                                          <p:spTgt spid="32"/>
                                        </p:tgtEl>
                                        <p:attrNameLst>
                                          <p:attrName>ppt_x</p:attrName>
                                        </p:attrNameLst>
                                      </p:cBhvr>
                                    </p:anim>
                                    <p:anim by="(-#ppt_w*0.10)" calcmode="lin" valueType="num">
                                      <p:cBhvr>
                                        <p:cTn id="22" dur="50" autoRev="1" fill="hold">
                                          <p:stCondLst>
                                            <p:cond delay="0"/>
                                          </p:stCondLst>
                                        </p:cTn>
                                        <p:tgtEl>
                                          <p:spTgt spid="32"/>
                                        </p:tgtEl>
                                        <p:attrNameLst>
                                          <p:attrName>ppt_y</p:attrName>
                                        </p:attrNameLst>
                                      </p:cBhvr>
                                    </p:anim>
                                    <p:animRot by="-480000">
                                      <p:cBhvr>
                                        <p:cTn id="23" dur="50" autoRev="1" fill="hold">
                                          <p:stCondLst>
                                            <p:cond delay="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bldLvl="0" animBg="1"/>
      <p:bldP spid="32" grpId="0"/>
      <p:bldP spid="32" grpId="1"/>
      <p:bldP spid="5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44245" y="133985"/>
            <a:ext cx="4035425" cy="398780"/>
          </a:xfrm>
          <a:prstGeom prst="rect">
            <a:avLst/>
          </a:prstGeom>
          <a:noFill/>
        </p:spPr>
        <p:txBody>
          <a:bodyPr wrap="square" rtlCol="0" anchor="t">
            <a:spAutoFit/>
          </a:bodyPr>
          <a:lstStyle/>
          <a:p>
            <a:r>
              <a:rPr lang="zh-CN" altLang="en-US" sz="2000" b="1" dirty="0">
                <a:solidFill>
                  <a:srgbClr val="FF0000"/>
                </a:solidFill>
                <a:latin typeface="思源宋体 CN" panose="02020400000000000000" pitchFamily="18" charset="-122"/>
                <a:ea typeface="思源宋体 CN" panose="02020400000000000000" pitchFamily="18" charset="-122"/>
              </a:rPr>
              <a:t>查管理缺陷</a:t>
            </a:r>
            <a:endParaRPr lang="zh-CN" altLang="en-US" sz="2000" b="1" dirty="0">
              <a:solidFill>
                <a:srgbClr val="FF0000"/>
              </a:solidFill>
              <a:latin typeface="思源宋体 CN" panose="02020400000000000000" pitchFamily="18" charset="-122"/>
              <a:ea typeface="思源宋体 CN" panose="02020400000000000000" pitchFamily="18" charset="-122"/>
            </a:endParaRPr>
          </a:p>
        </p:txBody>
      </p:sp>
      <p:sp>
        <p:nvSpPr>
          <p:cNvPr id="3" name="文本框 2"/>
          <p:cNvSpPr txBox="1"/>
          <p:nvPr/>
        </p:nvSpPr>
        <p:spPr>
          <a:xfrm>
            <a:off x="606425" y="837565"/>
            <a:ext cx="2540000" cy="337185"/>
          </a:xfrm>
          <a:prstGeom prst="rect">
            <a:avLst/>
          </a:prstGeom>
          <a:noFill/>
        </p:spPr>
        <p:txBody>
          <a:bodyPr wrap="square" rtlCol="0" anchor="t">
            <a:spAutoFit/>
          </a:bodyPr>
          <a:lstStyle/>
          <a:p>
            <a:r>
              <a:rPr lang="zh-CN" altLang="en-US" sz="1600" b="1" dirty="0">
                <a:solidFill>
                  <a:schemeClr val="tx1">
                    <a:lumMod val="75000"/>
                    <a:lumOff val="25000"/>
                  </a:schemeClr>
                </a:solidFill>
                <a:latin typeface="思源宋体 CN" panose="02020400000000000000" pitchFamily="18" charset="-122"/>
                <a:ea typeface="思源宋体 CN" panose="02020400000000000000" pitchFamily="18" charset="-122"/>
              </a:rPr>
              <a:t>1.安全管理组织机构</a:t>
            </a:r>
            <a:endParaRPr lang="zh-CN" altLang="en-US" sz="1600" b="1"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sp>
        <p:nvSpPr>
          <p:cNvPr id="4" name="文本框 3"/>
          <p:cNvSpPr txBox="1"/>
          <p:nvPr/>
        </p:nvSpPr>
        <p:spPr>
          <a:xfrm>
            <a:off x="944245" y="1273175"/>
            <a:ext cx="7606030" cy="1670073"/>
          </a:xfrm>
          <a:prstGeom prst="rect">
            <a:avLst/>
          </a:prstGeom>
          <a:noFill/>
        </p:spPr>
        <p:txBody>
          <a:bodyPr wrap="square" rtlCol="0" anchor="t">
            <a:spAutoFit/>
          </a:bodyPr>
          <a:lstStyle/>
          <a:p>
            <a:pPr>
              <a:lnSpc>
                <a:spcPct val="150000"/>
              </a:lnSpc>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《安全生产法》第二十四条　矿山、金属冶炼、建筑施工、运输单位和危险物品的生产、经营、储存、装卸单位，应当设置安全生产管理机构或者配备专职安全生产管理人员。</a:t>
            </a:r>
            <a:endParaRPr lang="en-US" altLang="zh-CN" sz="1400" dirty="0">
              <a:solidFill>
                <a:schemeClr val="tx1">
                  <a:lumMod val="75000"/>
                  <a:lumOff val="25000"/>
                </a:schemeClr>
              </a:solidFill>
              <a:latin typeface="思源宋体 CN" panose="02020400000000000000" pitchFamily="18" charset="-122"/>
              <a:ea typeface="思源宋体 CN" panose="02020400000000000000" pitchFamily="18" charset="-122"/>
            </a:endParaRPr>
          </a:p>
          <a:p>
            <a:pPr>
              <a:lnSpc>
                <a:spcPct val="150000"/>
              </a:lnSpc>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前款规定以外的其他生产经营单位，从业人员超过一百人的，应当设置安全生产管理机构或者配备专职安全生产管理人员；从业人员在一百人以下的，应当配备专职或者兼职的安全生产管理人员。</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grpSp>
        <p:nvGrpSpPr>
          <p:cNvPr id="252" name="组合 251"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p:nvPr/>
        </p:nvGrpSpPr>
        <p:grpSpPr>
          <a:xfrm>
            <a:off x="3662680" y="2756535"/>
            <a:ext cx="4057650" cy="2183765"/>
            <a:chOff x="1176576" y="1022187"/>
            <a:chExt cx="9838849" cy="5295760"/>
          </a:xfrm>
        </p:grpSpPr>
        <p:grpSp>
          <p:nvGrpSpPr>
            <p:cNvPr id="5" name="îsľîdé"/>
            <p:cNvGrpSpPr/>
            <p:nvPr/>
          </p:nvGrpSpPr>
          <p:grpSpPr>
            <a:xfrm>
              <a:off x="8598074" y="2498020"/>
              <a:ext cx="1430338" cy="3756025"/>
              <a:chOff x="8497726" y="2865438"/>
              <a:chExt cx="1430338" cy="3756025"/>
            </a:xfrm>
          </p:grpSpPr>
          <p:sp>
            <p:nvSpPr>
              <p:cNvPr id="6" name="íšļidê"/>
              <p:cNvSpPr/>
              <p:nvPr/>
            </p:nvSpPr>
            <p:spPr bwMode="auto">
              <a:xfrm>
                <a:off x="8500901" y="4002088"/>
                <a:ext cx="461963" cy="666750"/>
              </a:xfrm>
              <a:custGeom>
                <a:avLst/>
                <a:gdLst>
                  <a:gd name="T0" fmla="*/ 117 w 305"/>
                  <a:gd name="T1" fmla="*/ 325 h 440"/>
                  <a:gd name="T2" fmla="*/ 305 w 305"/>
                  <a:gd name="T3" fmla="*/ 66 h 440"/>
                  <a:gd name="T4" fmla="*/ 203 w 305"/>
                  <a:gd name="T5" fmla="*/ 0 h 440"/>
                  <a:gd name="T6" fmla="*/ 0 w 305"/>
                  <a:gd name="T7" fmla="*/ 319 h 440"/>
                  <a:gd name="T8" fmla="*/ 117 w 305"/>
                  <a:gd name="T9" fmla="*/ 325 h 440"/>
                </a:gdLst>
                <a:ahLst/>
                <a:cxnLst>
                  <a:cxn ang="0">
                    <a:pos x="T0" y="T1"/>
                  </a:cxn>
                  <a:cxn ang="0">
                    <a:pos x="T2" y="T3"/>
                  </a:cxn>
                  <a:cxn ang="0">
                    <a:pos x="T4" y="T5"/>
                  </a:cxn>
                  <a:cxn ang="0">
                    <a:pos x="T6" y="T7"/>
                  </a:cxn>
                  <a:cxn ang="0">
                    <a:pos x="T8" y="T9"/>
                  </a:cxn>
                </a:cxnLst>
                <a:rect l="0" t="0" r="r" b="b"/>
                <a:pathLst>
                  <a:path w="305" h="440">
                    <a:moveTo>
                      <a:pt x="117" y="325"/>
                    </a:moveTo>
                    <a:cubicBezTo>
                      <a:pt x="305" y="66"/>
                      <a:pt x="305" y="66"/>
                      <a:pt x="305" y="66"/>
                    </a:cubicBezTo>
                    <a:cubicBezTo>
                      <a:pt x="203" y="0"/>
                      <a:pt x="203" y="0"/>
                      <a:pt x="203" y="0"/>
                    </a:cubicBezTo>
                    <a:cubicBezTo>
                      <a:pt x="0" y="319"/>
                      <a:pt x="0" y="319"/>
                      <a:pt x="0" y="319"/>
                    </a:cubicBezTo>
                    <a:cubicBezTo>
                      <a:pt x="0" y="319"/>
                      <a:pt x="14" y="440"/>
                      <a:pt x="117" y="325"/>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 name="îSḷïḋê"/>
              <p:cNvSpPr/>
              <p:nvPr/>
            </p:nvSpPr>
            <p:spPr bwMode="auto">
              <a:xfrm>
                <a:off x="9470863" y="3994151"/>
                <a:ext cx="433388" cy="641350"/>
              </a:xfrm>
              <a:custGeom>
                <a:avLst/>
                <a:gdLst>
                  <a:gd name="T0" fmla="*/ 169 w 286"/>
                  <a:gd name="T1" fmla="*/ 302 h 424"/>
                  <a:gd name="T2" fmla="*/ 0 w 286"/>
                  <a:gd name="T3" fmla="*/ 72 h 424"/>
                  <a:gd name="T4" fmla="*/ 105 w 286"/>
                  <a:gd name="T5" fmla="*/ 0 h 424"/>
                  <a:gd name="T6" fmla="*/ 286 w 286"/>
                  <a:gd name="T7" fmla="*/ 304 h 424"/>
                  <a:gd name="T8" fmla="*/ 169 w 286"/>
                  <a:gd name="T9" fmla="*/ 302 h 424"/>
                </a:gdLst>
                <a:ahLst/>
                <a:cxnLst>
                  <a:cxn ang="0">
                    <a:pos x="T0" y="T1"/>
                  </a:cxn>
                  <a:cxn ang="0">
                    <a:pos x="T2" y="T3"/>
                  </a:cxn>
                  <a:cxn ang="0">
                    <a:pos x="T4" y="T5"/>
                  </a:cxn>
                  <a:cxn ang="0">
                    <a:pos x="T6" y="T7"/>
                  </a:cxn>
                  <a:cxn ang="0">
                    <a:pos x="T8" y="T9"/>
                  </a:cxn>
                </a:cxnLst>
                <a:rect l="0" t="0" r="r" b="b"/>
                <a:pathLst>
                  <a:path w="286" h="424">
                    <a:moveTo>
                      <a:pt x="169" y="302"/>
                    </a:moveTo>
                    <a:cubicBezTo>
                      <a:pt x="0" y="72"/>
                      <a:pt x="0" y="72"/>
                      <a:pt x="0" y="72"/>
                    </a:cubicBezTo>
                    <a:cubicBezTo>
                      <a:pt x="105" y="0"/>
                      <a:pt x="105" y="0"/>
                      <a:pt x="105" y="0"/>
                    </a:cubicBezTo>
                    <a:cubicBezTo>
                      <a:pt x="286" y="304"/>
                      <a:pt x="286" y="304"/>
                      <a:pt x="286" y="304"/>
                    </a:cubicBezTo>
                    <a:cubicBezTo>
                      <a:pt x="286" y="304"/>
                      <a:pt x="266" y="424"/>
                      <a:pt x="169" y="302"/>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 name="íśļíḍé"/>
              <p:cNvSpPr/>
              <p:nvPr/>
            </p:nvSpPr>
            <p:spPr bwMode="auto">
              <a:xfrm>
                <a:off x="8789826" y="3863976"/>
                <a:ext cx="863600" cy="234950"/>
              </a:xfrm>
              <a:custGeom>
                <a:avLst/>
                <a:gdLst>
                  <a:gd name="T0" fmla="*/ 562 w 570"/>
                  <a:gd name="T1" fmla="*/ 104 h 156"/>
                  <a:gd name="T2" fmla="*/ 452 w 570"/>
                  <a:gd name="T3" fmla="*/ 12 h 156"/>
                  <a:gd name="T4" fmla="*/ 347 w 570"/>
                  <a:gd name="T5" fmla="*/ 4 h 156"/>
                  <a:gd name="T6" fmla="*/ 347 w 570"/>
                  <a:gd name="T7" fmla="*/ 28 h 156"/>
                  <a:gd name="T8" fmla="*/ 235 w 570"/>
                  <a:gd name="T9" fmla="*/ 28 h 156"/>
                  <a:gd name="T10" fmla="*/ 235 w 570"/>
                  <a:gd name="T11" fmla="*/ 4 h 156"/>
                  <a:gd name="T12" fmla="*/ 117 w 570"/>
                  <a:gd name="T13" fmla="*/ 12 h 156"/>
                  <a:gd name="T14" fmla="*/ 8 w 570"/>
                  <a:gd name="T15" fmla="*/ 104 h 156"/>
                  <a:gd name="T16" fmla="*/ 0 w 570"/>
                  <a:gd name="T17" fmla="*/ 156 h 156"/>
                  <a:gd name="T18" fmla="*/ 285 w 570"/>
                  <a:gd name="T19" fmla="*/ 156 h 156"/>
                  <a:gd name="T20" fmla="*/ 570 w 570"/>
                  <a:gd name="T21" fmla="*/ 156 h 156"/>
                  <a:gd name="T22" fmla="*/ 562 w 570"/>
                  <a:gd name="T23" fmla="*/ 10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0" h="156">
                    <a:moveTo>
                      <a:pt x="562" y="104"/>
                    </a:moveTo>
                    <a:cubicBezTo>
                      <a:pt x="547" y="55"/>
                      <a:pt x="504" y="17"/>
                      <a:pt x="452" y="12"/>
                    </a:cubicBezTo>
                    <a:cubicBezTo>
                      <a:pt x="413" y="8"/>
                      <a:pt x="391" y="0"/>
                      <a:pt x="347" y="4"/>
                    </a:cubicBezTo>
                    <a:cubicBezTo>
                      <a:pt x="347" y="28"/>
                      <a:pt x="347" y="28"/>
                      <a:pt x="347" y="28"/>
                    </a:cubicBezTo>
                    <a:cubicBezTo>
                      <a:pt x="235" y="28"/>
                      <a:pt x="235" y="28"/>
                      <a:pt x="235" y="28"/>
                    </a:cubicBezTo>
                    <a:cubicBezTo>
                      <a:pt x="235" y="4"/>
                      <a:pt x="235" y="4"/>
                      <a:pt x="235" y="4"/>
                    </a:cubicBezTo>
                    <a:cubicBezTo>
                      <a:pt x="199" y="0"/>
                      <a:pt x="157" y="8"/>
                      <a:pt x="117" y="12"/>
                    </a:cubicBezTo>
                    <a:cubicBezTo>
                      <a:pt x="65" y="17"/>
                      <a:pt x="23" y="55"/>
                      <a:pt x="8" y="104"/>
                    </a:cubicBezTo>
                    <a:cubicBezTo>
                      <a:pt x="2" y="120"/>
                      <a:pt x="0" y="140"/>
                      <a:pt x="0" y="156"/>
                    </a:cubicBezTo>
                    <a:cubicBezTo>
                      <a:pt x="285" y="156"/>
                      <a:pt x="285" y="156"/>
                      <a:pt x="285" y="156"/>
                    </a:cubicBezTo>
                    <a:cubicBezTo>
                      <a:pt x="570" y="156"/>
                      <a:pt x="570" y="156"/>
                      <a:pt x="570" y="156"/>
                    </a:cubicBezTo>
                    <a:cubicBezTo>
                      <a:pt x="570" y="140"/>
                      <a:pt x="567" y="120"/>
                      <a:pt x="562" y="104"/>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 name="iş1îḑè"/>
              <p:cNvSpPr/>
              <p:nvPr/>
            </p:nvSpPr>
            <p:spPr bwMode="auto">
              <a:xfrm>
                <a:off x="8940638" y="3117851"/>
                <a:ext cx="590550" cy="708025"/>
              </a:xfrm>
              <a:custGeom>
                <a:avLst/>
                <a:gdLst>
                  <a:gd name="T0" fmla="*/ 0 w 391"/>
                  <a:gd name="T1" fmla="*/ 73 h 467"/>
                  <a:gd name="T2" fmla="*/ 30 w 391"/>
                  <a:gd name="T3" fmla="*/ 435 h 467"/>
                  <a:gd name="T4" fmla="*/ 175 w 391"/>
                  <a:gd name="T5" fmla="*/ 467 h 467"/>
                  <a:gd name="T6" fmla="*/ 377 w 391"/>
                  <a:gd name="T7" fmla="*/ 403 h 467"/>
                  <a:gd name="T8" fmla="*/ 385 w 391"/>
                  <a:gd name="T9" fmla="*/ 94 h 467"/>
                  <a:gd name="T10" fmla="*/ 0 w 391"/>
                  <a:gd name="T11" fmla="*/ 73 h 467"/>
                </a:gdLst>
                <a:ahLst/>
                <a:cxnLst>
                  <a:cxn ang="0">
                    <a:pos x="T0" y="T1"/>
                  </a:cxn>
                  <a:cxn ang="0">
                    <a:pos x="T2" y="T3"/>
                  </a:cxn>
                  <a:cxn ang="0">
                    <a:pos x="T4" y="T5"/>
                  </a:cxn>
                  <a:cxn ang="0">
                    <a:pos x="T6" y="T7"/>
                  </a:cxn>
                  <a:cxn ang="0">
                    <a:pos x="T8" y="T9"/>
                  </a:cxn>
                  <a:cxn ang="0">
                    <a:pos x="T10" y="T11"/>
                  </a:cxn>
                </a:cxnLst>
                <a:rect l="0" t="0" r="r" b="b"/>
                <a:pathLst>
                  <a:path w="391" h="467">
                    <a:moveTo>
                      <a:pt x="0" y="73"/>
                    </a:moveTo>
                    <a:cubicBezTo>
                      <a:pt x="10" y="227"/>
                      <a:pt x="22" y="354"/>
                      <a:pt x="30" y="435"/>
                    </a:cubicBezTo>
                    <a:cubicBezTo>
                      <a:pt x="74" y="456"/>
                      <a:pt x="124" y="467"/>
                      <a:pt x="175" y="467"/>
                    </a:cubicBezTo>
                    <a:cubicBezTo>
                      <a:pt x="250" y="467"/>
                      <a:pt x="320" y="443"/>
                      <a:pt x="377" y="403"/>
                    </a:cubicBezTo>
                    <a:cubicBezTo>
                      <a:pt x="391" y="251"/>
                      <a:pt x="385" y="94"/>
                      <a:pt x="385" y="94"/>
                    </a:cubicBezTo>
                    <a:cubicBezTo>
                      <a:pt x="234" y="0"/>
                      <a:pt x="0" y="73"/>
                      <a:pt x="0" y="73"/>
                    </a:cubicBezTo>
                    <a:close/>
                  </a:path>
                </a:pathLst>
              </a:custGeom>
              <a:solidFill>
                <a:srgbClr val="5208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 name="ïṧliďé"/>
              <p:cNvSpPr/>
              <p:nvPr/>
            </p:nvSpPr>
            <p:spPr bwMode="auto">
              <a:xfrm>
                <a:off x="8497726" y="4429126"/>
                <a:ext cx="666750" cy="214312"/>
              </a:xfrm>
              <a:custGeom>
                <a:avLst/>
                <a:gdLst>
                  <a:gd name="T0" fmla="*/ 429 w 440"/>
                  <a:gd name="T1" fmla="*/ 86 h 141"/>
                  <a:gd name="T2" fmla="*/ 440 w 440"/>
                  <a:gd name="T3" fmla="*/ 141 h 141"/>
                  <a:gd name="T4" fmla="*/ 200 w 440"/>
                  <a:gd name="T5" fmla="*/ 118 h 141"/>
                  <a:gd name="T6" fmla="*/ 95 w 440"/>
                  <a:gd name="T7" fmla="*/ 106 h 141"/>
                  <a:gd name="T8" fmla="*/ 14 w 440"/>
                  <a:gd name="T9" fmla="*/ 47 h 141"/>
                  <a:gd name="T10" fmla="*/ 131 w 440"/>
                  <a:gd name="T11" fmla="*/ 2 h 141"/>
                  <a:gd name="T12" fmla="*/ 429 w 440"/>
                  <a:gd name="T13" fmla="*/ 86 h 141"/>
                </a:gdLst>
                <a:ahLst/>
                <a:cxnLst>
                  <a:cxn ang="0">
                    <a:pos x="T0" y="T1"/>
                  </a:cxn>
                  <a:cxn ang="0">
                    <a:pos x="T2" y="T3"/>
                  </a:cxn>
                  <a:cxn ang="0">
                    <a:pos x="T4" y="T5"/>
                  </a:cxn>
                  <a:cxn ang="0">
                    <a:pos x="T6" y="T7"/>
                  </a:cxn>
                  <a:cxn ang="0">
                    <a:pos x="T8" y="T9"/>
                  </a:cxn>
                  <a:cxn ang="0">
                    <a:pos x="T10" y="T11"/>
                  </a:cxn>
                  <a:cxn ang="0">
                    <a:pos x="T12" y="T13"/>
                  </a:cxn>
                </a:cxnLst>
                <a:rect l="0" t="0" r="r" b="b"/>
                <a:pathLst>
                  <a:path w="440" h="141">
                    <a:moveTo>
                      <a:pt x="429" y="86"/>
                    </a:moveTo>
                    <a:cubicBezTo>
                      <a:pt x="440" y="141"/>
                      <a:pt x="440" y="141"/>
                      <a:pt x="440" y="141"/>
                    </a:cubicBezTo>
                    <a:cubicBezTo>
                      <a:pt x="360" y="132"/>
                      <a:pt x="280" y="127"/>
                      <a:pt x="200" y="118"/>
                    </a:cubicBezTo>
                    <a:cubicBezTo>
                      <a:pt x="165" y="114"/>
                      <a:pt x="130" y="109"/>
                      <a:pt x="95" y="106"/>
                    </a:cubicBezTo>
                    <a:cubicBezTo>
                      <a:pt x="60" y="103"/>
                      <a:pt x="0" y="96"/>
                      <a:pt x="14" y="47"/>
                    </a:cubicBezTo>
                    <a:cubicBezTo>
                      <a:pt x="26" y="6"/>
                      <a:pt x="99" y="0"/>
                      <a:pt x="131" y="2"/>
                    </a:cubicBezTo>
                    <a:cubicBezTo>
                      <a:pt x="131" y="2"/>
                      <a:pt x="374" y="29"/>
                      <a:pt x="429" y="86"/>
                    </a:cubicBezTo>
                    <a:close/>
                  </a:path>
                </a:pathLst>
              </a:custGeom>
              <a:solidFill>
                <a:srgbClr val="A4A4A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 name="îśḷiḑê"/>
              <p:cNvSpPr/>
              <p:nvPr/>
            </p:nvSpPr>
            <p:spPr bwMode="auto">
              <a:xfrm>
                <a:off x="9262901" y="4389438"/>
                <a:ext cx="665163" cy="211137"/>
              </a:xfrm>
              <a:custGeom>
                <a:avLst/>
                <a:gdLst>
                  <a:gd name="T0" fmla="*/ 11 w 440"/>
                  <a:gd name="T1" fmla="*/ 86 h 140"/>
                  <a:gd name="T2" fmla="*/ 0 w 440"/>
                  <a:gd name="T3" fmla="*/ 140 h 140"/>
                  <a:gd name="T4" fmla="*/ 240 w 440"/>
                  <a:gd name="T5" fmla="*/ 118 h 140"/>
                  <a:gd name="T6" fmla="*/ 346 w 440"/>
                  <a:gd name="T7" fmla="*/ 106 h 140"/>
                  <a:gd name="T8" fmla="*/ 426 w 440"/>
                  <a:gd name="T9" fmla="*/ 47 h 140"/>
                  <a:gd name="T10" fmla="*/ 309 w 440"/>
                  <a:gd name="T11" fmla="*/ 1 h 140"/>
                  <a:gd name="T12" fmla="*/ 11 w 440"/>
                  <a:gd name="T13" fmla="*/ 86 h 140"/>
                </a:gdLst>
                <a:ahLst/>
                <a:cxnLst>
                  <a:cxn ang="0">
                    <a:pos x="T0" y="T1"/>
                  </a:cxn>
                  <a:cxn ang="0">
                    <a:pos x="T2" y="T3"/>
                  </a:cxn>
                  <a:cxn ang="0">
                    <a:pos x="T4" y="T5"/>
                  </a:cxn>
                  <a:cxn ang="0">
                    <a:pos x="T6" y="T7"/>
                  </a:cxn>
                  <a:cxn ang="0">
                    <a:pos x="T8" y="T9"/>
                  </a:cxn>
                  <a:cxn ang="0">
                    <a:pos x="T10" y="T11"/>
                  </a:cxn>
                  <a:cxn ang="0">
                    <a:pos x="T12" y="T13"/>
                  </a:cxn>
                </a:cxnLst>
                <a:rect l="0" t="0" r="r" b="b"/>
                <a:pathLst>
                  <a:path w="440" h="140">
                    <a:moveTo>
                      <a:pt x="11" y="86"/>
                    </a:moveTo>
                    <a:cubicBezTo>
                      <a:pt x="0" y="140"/>
                      <a:pt x="0" y="140"/>
                      <a:pt x="0" y="140"/>
                    </a:cubicBezTo>
                    <a:cubicBezTo>
                      <a:pt x="80" y="132"/>
                      <a:pt x="160" y="126"/>
                      <a:pt x="240" y="118"/>
                    </a:cubicBezTo>
                    <a:cubicBezTo>
                      <a:pt x="275" y="114"/>
                      <a:pt x="311" y="109"/>
                      <a:pt x="346" y="106"/>
                    </a:cubicBezTo>
                    <a:cubicBezTo>
                      <a:pt x="380" y="103"/>
                      <a:pt x="440" y="96"/>
                      <a:pt x="426" y="47"/>
                    </a:cubicBezTo>
                    <a:cubicBezTo>
                      <a:pt x="415" y="6"/>
                      <a:pt x="342" y="0"/>
                      <a:pt x="309" y="1"/>
                    </a:cubicBezTo>
                    <a:cubicBezTo>
                      <a:pt x="309" y="1"/>
                      <a:pt x="67" y="29"/>
                      <a:pt x="11" y="86"/>
                    </a:cubicBezTo>
                    <a:close/>
                  </a:path>
                </a:pathLst>
              </a:custGeom>
              <a:solidFill>
                <a:srgbClr val="A4A4A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 name="ïSliďe"/>
              <p:cNvSpPr/>
              <p:nvPr/>
            </p:nvSpPr>
            <p:spPr bwMode="auto">
              <a:xfrm>
                <a:off x="9267663" y="6256338"/>
                <a:ext cx="476250" cy="225425"/>
              </a:xfrm>
              <a:custGeom>
                <a:avLst/>
                <a:gdLst>
                  <a:gd name="T0" fmla="*/ 0 w 300"/>
                  <a:gd name="T1" fmla="*/ 61 h 142"/>
                  <a:gd name="T2" fmla="*/ 297 w 300"/>
                  <a:gd name="T3" fmla="*/ 142 h 142"/>
                  <a:gd name="T4" fmla="*/ 300 w 300"/>
                  <a:gd name="T5" fmla="*/ 132 h 142"/>
                  <a:gd name="T6" fmla="*/ 1 w 300"/>
                  <a:gd name="T7" fmla="*/ 0 h 142"/>
                  <a:gd name="T8" fmla="*/ 0 w 300"/>
                  <a:gd name="T9" fmla="*/ 61 h 142"/>
                </a:gdLst>
                <a:ahLst/>
                <a:cxnLst>
                  <a:cxn ang="0">
                    <a:pos x="T0" y="T1"/>
                  </a:cxn>
                  <a:cxn ang="0">
                    <a:pos x="T2" y="T3"/>
                  </a:cxn>
                  <a:cxn ang="0">
                    <a:pos x="T4" y="T5"/>
                  </a:cxn>
                  <a:cxn ang="0">
                    <a:pos x="T6" y="T7"/>
                  </a:cxn>
                  <a:cxn ang="0">
                    <a:pos x="T8" y="T9"/>
                  </a:cxn>
                </a:cxnLst>
                <a:rect l="0" t="0" r="r" b="b"/>
                <a:pathLst>
                  <a:path w="300" h="142">
                    <a:moveTo>
                      <a:pt x="0" y="61"/>
                    </a:moveTo>
                    <a:lnTo>
                      <a:pt x="297" y="142"/>
                    </a:lnTo>
                    <a:lnTo>
                      <a:pt x="300" y="132"/>
                    </a:lnTo>
                    <a:lnTo>
                      <a:pt x="1" y="0"/>
                    </a:lnTo>
                    <a:lnTo>
                      <a:pt x="0" y="61"/>
                    </a:lnTo>
                    <a:close/>
                  </a:path>
                </a:pathLst>
              </a:custGeom>
              <a:solidFill>
                <a:srgbClr val="35343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 name="íṣ1íḑê"/>
              <p:cNvSpPr/>
              <p:nvPr/>
            </p:nvSpPr>
            <p:spPr bwMode="auto">
              <a:xfrm>
                <a:off x="9664538" y="6492876"/>
                <a:ext cx="128588" cy="128587"/>
              </a:xfrm>
              <a:prstGeom prst="ellipse">
                <a:avLst/>
              </a:prstGeom>
              <a:solidFill>
                <a:srgbClr val="35343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 name="íṩḻíḍê"/>
              <p:cNvSpPr/>
              <p:nvPr/>
            </p:nvSpPr>
            <p:spPr bwMode="auto">
              <a:xfrm>
                <a:off x="9696288" y="6524626"/>
                <a:ext cx="65088" cy="65087"/>
              </a:xfrm>
              <a:prstGeom prst="ellipse">
                <a:avLst/>
              </a:prstGeom>
              <a:solidFill>
                <a:srgbClr val="4D4D4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 name="îṣlíḋè"/>
              <p:cNvSpPr/>
              <p:nvPr/>
            </p:nvSpPr>
            <p:spPr bwMode="auto">
              <a:xfrm>
                <a:off x="9647076" y="6461126"/>
                <a:ext cx="165100" cy="92075"/>
              </a:xfrm>
              <a:custGeom>
                <a:avLst/>
                <a:gdLst>
                  <a:gd name="T0" fmla="*/ 54 w 109"/>
                  <a:gd name="T1" fmla="*/ 13 h 61"/>
                  <a:gd name="T2" fmla="*/ 0 w 109"/>
                  <a:gd name="T3" fmla="*/ 61 h 61"/>
                  <a:gd name="T4" fmla="*/ 0 w 109"/>
                  <a:gd name="T5" fmla="*/ 54 h 61"/>
                  <a:gd name="T6" fmla="*/ 54 w 109"/>
                  <a:gd name="T7" fmla="*/ 0 h 61"/>
                  <a:gd name="T8" fmla="*/ 109 w 109"/>
                  <a:gd name="T9" fmla="*/ 54 h 61"/>
                  <a:gd name="T10" fmla="*/ 108 w 109"/>
                  <a:gd name="T11" fmla="*/ 61 h 61"/>
                  <a:gd name="T12" fmla="*/ 54 w 109"/>
                  <a:gd name="T13" fmla="*/ 13 h 61"/>
                </a:gdLst>
                <a:ahLst/>
                <a:cxnLst>
                  <a:cxn ang="0">
                    <a:pos x="T0" y="T1"/>
                  </a:cxn>
                  <a:cxn ang="0">
                    <a:pos x="T2" y="T3"/>
                  </a:cxn>
                  <a:cxn ang="0">
                    <a:pos x="T4" y="T5"/>
                  </a:cxn>
                  <a:cxn ang="0">
                    <a:pos x="T6" y="T7"/>
                  </a:cxn>
                  <a:cxn ang="0">
                    <a:pos x="T8" y="T9"/>
                  </a:cxn>
                  <a:cxn ang="0">
                    <a:pos x="T10" y="T11"/>
                  </a:cxn>
                  <a:cxn ang="0">
                    <a:pos x="T12" y="T13"/>
                  </a:cxn>
                </a:cxnLst>
                <a:rect l="0" t="0" r="r" b="b"/>
                <a:pathLst>
                  <a:path w="109" h="61">
                    <a:moveTo>
                      <a:pt x="54" y="13"/>
                    </a:moveTo>
                    <a:cubicBezTo>
                      <a:pt x="27" y="13"/>
                      <a:pt x="4" y="34"/>
                      <a:pt x="0" y="61"/>
                    </a:cubicBezTo>
                    <a:cubicBezTo>
                      <a:pt x="0" y="59"/>
                      <a:pt x="0" y="57"/>
                      <a:pt x="0" y="54"/>
                    </a:cubicBezTo>
                    <a:cubicBezTo>
                      <a:pt x="0" y="24"/>
                      <a:pt x="24" y="0"/>
                      <a:pt x="54" y="0"/>
                    </a:cubicBezTo>
                    <a:cubicBezTo>
                      <a:pt x="84" y="0"/>
                      <a:pt x="109" y="24"/>
                      <a:pt x="109" y="54"/>
                    </a:cubicBezTo>
                    <a:cubicBezTo>
                      <a:pt x="109" y="57"/>
                      <a:pt x="109" y="59"/>
                      <a:pt x="108" y="61"/>
                    </a:cubicBezTo>
                    <a:cubicBezTo>
                      <a:pt x="105" y="34"/>
                      <a:pt x="82" y="13"/>
                      <a:pt x="54" y="13"/>
                    </a:cubicBezTo>
                    <a:close/>
                  </a:path>
                </a:pathLst>
              </a:cu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 name="îṡ1iḍê"/>
              <p:cNvSpPr/>
              <p:nvPr/>
            </p:nvSpPr>
            <p:spPr bwMode="auto">
              <a:xfrm>
                <a:off x="8739026" y="6269038"/>
                <a:ext cx="477838" cy="212725"/>
              </a:xfrm>
              <a:custGeom>
                <a:avLst/>
                <a:gdLst>
                  <a:gd name="T0" fmla="*/ 301 w 301"/>
                  <a:gd name="T1" fmla="*/ 53 h 134"/>
                  <a:gd name="T2" fmla="*/ 4 w 301"/>
                  <a:gd name="T3" fmla="*/ 134 h 134"/>
                  <a:gd name="T4" fmla="*/ 0 w 301"/>
                  <a:gd name="T5" fmla="*/ 124 h 134"/>
                  <a:gd name="T6" fmla="*/ 301 w 301"/>
                  <a:gd name="T7" fmla="*/ 0 h 134"/>
                  <a:gd name="T8" fmla="*/ 301 w 301"/>
                  <a:gd name="T9" fmla="*/ 53 h 134"/>
                </a:gdLst>
                <a:ahLst/>
                <a:cxnLst>
                  <a:cxn ang="0">
                    <a:pos x="T0" y="T1"/>
                  </a:cxn>
                  <a:cxn ang="0">
                    <a:pos x="T2" y="T3"/>
                  </a:cxn>
                  <a:cxn ang="0">
                    <a:pos x="T4" y="T5"/>
                  </a:cxn>
                  <a:cxn ang="0">
                    <a:pos x="T6" y="T7"/>
                  </a:cxn>
                  <a:cxn ang="0">
                    <a:pos x="T8" y="T9"/>
                  </a:cxn>
                </a:cxnLst>
                <a:rect l="0" t="0" r="r" b="b"/>
                <a:pathLst>
                  <a:path w="301" h="134">
                    <a:moveTo>
                      <a:pt x="301" y="53"/>
                    </a:moveTo>
                    <a:lnTo>
                      <a:pt x="4" y="134"/>
                    </a:lnTo>
                    <a:lnTo>
                      <a:pt x="0" y="124"/>
                    </a:lnTo>
                    <a:lnTo>
                      <a:pt x="301" y="0"/>
                    </a:lnTo>
                    <a:lnTo>
                      <a:pt x="301" y="53"/>
                    </a:lnTo>
                    <a:close/>
                  </a:path>
                </a:pathLst>
              </a:custGeom>
              <a:solidFill>
                <a:srgbClr val="35343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 name="iśļîḍè"/>
              <p:cNvSpPr/>
              <p:nvPr/>
            </p:nvSpPr>
            <p:spPr bwMode="auto">
              <a:xfrm>
                <a:off x="8689813" y="6492876"/>
                <a:ext cx="128588" cy="128587"/>
              </a:xfrm>
              <a:prstGeom prst="ellipse">
                <a:avLst/>
              </a:prstGeom>
              <a:solidFill>
                <a:srgbClr val="35343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 name="íS1ïḋê"/>
              <p:cNvSpPr/>
              <p:nvPr/>
            </p:nvSpPr>
            <p:spPr bwMode="auto">
              <a:xfrm>
                <a:off x="8721563" y="6524626"/>
                <a:ext cx="65088" cy="65087"/>
              </a:xfrm>
              <a:prstGeom prst="ellipse">
                <a:avLst/>
              </a:prstGeom>
              <a:solidFill>
                <a:srgbClr val="4D4D4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 name="iṣlíḓè"/>
              <p:cNvSpPr/>
              <p:nvPr/>
            </p:nvSpPr>
            <p:spPr bwMode="auto">
              <a:xfrm>
                <a:off x="8672351" y="6461126"/>
                <a:ext cx="165100" cy="92075"/>
              </a:xfrm>
              <a:custGeom>
                <a:avLst/>
                <a:gdLst>
                  <a:gd name="T0" fmla="*/ 54 w 109"/>
                  <a:gd name="T1" fmla="*/ 13 h 61"/>
                  <a:gd name="T2" fmla="*/ 108 w 109"/>
                  <a:gd name="T3" fmla="*/ 61 h 61"/>
                  <a:gd name="T4" fmla="*/ 109 w 109"/>
                  <a:gd name="T5" fmla="*/ 54 h 61"/>
                  <a:gd name="T6" fmla="*/ 54 w 109"/>
                  <a:gd name="T7" fmla="*/ 0 h 61"/>
                  <a:gd name="T8" fmla="*/ 0 w 109"/>
                  <a:gd name="T9" fmla="*/ 54 h 61"/>
                  <a:gd name="T10" fmla="*/ 0 w 109"/>
                  <a:gd name="T11" fmla="*/ 61 h 61"/>
                  <a:gd name="T12" fmla="*/ 54 w 109"/>
                  <a:gd name="T13" fmla="*/ 13 h 61"/>
                </a:gdLst>
                <a:ahLst/>
                <a:cxnLst>
                  <a:cxn ang="0">
                    <a:pos x="T0" y="T1"/>
                  </a:cxn>
                  <a:cxn ang="0">
                    <a:pos x="T2" y="T3"/>
                  </a:cxn>
                  <a:cxn ang="0">
                    <a:pos x="T4" y="T5"/>
                  </a:cxn>
                  <a:cxn ang="0">
                    <a:pos x="T6" y="T7"/>
                  </a:cxn>
                  <a:cxn ang="0">
                    <a:pos x="T8" y="T9"/>
                  </a:cxn>
                  <a:cxn ang="0">
                    <a:pos x="T10" y="T11"/>
                  </a:cxn>
                  <a:cxn ang="0">
                    <a:pos x="T12" y="T13"/>
                  </a:cxn>
                </a:cxnLst>
                <a:rect l="0" t="0" r="r" b="b"/>
                <a:pathLst>
                  <a:path w="109" h="61">
                    <a:moveTo>
                      <a:pt x="54" y="13"/>
                    </a:moveTo>
                    <a:cubicBezTo>
                      <a:pt x="82" y="13"/>
                      <a:pt x="105" y="34"/>
                      <a:pt x="108" y="61"/>
                    </a:cubicBezTo>
                    <a:cubicBezTo>
                      <a:pt x="108" y="59"/>
                      <a:pt x="109" y="57"/>
                      <a:pt x="109" y="54"/>
                    </a:cubicBezTo>
                    <a:cubicBezTo>
                      <a:pt x="109" y="24"/>
                      <a:pt x="84" y="0"/>
                      <a:pt x="54" y="0"/>
                    </a:cubicBezTo>
                    <a:cubicBezTo>
                      <a:pt x="24" y="0"/>
                      <a:pt x="0" y="24"/>
                      <a:pt x="0" y="54"/>
                    </a:cubicBezTo>
                    <a:cubicBezTo>
                      <a:pt x="0" y="57"/>
                      <a:pt x="0" y="59"/>
                      <a:pt x="0" y="61"/>
                    </a:cubicBezTo>
                    <a:cubicBezTo>
                      <a:pt x="3" y="34"/>
                      <a:pt x="26" y="13"/>
                      <a:pt x="54" y="13"/>
                    </a:cubicBezTo>
                    <a:close/>
                  </a:path>
                </a:pathLst>
              </a:cu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 name="îsḻïḑê"/>
              <p:cNvSpPr/>
              <p:nvPr/>
            </p:nvSpPr>
            <p:spPr bwMode="auto">
              <a:xfrm>
                <a:off x="8916826" y="5230813"/>
                <a:ext cx="650875" cy="119062"/>
              </a:xfrm>
              <a:prstGeom prst="rect">
                <a:avLst/>
              </a:prstGeom>
              <a:solidFill>
                <a:srgbClr val="40404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 name="íṥḻïḑè"/>
              <p:cNvSpPr/>
              <p:nvPr/>
            </p:nvSpPr>
            <p:spPr bwMode="auto">
              <a:xfrm>
                <a:off x="9224801" y="5349876"/>
                <a:ext cx="44450" cy="952500"/>
              </a:xfrm>
              <a:prstGeom prst="rect">
                <a:avLst/>
              </a:prstGeom>
              <a:solidFill>
                <a:srgbClr val="40404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2" name="iśliḋè"/>
              <p:cNvSpPr/>
              <p:nvPr/>
            </p:nvSpPr>
            <p:spPr bwMode="auto">
              <a:xfrm>
                <a:off x="9199401" y="5443538"/>
                <a:ext cx="95250" cy="331787"/>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3" name="íŝ1îďè"/>
              <p:cNvSpPr/>
              <p:nvPr/>
            </p:nvSpPr>
            <p:spPr bwMode="auto">
              <a:xfrm>
                <a:off x="9216863" y="5937251"/>
                <a:ext cx="58738" cy="331787"/>
              </a:xfrm>
              <a:prstGeom prst="rect">
                <a:avLst/>
              </a:prstGeom>
              <a:solidFill>
                <a:srgbClr val="35343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4" name="ïṣľídé"/>
              <p:cNvSpPr/>
              <p:nvPr/>
            </p:nvSpPr>
            <p:spPr bwMode="auto">
              <a:xfrm>
                <a:off x="9199401" y="6032501"/>
                <a:ext cx="95250" cy="330200"/>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5" name="i$ļîḍè"/>
              <p:cNvSpPr/>
              <p:nvPr/>
            </p:nvSpPr>
            <p:spPr bwMode="auto">
              <a:xfrm>
                <a:off x="8724738" y="5100638"/>
                <a:ext cx="1044575" cy="203200"/>
              </a:xfrm>
              <a:custGeom>
                <a:avLst/>
                <a:gdLst>
                  <a:gd name="T0" fmla="*/ 686 w 690"/>
                  <a:gd name="T1" fmla="*/ 5 h 134"/>
                  <a:gd name="T2" fmla="*/ 686 w 690"/>
                  <a:gd name="T3" fmla="*/ 53 h 134"/>
                  <a:gd name="T4" fmla="*/ 345 w 690"/>
                  <a:gd name="T5" fmla="*/ 134 h 134"/>
                  <a:gd name="T6" fmla="*/ 4 w 690"/>
                  <a:gd name="T7" fmla="*/ 53 h 134"/>
                  <a:gd name="T8" fmla="*/ 4 w 690"/>
                  <a:gd name="T9" fmla="*/ 0 h 134"/>
                  <a:gd name="T10" fmla="*/ 686 w 690"/>
                  <a:gd name="T11" fmla="*/ 5 h 134"/>
                </a:gdLst>
                <a:ahLst/>
                <a:cxnLst>
                  <a:cxn ang="0">
                    <a:pos x="T0" y="T1"/>
                  </a:cxn>
                  <a:cxn ang="0">
                    <a:pos x="T2" y="T3"/>
                  </a:cxn>
                  <a:cxn ang="0">
                    <a:pos x="T4" y="T5"/>
                  </a:cxn>
                  <a:cxn ang="0">
                    <a:pos x="T6" y="T7"/>
                  </a:cxn>
                  <a:cxn ang="0">
                    <a:pos x="T8" y="T9"/>
                  </a:cxn>
                  <a:cxn ang="0">
                    <a:pos x="T10" y="T11"/>
                  </a:cxn>
                </a:cxnLst>
                <a:rect l="0" t="0" r="r" b="b"/>
                <a:pathLst>
                  <a:path w="690" h="134">
                    <a:moveTo>
                      <a:pt x="686" y="5"/>
                    </a:moveTo>
                    <a:cubicBezTo>
                      <a:pt x="690" y="10"/>
                      <a:pt x="686" y="48"/>
                      <a:pt x="686" y="53"/>
                    </a:cubicBezTo>
                    <a:cubicBezTo>
                      <a:pt x="686" y="98"/>
                      <a:pt x="533" y="134"/>
                      <a:pt x="345" y="134"/>
                    </a:cubicBezTo>
                    <a:cubicBezTo>
                      <a:pt x="156" y="134"/>
                      <a:pt x="4" y="98"/>
                      <a:pt x="4" y="53"/>
                    </a:cubicBezTo>
                    <a:cubicBezTo>
                      <a:pt x="4" y="48"/>
                      <a:pt x="0" y="5"/>
                      <a:pt x="4" y="0"/>
                    </a:cubicBezTo>
                    <a:lnTo>
                      <a:pt x="686" y="5"/>
                    </a:lnTo>
                    <a:close/>
                  </a:path>
                </a:pathLst>
              </a:custGeom>
              <a:solidFill>
                <a:srgbClr val="6D6E7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 name="ï$ḷîḋê"/>
              <p:cNvSpPr/>
              <p:nvPr/>
            </p:nvSpPr>
            <p:spPr bwMode="auto">
              <a:xfrm>
                <a:off x="8731088" y="4984751"/>
                <a:ext cx="1031875" cy="246062"/>
              </a:xfrm>
              <a:prstGeom prst="ellipse">
                <a:avLst/>
              </a:prstGeom>
              <a:solidFill>
                <a:srgbClr val="A6A8A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 name="îṩľîďe"/>
              <p:cNvSpPr/>
              <p:nvPr/>
            </p:nvSpPr>
            <p:spPr bwMode="auto">
              <a:xfrm>
                <a:off x="8783476" y="4767263"/>
                <a:ext cx="923925" cy="469900"/>
              </a:xfrm>
              <a:custGeom>
                <a:avLst/>
                <a:gdLst>
                  <a:gd name="T0" fmla="*/ 484 w 610"/>
                  <a:gd name="T1" fmla="*/ 287 h 310"/>
                  <a:gd name="T2" fmla="*/ 531 w 610"/>
                  <a:gd name="T3" fmla="*/ 247 h 310"/>
                  <a:gd name="T4" fmla="*/ 578 w 610"/>
                  <a:gd name="T5" fmla="*/ 155 h 310"/>
                  <a:gd name="T6" fmla="*/ 341 w 610"/>
                  <a:gd name="T7" fmla="*/ 39 h 310"/>
                  <a:gd name="T8" fmla="*/ 291 w 610"/>
                  <a:gd name="T9" fmla="*/ 72 h 310"/>
                  <a:gd name="T10" fmla="*/ 127 w 610"/>
                  <a:gd name="T11" fmla="*/ 37 h 310"/>
                  <a:gd name="T12" fmla="*/ 0 w 610"/>
                  <a:gd name="T13" fmla="*/ 178 h 310"/>
                  <a:gd name="T14" fmla="*/ 13 w 610"/>
                  <a:gd name="T15" fmla="*/ 230 h 310"/>
                  <a:gd name="T16" fmla="*/ 39 w 610"/>
                  <a:gd name="T17" fmla="*/ 259 h 310"/>
                  <a:gd name="T18" fmla="*/ 83 w 610"/>
                  <a:gd name="T19" fmla="*/ 264 h 310"/>
                  <a:gd name="T20" fmla="*/ 121 w 610"/>
                  <a:gd name="T21" fmla="*/ 282 h 310"/>
                  <a:gd name="T22" fmla="*/ 228 w 610"/>
                  <a:gd name="T23" fmla="*/ 307 h 310"/>
                  <a:gd name="T24" fmla="*/ 370 w 610"/>
                  <a:gd name="T25" fmla="*/ 302 h 310"/>
                  <a:gd name="T26" fmla="*/ 425 w 610"/>
                  <a:gd name="T27" fmla="*/ 296 h 310"/>
                  <a:gd name="T28" fmla="*/ 454 w 610"/>
                  <a:gd name="T29" fmla="*/ 292 h 310"/>
                  <a:gd name="T30" fmla="*/ 484 w 610"/>
                  <a:gd name="T31" fmla="*/ 287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0" h="310">
                    <a:moveTo>
                      <a:pt x="484" y="287"/>
                    </a:moveTo>
                    <a:cubicBezTo>
                      <a:pt x="484" y="287"/>
                      <a:pt x="497" y="255"/>
                      <a:pt x="531" y="247"/>
                    </a:cubicBezTo>
                    <a:cubicBezTo>
                      <a:pt x="531" y="247"/>
                      <a:pt x="610" y="215"/>
                      <a:pt x="578" y="155"/>
                    </a:cubicBezTo>
                    <a:cubicBezTo>
                      <a:pt x="578" y="155"/>
                      <a:pt x="515" y="2"/>
                      <a:pt x="341" y="39"/>
                    </a:cubicBezTo>
                    <a:cubicBezTo>
                      <a:pt x="291" y="72"/>
                      <a:pt x="291" y="72"/>
                      <a:pt x="291" y="72"/>
                    </a:cubicBezTo>
                    <a:cubicBezTo>
                      <a:pt x="291" y="72"/>
                      <a:pt x="244" y="0"/>
                      <a:pt x="127" y="37"/>
                    </a:cubicBezTo>
                    <a:cubicBezTo>
                      <a:pt x="127" y="37"/>
                      <a:pt x="5" y="91"/>
                      <a:pt x="0" y="178"/>
                    </a:cubicBezTo>
                    <a:cubicBezTo>
                      <a:pt x="2" y="196"/>
                      <a:pt x="6" y="214"/>
                      <a:pt x="13" y="230"/>
                    </a:cubicBezTo>
                    <a:cubicBezTo>
                      <a:pt x="18" y="243"/>
                      <a:pt x="25" y="255"/>
                      <a:pt x="39" y="259"/>
                    </a:cubicBezTo>
                    <a:cubicBezTo>
                      <a:pt x="53" y="264"/>
                      <a:pt x="68" y="261"/>
                      <a:pt x="83" y="264"/>
                    </a:cubicBezTo>
                    <a:cubicBezTo>
                      <a:pt x="97" y="267"/>
                      <a:pt x="109" y="275"/>
                      <a:pt x="121" y="282"/>
                    </a:cubicBezTo>
                    <a:cubicBezTo>
                      <a:pt x="151" y="302"/>
                      <a:pt x="194" y="304"/>
                      <a:pt x="228" y="307"/>
                    </a:cubicBezTo>
                    <a:cubicBezTo>
                      <a:pt x="275" y="310"/>
                      <a:pt x="323" y="307"/>
                      <a:pt x="370" y="302"/>
                    </a:cubicBezTo>
                    <a:cubicBezTo>
                      <a:pt x="388" y="300"/>
                      <a:pt x="407" y="298"/>
                      <a:pt x="425" y="296"/>
                    </a:cubicBezTo>
                    <a:cubicBezTo>
                      <a:pt x="435" y="295"/>
                      <a:pt x="444" y="293"/>
                      <a:pt x="454" y="292"/>
                    </a:cubicBezTo>
                    <a:cubicBezTo>
                      <a:pt x="458" y="291"/>
                      <a:pt x="483" y="289"/>
                      <a:pt x="484" y="287"/>
                    </a:cubicBezTo>
                    <a:close/>
                  </a:path>
                </a:pathLst>
              </a:custGeom>
              <a:solidFill>
                <a:srgbClr val="282828"/>
              </a:solidFill>
              <a:ln>
                <a:noFill/>
              </a:ln>
            </p:spPr>
            <p:txBody>
              <a:bodyPr anchor="ctr"/>
              <a:lstStyle/>
              <a:p>
                <a:pPr algn="ctr"/>
              </a:p>
            </p:txBody>
          </p:sp>
          <p:sp>
            <p:nvSpPr>
              <p:cNvPr id="28" name="îSľïde"/>
              <p:cNvSpPr/>
              <p:nvPr/>
            </p:nvSpPr>
            <p:spPr bwMode="auto">
              <a:xfrm>
                <a:off x="9123201" y="3694113"/>
                <a:ext cx="209550" cy="250825"/>
              </a:xfrm>
              <a:custGeom>
                <a:avLst/>
                <a:gdLst>
                  <a:gd name="T0" fmla="*/ 128 w 138"/>
                  <a:gd name="T1" fmla="*/ 0 h 166"/>
                  <a:gd name="T2" fmla="*/ 10 w 138"/>
                  <a:gd name="T3" fmla="*/ 0 h 166"/>
                  <a:gd name="T4" fmla="*/ 0 w 138"/>
                  <a:gd name="T5" fmla="*/ 115 h 166"/>
                  <a:gd name="T6" fmla="*/ 64 w 138"/>
                  <a:gd name="T7" fmla="*/ 166 h 166"/>
                  <a:gd name="T8" fmla="*/ 138 w 138"/>
                  <a:gd name="T9" fmla="*/ 115 h 166"/>
                  <a:gd name="T10" fmla="*/ 128 w 138"/>
                  <a:gd name="T11" fmla="*/ 0 h 166"/>
                </a:gdLst>
                <a:ahLst/>
                <a:cxnLst>
                  <a:cxn ang="0">
                    <a:pos x="T0" y="T1"/>
                  </a:cxn>
                  <a:cxn ang="0">
                    <a:pos x="T2" y="T3"/>
                  </a:cxn>
                  <a:cxn ang="0">
                    <a:pos x="T4" y="T5"/>
                  </a:cxn>
                  <a:cxn ang="0">
                    <a:pos x="T6" y="T7"/>
                  </a:cxn>
                  <a:cxn ang="0">
                    <a:pos x="T8" y="T9"/>
                  </a:cxn>
                  <a:cxn ang="0">
                    <a:pos x="T10" y="T11"/>
                  </a:cxn>
                </a:cxnLst>
                <a:rect l="0" t="0" r="r" b="b"/>
                <a:pathLst>
                  <a:path w="138" h="166">
                    <a:moveTo>
                      <a:pt x="128" y="0"/>
                    </a:moveTo>
                    <a:cubicBezTo>
                      <a:pt x="10" y="0"/>
                      <a:pt x="10" y="0"/>
                      <a:pt x="10" y="0"/>
                    </a:cubicBezTo>
                    <a:cubicBezTo>
                      <a:pt x="10" y="0"/>
                      <a:pt x="32" y="61"/>
                      <a:pt x="0" y="115"/>
                    </a:cubicBezTo>
                    <a:cubicBezTo>
                      <a:pt x="64" y="166"/>
                      <a:pt x="64" y="166"/>
                      <a:pt x="64" y="166"/>
                    </a:cubicBezTo>
                    <a:cubicBezTo>
                      <a:pt x="138" y="115"/>
                      <a:pt x="138" y="115"/>
                      <a:pt x="138" y="115"/>
                    </a:cubicBezTo>
                    <a:cubicBezTo>
                      <a:pt x="138" y="115"/>
                      <a:pt x="98" y="83"/>
                      <a:pt x="128" y="0"/>
                    </a:cubicBezTo>
                    <a:close/>
                  </a:path>
                </a:pathLst>
              </a:custGeom>
              <a:solidFill>
                <a:srgbClr val="EDB09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 name="í$lîďe"/>
              <p:cNvSpPr/>
              <p:nvPr/>
            </p:nvSpPr>
            <p:spPr bwMode="auto">
              <a:xfrm>
                <a:off x="9139076" y="3694113"/>
                <a:ext cx="177800" cy="109537"/>
              </a:xfrm>
              <a:custGeom>
                <a:avLst/>
                <a:gdLst>
                  <a:gd name="T0" fmla="*/ 118 w 118"/>
                  <a:gd name="T1" fmla="*/ 0 h 73"/>
                  <a:gd name="T2" fmla="*/ 0 w 118"/>
                  <a:gd name="T3" fmla="*/ 0 h 73"/>
                  <a:gd name="T4" fmla="*/ 5 w 118"/>
                  <a:gd name="T5" fmla="*/ 73 h 73"/>
                  <a:gd name="T6" fmla="*/ 108 w 118"/>
                  <a:gd name="T7" fmla="*/ 37 h 73"/>
                  <a:gd name="T8" fmla="*/ 118 w 118"/>
                  <a:gd name="T9" fmla="*/ 0 h 73"/>
                </a:gdLst>
                <a:ahLst/>
                <a:cxnLst>
                  <a:cxn ang="0">
                    <a:pos x="T0" y="T1"/>
                  </a:cxn>
                  <a:cxn ang="0">
                    <a:pos x="T2" y="T3"/>
                  </a:cxn>
                  <a:cxn ang="0">
                    <a:pos x="T4" y="T5"/>
                  </a:cxn>
                  <a:cxn ang="0">
                    <a:pos x="T6" y="T7"/>
                  </a:cxn>
                  <a:cxn ang="0">
                    <a:pos x="T8" y="T9"/>
                  </a:cxn>
                </a:cxnLst>
                <a:rect l="0" t="0" r="r" b="b"/>
                <a:pathLst>
                  <a:path w="118" h="73">
                    <a:moveTo>
                      <a:pt x="118" y="0"/>
                    </a:moveTo>
                    <a:cubicBezTo>
                      <a:pt x="0" y="0"/>
                      <a:pt x="0" y="0"/>
                      <a:pt x="0" y="0"/>
                    </a:cubicBezTo>
                    <a:cubicBezTo>
                      <a:pt x="0" y="0"/>
                      <a:pt x="13" y="37"/>
                      <a:pt x="5" y="73"/>
                    </a:cubicBezTo>
                    <a:cubicBezTo>
                      <a:pt x="5" y="73"/>
                      <a:pt x="73" y="65"/>
                      <a:pt x="108" y="37"/>
                    </a:cubicBezTo>
                    <a:cubicBezTo>
                      <a:pt x="108" y="37"/>
                      <a:pt x="110" y="22"/>
                      <a:pt x="118" y="0"/>
                    </a:cubicBezTo>
                    <a:close/>
                  </a:path>
                </a:pathLst>
              </a:custGeom>
              <a:solidFill>
                <a:srgbClr val="D49F8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 name="îSľíḓè"/>
              <p:cNvSpPr/>
              <p:nvPr/>
            </p:nvSpPr>
            <p:spPr bwMode="auto">
              <a:xfrm>
                <a:off x="8881901" y="3295651"/>
                <a:ext cx="73025" cy="131762"/>
              </a:xfrm>
              <a:custGeom>
                <a:avLst/>
                <a:gdLst>
                  <a:gd name="T0" fmla="*/ 5 w 49"/>
                  <a:gd name="T1" fmla="*/ 47 h 87"/>
                  <a:gd name="T2" fmla="*/ 33 w 49"/>
                  <a:gd name="T3" fmla="*/ 84 h 87"/>
                  <a:gd name="T4" fmla="*/ 44 w 49"/>
                  <a:gd name="T5" fmla="*/ 39 h 87"/>
                  <a:gd name="T6" fmla="*/ 16 w 49"/>
                  <a:gd name="T7" fmla="*/ 2 h 87"/>
                  <a:gd name="T8" fmla="*/ 5 w 49"/>
                  <a:gd name="T9" fmla="*/ 47 h 87"/>
                </a:gdLst>
                <a:ahLst/>
                <a:cxnLst>
                  <a:cxn ang="0">
                    <a:pos x="T0" y="T1"/>
                  </a:cxn>
                  <a:cxn ang="0">
                    <a:pos x="T2" y="T3"/>
                  </a:cxn>
                  <a:cxn ang="0">
                    <a:pos x="T4" y="T5"/>
                  </a:cxn>
                  <a:cxn ang="0">
                    <a:pos x="T6" y="T7"/>
                  </a:cxn>
                  <a:cxn ang="0">
                    <a:pos x="T8" y="T9"/>
                  </a:cxn>
                </a:cxnLst>
                <a:rect l="0" t="0" r="r" b="b"/>
                <a:pathLst>
                  <a:path w="49" h="87">
                    <a:moveTo>
                      <a:pt x="5" y="47"/>
                    </a:moveTo>
                    <a:cubicBezTo>
                      <a:pt x="10" y="70"/>
                      <a:pt x="22" y="87"/>
                      <a:pt x="33" y="84"/>
                    </a:cubicBezTo>
                    <a:cubicBezTo>
                      <a:pt x="44" y="82"/>
                      <a:pt x="49" y="62"/>
                      <a:pt x="44" y="39"/>
                    </a:cubicBezTo>
                    <a:cubicBezTo>
                      <a:pt x="40" y="17"/>
                      <a:pt x="27" y="0"/>
                      <a:pt x="16" y="2"/>
                    </a:cubicBezTo>
                    <a:cubicBezTo>
                      <a:pt x="5" y="5"/>
                      <a:pt x="0" y="25"/>
                      <a:pt x="5" y="47"/>
                    </a:cubicBezTo>
                    <a:close/>
                  </a:path>
                </a:pathLst>
              </a:custGeom>
              <a:solidFill>
                <a:srgbClr val="FABEA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 name="ïṡḷïḋe"/>
              <p:cNvSpPr/>
              <p:nvPr/>
            </p:nvSpPr>
            <p:spPr bwMode="auto">
              <a:xfrm>
                <a:off x="8899363" y="3306763"/>
                <a:ext cx="71438" cy="107950"/>
              </a:xfrm>
              <a:custGeom>
                <a:avLst/>
                <a:gdLst>
                  <a:gd name="T0" fmla="*/ 4 w 47"/>
                  <a:gd name="T1" fmla="*/ 40 h 72"/>
                  <a:gd name="T2" fmla="*/ 30 w 47"/>
                  <a:gd name="T3" fmla="*/ 70 h 72"/>
                  <a:gd name="T4" fmla="*/ 43 w 47"/>
                  <a:gd name="T5" fmla="*/ 32 h 72"/>
                  <a:gd name="T6" fmla="*/ 16 w 47"/>
                  <a:gd name="T7" fmla="*/ 2 h 72"/>
                  <a:gd name="T8" fmla="*/ 4 w 47"/>
                  <a:gd name="T9" fmla="*/ 40 h 72"/>
                </a:gdLst>
                <a:ahLst/>
                <a:cxnLst>
                  <a:cxn ang="0">
                    <a:pos x="T0" y="T1"/>
                  </a:cxn>
                  <a:cxn ang="0">
                    <a:pos x="T2" y="T3"/>
                  </a:cxn>
                  <a:cxn ang="0">
                    <a:pos x="T4" y="T5"/>
                  </a:cxn>
                  <a:cxn ang="0">
                    <a:pos x="T6" y="T7"/>
                  </a:cxn>
                  <a:cxn ang="0">
                    <a:pos x="T8" y="T9"/>
                  </a:cxn>
                </a:cxnLst>
                <a:rect l="0" t="0" r="r" b="b"/>
                <a:pathLst>
                  <a:path w="47" h="72">
                    <a:moveTo>
                      <a:pt x="4" y="40"/>
                    </a:moveTo>
                    <a:cubicBezTo>
                      <a:pt x="7" y="59"/>
                      <a:pt x="19" y="72"/>
                      <a:pt x="30" y="70"/>
                    </a:cubicBezTo>
                    <a:cubicBezTo>
                      <a:pt x="41" y="68"/>
                      <a:pt x="47" y="51"/>
                      <a:pt x="43" y="32"/>
                    </a:cubicBezTo>
                    <a:cubicBezTo>
                      <a:pt x="39" y="14"/>
                      <a:pt x="27" y="0"/>
                      <a:pt x="16" y="2"/>
                    </a:cubicBezTo>
                    <a:cubicBezTo>
                      <a:pt x="5" y="5"/>
                      <a:pt x="0" y="22"/>
                      <a:pt x="4" y="40"/>
                    </a:cubicBezTo>
                    <a:close/>
                  </a:path>
                </a:pathLst>
              </a:custGeom>
              <a:solidFill>
                <a:srgbClr val="E7B09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2" name="îŝľidè"/>
              <p:cNvSpPr/>
              <p:nvPr/>
            </p:nvSpPr>
            <p:spPr bwMode="auto">
              <a:xfrm>
                <a:off x="9483563" y="3306763"/>
                <a:ext cx="74613" cy="131762"/>
              </a:xfrm>
              <a:custGeom>
                <a:avLst/>
                <a:gdLst>
                  <a:gd name="T0" fmla="*/ 44 w 49"/>
                  <a:gd name="T1" fmla="*/ 48 h 87"/>
                  <a:gd name="T2" fmla="*/ 16 w 49"/>
                  <a:gd name="T3" fmla="*/ 84 h 87"/>
                  <a:gd name="T4" fmla="*/ 5 w 49"/>
                  <a:gd name="T5" fmla="*/ 39 h 87"/>
                  <a:gd name="T6" fmla="*/ 33 w 49"/>
                  <a:gd name="T7" fmla="*/ 2 h 87"/>
                  <a:gd name="T8" fmla="*/ 44 w 49"/>
                  <a:gd name="T9" fmla="*/ 48 h 87"/>
                </a:gdLst>
                <a:ahLst/>
                <a:cxnLst>
                  <a:cxn ang="0">
                    <a:pos x="T0" y="T1"/>
                  </a:cxn>
                  <a:cxn ang="0">
                    <a:pos x="T2" y="T3"/>
                  </a:cxn>
                  <a:cxn ang="0">
                    <a:pos x="T4" y="T5"/>
                  </a:cxn>
                  <a:cxn ang="0">
                    <a:pos x="T6" y="T7"/>
                  </a:cxn>
                  <a:cxn ang="0">
                    <a:pos x="T8" y="T9"/>
                  </a:cxn>
                </a:cxnLst>
                <a:rect l="0" t="0" r="r" b="b"/>
                <a:pathLst>
                  <a:path w="49" h="87">
                    <a:moveTo>
                      <a:pt x="44" y="48"/>
                    </a:moveTo>
                    <a:cubicBezTo>
                      <a:pt x="40" y="70"/>
                      <a:pt x="27" y="87"/>
                      <a:pt x="16" y="84"/>
                    </a:cubicBezTo>
                    <a:cubicBezTo>
                      <a:pt x="5" y="82"/>
                      <a:pt x="0" y="62"/>
                      <a:pt x="5" y="39"/>
                    </a:cubicBezTo>
                    <a:cubicBezTo>
                      <a:pt x="10" y="17"/>
                      <a:pt x="22" y="0"/>
                      <a:pt x="33" y="2"/>
                    </a:cubicBezTo>
                    <a:cubicBezTo>
                      <a:pt x="44" y="5"/>
                      <a:pt x="49" y="25"/>
                      <a:pt x="44" y="48"/>
                    </a:cubicBezTo>
                    <a:close/>
                  </a:path>
                </a:pathLst>
              </a:custGeom>
              <a:solidFill>
                <a:srgbClr val="FABEA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3" name="ïṡļíḓe"/>
              <p:cNvSpPr/>
              <p:nvPr/>
            </p:nvSpPr>
            <p:spPr bwMode="auto">
              <a:xfrm>
                <a:off x="9467688" y="3316288"/>
                <a:ext cx="73025" cy="111125"/>
              </a:xfrm>
              <a:custGeom>
                <a:avLst/>
                <a:gdLst>
                  <a:gd name="T0" fmla="*/ 44 w 48"/>
                  <a:gd name="T1" fmla="*/ 41 h 73"/>
                  <a:gd name="T2" fmla="*/ 17 w 48"/>
                  <a:gd name="T3" fmla="*/ 70 h 73"/>
                  <a:gd name="T4" fmla="*/ 4 w 48"/>
                  <a:gd name="T5" fmla="*/ 32 h 73"/>
                  <a:gd name="T6" fmla="*/ 31 w 48"/>
                  <a:gd name="T7" fmla="*/ 3 h 73"/>
                  <a:gd name="T8" fmla="*/ 44 w 48"/>
                  <a:gd name="T9" fmla="*/ 41 h 73"/>
                </a:gdLst>
                <a:ahLst/>
                <a:cxnLst>
                  <a:cxn ang="0">
                    <a:pos x="T0" y="T1"/>
                  </a:cxn>
                  <a:cxn ang="0">
                    <a:pos x="T2" y="T3"/>
                  </a:cxn>
                  <a:cxn ang="0">
                    <a:pos x="T4" y="T5"/>
                  </a:cxn>
                  <a:cxn ang="0">
                    <a:pos x="T6" y="T7"/>
                  </a:cxn>
                  <a:cxn ang="0">
                    <a:pos x="T8" y="T9"/>
                  </a:cxn>
                </a:cxnLst>
                <a:rect l="0" t="0" r="r" b="b"/>
                <a:pathLst>
                  <a:path w="48" h="73">
                    <a:moveTo>
                      <a:pt x="44" y="41"/>
                    </a:moveTo>
                    <a:cubicBezTo>
                      <a:pt x="40" y="59"/>
                      <a:pt x="28" y="73"/>
                      <a:pt x="17" y="70"/>
                    </a:cubicBezTo>
                    <a:cubicBezTo>
                      <a:pt x="6" y="68"/>
                      <a:pt x="0" y="51"/>
                      <a:pt x="4" y="32"/>
                    </a:cubicBezTo>
                    <a:cubicBezTo>
                      <a:pt x="8" y="14"/>
                      <a:pt x="20" y="0"/>
                      <a:pt x="31" y="3"/>
                    </a:cubicBezTo>
                    <a:cubicBezTo>
                      <a:pt x="42" y="5"/>
                      <a:pt x="48" y="22"/>
                      <a:pt x="44" y="41"/>
                    </a:cubicBezTo>
                    <a:close/>
                  </a:path>
                </a:pathLst>
              </a:custGeom>
              <a:solidFill>
                <a:srgbClr val="E7B09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 name="i$lîḋè"/>
              <p:cNvSpPr/>
              <p:nvPr/>
            </p:nvSpPr>
            <p:spPr bwMode="auto">
              <a:xfrm>
                <a:off x="8877138" y="2889251"/>
                <a:ext cx="728663" cy="850900"/>
              </a:xfrm>
              <a:custGeom>
                <a:avLst/>
                <a:gdLst>
                  <a:gd name="T0" fmla="*/ 33 w 482"/>
                  <a:gd name="T1" fmla="*/ 299 h 562"/>
                  <a:gd name="T2" fmla="*/ 69 w 482"/>
                  <a:gd name="T3" fmla="*/ 438 h 562"/>
                  <a:gd name="T4" fmla="*/ 203 w 482"/>
                  <a:gd name="T5" fmla="*/ 557 h 562"/>
                  <a:gd name="T6" fmla="*/ 226 w 482"/>
                  <a:gd name="T7" fmla="*/ 562 h 562"/>
                  <a:gd name="T8" fmla="*/ 226 w 482"/>
                  <a:gd name="T9" fmla="*/ 562 h 562"/>
                  <a:gd name="T10" fmla="*/ 227 w 482"/>
                  <a:gd name="T11" fmla="*/ 562 h 562"/>
                  <a:gd name="T12" fmla="*/ 250 w 482"/>
                  <a:gd name="T13" fmla="*/ 557 h 562"/>
                  <a:gd name="T14" fmla="*/ 383 w 482"/>
                  <a:gd name="T15" fmla="*/ 438 h 562"/>
                  <a:gd name="T16" fmla="*/ 420 w 482"/>
                  <a:gd name="T17" fmla="*/ 299 h 562"/>
                  <a:gd name="T18" fmla="*/ 219 w 482"/>
                  <a:gd name="T19" fmla="*/ 12 h 562"/>
                  <a:gd name="T20" fmla="*/ 33 w 482"/>
                  <a:gd name="T21" fmla="*/ 299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2" h="562">
                    <a:moveTo>
                      <a:pt x="33" y="299"/>
                    </a:moveTo>
                    <a:cubicBezTo>
                      <a:pt x="38" y="346"/>
                      <a:pt x="47" y="395"/>
                      <a:pt x="69" y="438"/>
                    </a:cubicBezTo>
                    <a:cubicBezTo>
                      <a:pt x="93" y="484"/>
                      <a:pt x="156" y="539"/>
                      <a:pt x="203" y="557"/>
                    </a:cubicBezTo>
                    <a:cubicBezTo>
                      <a:pt x="212" y="561"/>
                      <a:pt x="219" y="562"/>
                      <a:pt x="226" y="562"/>
                    </a:cubicBezTo>
                    <a:cubicBezTo>
                      <a:pt x="226" y="562"/>
                      <a:pt x="226" y="562"/>
                      <a:pt x="226" y="562"/>
                    </a:cubicBezTo>
                    <a:cubicBezTo>
                      <a:pt x="227" y="562"/>
                      <a:pt x="227" y="562"/>
                      <a:pt x="227" y="562"/>
                    </a:cubicBezTo>
                    <a:cubicBezTo>
                      <a:pt x="234" y="562"/>
                      <a:pt x="241" y="561"/>
                      <a:pt x="250" y="557"/>
                    </a:cubicBezTo>
                    <a:cubicBezTo>
                      <a:pt x="297" y="539"/>
                      <a:pt x="360" y="484"/>
                      <a:pt x="383" y="438"/>
                    </a:cubicBezTo>
                    <a:cubicBezTo>
                      <a:pt x="406" y="395"/>
                      <a:pt x="413" y="346"/>
                      <a:pt x="420" y="299"/>
                    </a:cubicBezTo>
                    <a:cubicBezTo>
                      <a:pt x="420" y="299"/>
                      <a:pt x="482" y="0"/>
                      <a:pt x="219" y="12"/>
                    </a:cubicBezTo>
                    <a:cubicBezTo>
                      <a:pt x="219" y="12"/>
                      <a:pt x="0" y="0"/>
                      <a:pt x="33" y="299"/>
                    </a:cubicBezTo>
                    <a:close/>
                  </a:path>
                </a:pathLst>
              </a:custGeom>
              <a:solidFill>
                <a:srgbClr val="FABEA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5" name="iślîde"/>
              <p:cNvSpPr/>
              <p:nvPr/>
            </p:nvSpPr>
            <p:spPr bwMode="auto">
              <a:xfrm>
                <a:off x="8948576" y="4102101"/>
                <a:ext cx="546100" cy="658812"/>
              </a:xfrm>
              <a:custGeom>
                <a:avLst/>
                <a:gdLst>
                  <a:gd name="T0" fmla="*/ 342 w 360"/>
                  <a:gd name="T1" fmla="*/ 0 h 435"/>
                  <a:gd name="T2" fmla="*/ 9 w 360"/>
                  <a:gd name="T3" fmla="*/ 0 h 435"/>
                  <a:gd name="T4" fmla="*/ 0 w 360"/>
                  <a:gd name="T5" fmla="*/ 435 h 435"/>
                  <a:gd name="T6" fmla="*/ 360 w 360"/>
                  <a:gd name="T7" fmla="*/ 435 h 435"/>
                  <a:gd name="T8" fmla="*/ 342 w 360"/>
                  <a:gd name="T9" fmla="*/ 0 h 435"/>
                </a:gdLst>
                <a:ahLst/>
                <a:cxnLst>
                  <a:cxn ang="0">
                    <a:pos x="T0" y="T1"/>
                  </a:cxn>
                  <a:cxn ang="0">
                    <a:pos x="T2" y="T3"/>
                  </a:cxn>
                  <a:cxn ang="0">
                    <a:pos x="T4" y="T5"/>
                  </a:cxn>
                  <a:cxn ang="0">
                    <a:pos x="T6" y="T7"/>
                  </a:cxn>
                  <a:cxn ang="0">
                    <a:pos x="T8" y="T9"/>
                  </a:cxn>
                </a:cxnLst>
                <a:rect l="0" t="0" r="r" b="b"/>
                <a:pathLst>
                  <a:path w="360" h="435">
                    <a:moveTo>
                      <a:pt x="342" y="0"/>
                    </a:moveTo>
                    <a:cubicBezTo>
                      <a:pt x="9" y="0"/>
                      <a:pt x="9" y="0"/>
                      <a:pt x="9" y="0"/>
                    </a:cubicBezTo>
                    <a:cubicBezTo>
                      <a:pt x="9" y="0"/>
                      <a:pt x="95" y="266"/>
                      <a:pt x="0" y="435"/>
                    </a:cubicBezTo>
                    <a:cubicBezTo>
                      <a:pt x="360" y="435"/>
                      <a:pt x="360" y="435"/>
                      <a:pt x="360" y="435"/>
                    </a:cubicBezTo>
                    <a:cubicBezTo>
                      <a:pt x="360" y="435"/>
                      <a:pt x="279" y="307"/>
                      <a:pt x="342" y="0"/>
                    </a:cubicBezTo>
                    <a:close/>
                  </a:path>
                </a:pathLst>
              </a:custGeom>
              <a:solidFill>
                <a:srgbClr val="EDB09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 name="í$ḷiḓé"/>
              <p:cNvSpPr/>
              <p:nvPr/>
            </p:nvSpPr>
            <p:spPr bwMode="auto">
              <a:xfrm>
                <a:off x="9139076" y="6183313"/>
                <a:ext cx="185738" cy="360362"/>
              </a:xfrm>
              <a:custGeom>
                <a:avLst/>
                <a:gdLst>
                  <a:gd name="T0" fmla="*/ 96 w 123"/>
                  <a:gd name="T1" fmla="*/ 147 h 238"/>
                  <a:gd name="T2" fmla="*/ 41 w 123"/>
                  <a:gd name="T3" fmla="*/ 235 h 238"/>
                  <a:gd name="T4" fmla="*/ 34 w 123"/>
                  <a:gd name="T5" fmla="*/ 237 h 238"/>
                  <a:gd name="T6" fmla="*/ 3 w 123"/>
                  <a:gd name="T7" fmla="*/ 145 h 238"/>
                  <a:gd name="T8" fmla="*/ 25 w 123"/>
                  <a:gd name="T9" fmla="*/ 74 h 238"/>
                  <a:gd name="T10" fmla="*/ 36 w 123"/>
                  <a:gd name="T11" fmla="*/ 13 h 238"/>
                  <a:gd name="T12" fmla="*/ 37 w 123"/>
                  <a:gd name="T13" fmla="*/ 0 h 238"/>
                  <a:gd name="T14" fmla="*/ 123 w 123"/>
                  <a:gd name="T15" fmla="*/ 19 h 238"/>
                  <a:gd name="T16" fmla="*/ 96 w 123"/>
                  <a:gd name="T17" fmla="*/ 116 h 238"/>
                  <a:gd name="T18" fmla="*/ 96 w 123"/>
                  <a:gd name="T19" fmla="*/ 147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238">
                    <a:moveTo>
                      <a:pt x="96" y="147"/>
                    </a:moveTo>
                    <a:cubicBezTo>
                      <a:pt x="91" y="185"/>
                      <a:pt x="77" y="218"/>
                      <a:pt x="41" y="235"/>
                    </a:cubicBezTo>
                    <a:cubicBezTo>
                      <a:pt x="39" y="235"/>
                      <a:pt x="35" y="238"/>
                      <a:pt x="34" y="237"/>
                    </a:cubicBezTo>
                    <a:cubicBezTo>
                      <a:pt x="0" y="222"/>
                      <a:pt x="0" y="176"/>
                      <a:pt x="3" y="145"/>
                    </a:cubicBezTo>
                    <a:cubicBezTo>
                      <a:pt x="5" y="119"/>
                      <a:pt x="18" y="98"/>
                      <a:pt x="25" y="74"/>
                    </a:cubicBezTo>
                    <a:cubicBezTo>
                      <a:pt x="31" y="55"/>
                      <a:pt x="34" y="34"/>
                      <a:pt x="36" y="13"/>
                    </a:cubicBezTo>
                    <a:cubicBezTo>
                      <a:pt x="36" y="13"/>
                      <a:pt x="37" y="0"/>
                      <a:pt x="37" y="0"/>
                    </a:cubicBezTo>
                    <a:cubicBezTo>
                      <a:pt x="37" y="0"/>
                      <a:pt x="123" y="19"/>
                      <a:pt x="123" y="19"/>
                    </a:cubicBezTo>
                    <a:cubicBezTo>
                      <a:pt x="109" y="49"/>
                      <a:pt x="98" y="84"/>
                      <a:pt x="96" y="116"/>
                    </a:cubicBezTo>
                    <a:cubicBezTo>
                      <a:pt x="96" y="124"/>
                      <a:pt x="97" y="139"/>
                      <a:pt x="96" y="147"/>
                    </a:cubicBezTo>
                    <a:close/>
                  </a:path>
                </a:pathLst>
              </a:custGeom>
              <a:solidFill>
                <a:srgbClr val="EDB09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7" name="iŝḷíḋè"/>
              <p:cNvSpPr/>
              <p:nvPr/>
            </p:nvSpPr>
            <p:spPr bwMode="auto">
              <a:xfrm>
                <a:off x="9100976" y="6375401"/>
                <a:ext cx="188913" cy="231775"/>
              </a:xfrm>
              <a:custGeom>
                <a:avLst/>
                <a:gdLst>
                  <a:gd name="T0" fmla="*/ 16 w 125"/>
                  <a:gd name="T1" fmla="*/ 33 h 153"/>
                  <a:gd name="T2" fmla="*/ 46 w 125"/>
                  <a:gd name="T3" fmla="*/ 141 h 153"/>
                  <a:gd name="T4" fmla="*/ 119 w 125"/>
                  <a:gd name="T5" fmla="*/ 57 h 153"/>
                  <a:gd name="T6" fmla="*/ 121 w 125"/>
                  <a:gd name="T7" fmla="*/ 20 h 153"/>
                  <a:gd name="T8" fmla="*/ 110 w 125"/>
                  <a:gd name="T9" fmla="*/ 54 h 153"/>
                  <a:gd name="T10" fmla="*/ 59 w 125"/>
                  <a:gd name="T11" fmla="*/ 83 h 153"/>
                  <a:gd name="T12" fmla="*/ 27 w 125"/>
                  <a:gd name="T13" fmla="*/ 36 h 153"/>
                  <a:gd name="T14" fmla="*/ 31 w 125"/>
                  <a:gd name="T15" fmla="*/ 0 h 153"/>
                  <a:gd name="T16" fmla="*/ 16 w 125"/>
                  <a:gd name="T17" fmla="*/ 3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53">
                    <a:moveTo>
                      <a:pt x="16" y="33"/>
                    </a:moveTo>
                    <a:cubicBezTo>
                      <a:pt x="0" y="132"/>
                      <a:pt x="46" y="141"/>
                      <a:pt x="46" y="141"/>
                    </a:cubicBezTo>
                    <a:cubicBezTo>
                      <a:pt x="98" y="153"/>
                      <a:pt x="119" y="57"/>
                      <a:pt x="119" y="57"/>
                    </a:cubicBezTo>
                    <a:cubicBezTo>
                      <a:pt x="125" y="38"/>
                      <a:pt x="121" y="20"/>
                      <a:pt x="121" y="20"/>
                    </a:cubicBezTo>
                    <a:cubicBezTo>
                      <a:pt x="120" y="33"/>
                      <a:pt x="110" y="54"/>
                      <a:pt x="110" y="54"/>
                    </a:cubicBezTo>
                    <a:cubicBezTo>
                      <a:pt x="98" y="73"/>
                      <a:pt x="82" y="88"/>
                      <a:pt x="59" y="83"/>
                    </a:cubicBezTo>
                    <a:cubicBezTo>
                      <a:pt x="59" y="83"/>
                      <a:pt x="34" y="78"/>
                      <a:pt x="27" y="36"/>
                    </a:cubicBezTo>
                    <a:cubicBezTo>
                      <a:pt x="27" y="36"/>
                      <a:pt x="27" y="14"/>
                      <a:pt x="31" y="0"/>
                    </a:cubicBezTo>
                    <a:cubicBezTo>
                      <a:pt x="31" y="0"/>
                      <a:pt x="22" y="10"/>
                      <a:pt x="16" y="33"/>
                    </a:cubicBezTo>
                    <a:close/>
                  </a:path>
                </a:pathLst>
              </a:custGeom>
              <a:solidFill>
                <a:srgbClr val="3B231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8" name="î$lîḓé"/>
              <p:cNvSpPr/>
              <p:nvPr/>
            </p:nvSpPr>
            <p:spPr bwMode="auto">
              <a:xfrm>
                <a:off x="9194638" y="4849813"/>
                <a:ext cx="484188" cy="1365250"/>
              </a:xfrm>
              <a:custGeom>
                <a:avLst/>
                <a:gdLst>
                  <a:gd name="T0" fmla="*/ 312 w 320"/>
                  <a:gd name="T1" fmla="*/ 69 h 901"/>
                  <a:gd name="T2" fmla="*/ 279 w 320"/>
                  <a:gd name="T3" fmla="*/ 18 h 901"/>
                  <a:gd name="T4" fmla="*/ 229 w 320"/>
                  <a:gd name="T5" fmla="*/ 1 h 901"/>
                  <a:gd name="T6" fmla="*/ 119 w 320"/>
                  <a:gd name="T7" fmla="*/ 145 h 901"/>
                  <a:gd name="T8" fmla="*/ 92 w 320"/>
                  <a:gd name="T9" fmla="*/ 362 h 901"/>
                  <a:gd name="T10" fmla="*/ 32 w 320"/>
                  <a:gd name="T11" fmla="*/ 601 h 901"/>
                  <a:gd name="T12" fmla="*/ 0 w 320"/>
                  <a:gd name="T13" fmla="*/ 881 h 901"/>
                  <a:gd name="T14" fmla="*/ 85 w 320"/>
                  <a:gd name="T15" fmla="*/ 901 h 901"/>
                  <a:gd name="T16" fmla="*/ 158 w 320"/>
                  <a:gd name="T17" fmla="*/ 700 h 901"/>
                  <a:gd name="T18" fmla="*/ 226 w 320"/>
                  <a:gd name="T19" fmla="*/ 400 h 901"/>
                  <a:gd name="T20" fmla="*/ 304 w 320"/>
                  <a:gd name="T21" fmla="*/ 184 h 901"/>
                  <a:gd name="T22" fmla="*/ 312 w 320"/>
                  <a:gd name="T23" fmla="*/ 69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0" h="901">
                    <a:moveTo>
                      <a:pt x="312" y="69"/>
                    </a:moveTo>
                    <a:cubicBezTo>
                      <a:pt x="307" y="49"/>
                      <a:pt x="298" y="31"/>
                      <a:pt x="279" y="18"/>
                    </a:cubicBezTo>
                    <a:cubicBezTo>
                      <a:pt x="264" y="8"/>
                      <a:pt x="248" y="0"/>
                      <a:pt x="229" y="1"/>
                    </a:cubicBezTo>
                    <a:cubicBezTo>
                      <a:pt x="151" y="6"/>
                      <a:pt x="132" y="82"/>
                      <a:pt x="119" y="145"/>
                    </a:cubicBezTo>
                    <a:cubicBezTo>
                      <a:pt x="100" y="234"/>
                      <a:pt x="113" y="244"/>
                      <a:pt x="92" y="362"/>
                    </a:cubicBezTo>
                    <a:cubicBezTo>
                      <a:pt x="81" y="426"/>
                      <a:pt x="43" y="537"/>
                      <a:pt x="32" y="601"/>
                    </a:cubicBezTo>
                    <a:cubicBezTo>
                      <a:pt x="17" y="692"/>
                      <a:pt x="10" y="789"/>
                      <a:pt x="0" y="881"/>
                    </a:cubicBezTo>
                    <a:cubicBezTo>
                      <a:pt x="85" y="901"/>
                      <a:pt x="85" y="901"/>
                      <a:pt x="85" y="901"/>
                    </a:cubicBezTo>
                    <a:cubicBezTo>
                      <a:pt x="111" y="836"/>
                      <a:pt x="136" y="766"/>
                      <a:pt x="158" y="700"/>
                    </a:cubicBezTo>
                    <a:cubicBezTo>
                      <a:pt x="201" y="568"/>
                      <a:pt x="185" y="553"/>
                      <a:pt x="226" y="400"/>
                    </a:cubicBezTo>
                    <a:cubicBezTo>
                      <a:pt x="237" y="360"/>
                      <a:pt x="296" y="225"/>
                      <a:pt x="304" y="184"/>
                    </a:cubicBezTo>
                    <a:cubicBezTo>
                      <a:pt x="310" y="150"/>
                      <a:pt x="320" y="106"/>
                      <a:pt x="312" y="69"/>
                    </a:cubicBezTo>
                    <a:close/>
                  </a:path>
                </a:pathLst>
              </a:custGeom>
              <a:solidFill>
                <a:srgbClr val="EDB09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9" name="íślídé"/>
              <p:cNvSpPr/>
              <p:nvPr/>
            </p:nvSpPr>
            <p:spPr bwMode="auto">
              <a:xfrm>
                <a:off x="8831101" y="6170613"/>
                <a:ext cx="185738" cy="360362"/>
              </a:xfrm>
              <a:custGeom>
                <a:avLst/>
                <a:gdLst>
                  <a:gd name="T0" fmla="*/ 95 w 123"/>
                  <a:gd name="T1" fmla="*/ 148 h 238"/>
                  <a:gd name="T2" fmla="*/ 41 w 123"/>
                  <a:gd name="T3" fmla="*/ 235 h 238"/>
                  <a:gd name="T4" fmla="*/ 34 w 123"/>
                  <a:gd name="T5" fmla="*/ 237 h 238"/>
                  <a:gd name="T6" fmla="*/ 3 w 123"/>
                  <a:gd name="T7" fmla="*/ 145 h 238"/>
                  <a:gd name="T8" fmla="*/ 25 w 123"/>
                  <a:gd name="T9" fmla="*/ 75 h 238"/>
                  <a:gd name="T10" fmla="*/ 36 w 123"/>
                  <a:gd name="T11" fmla="*/ 13 h 238"/>
                  <a:gd name="T12" fmla="*/ 37 w 123"/>
                  <a:gd name="T13" fmla="*/ 0 h 238"/>
                  <a:gd name="T14" fmla="*/ 123 w 123"/>
                  <a:gd name="T15" fmla="*/ 20 h 238"/>
                  <a:gd name="T16" fmla="*/ 96 w 123"/>
                  <a:gd name="T17" fmla="*/ 116 h 238"/>
                  <a:gd name="T18" fmla="*/ 95 w 123"/>
                  <a:gd name="T19" fmla="*/ 14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238">
                    <a:moveTo>
                      <a:pt x="95" y="148"/>
                    </a:moveTo>
                    <a:cubicBezTo>
                      <a:pt x="91" y="185"/>
                      <a:pt x="76" y="218"/>
                      <a:pt x="41" y="235"/>
                    </a:cubicBezTo>
                    <a:cubicBezTo>
                      <a:pt x="39" y="236"/>
                      <a:pt x="35" y="238"/>
                      <a:pt x="34" y="237"/>
                    </a:cubicBezTo>
                    <a:cubicBezTo>
                      <a:pt x="0" y="222"/>
                      <a:pt x="0" y="176"/>
                      <a:pt x="3" y="145"/>
                    </a:cubicBezTo>
                    <a:cubicBezTo>
                      <a:pt x="5" y="120"/>
                      <a:pt x="18" y="98"/>
                      <a:pt x="25" y="75"/>
                    </a:cubicBezTo>
                    <a:cubicBezTo>
                      <a:pt x="31" y="55"/>
                      <a:pt x="34" y="34"/>
                      <a:pt x="36" y="13"/>
                    </a:cubicBezTo>
                    <a:cubicBezTo>
                      <a:pt x="36" y="13"/>
                      <a:pt x="37" y="0"/>
                      <a:pt x="37" y="0"/>
                    </a:cubicBezTo>
                    <a:cubicBezTo>
                      <a:pt x="37" y="0"/>
                      <a:pt x="123" y="20"/>
                      <a:pt x="123" y="20"/>
                    </a:cubicBezTo>
                    <a:cubicBezTo>
                      <a:pt x="109" y="49"/>
                      <a:pt x="98" y="84"/>
                      <a:pt x="96" y="116"/>
                    </a:cubicBezTo>
                    <a:cubicBezTo>
                      <a:pt x="96" y="124"/>
                      <a:pt x="97" y="139"/>
                      <a:pt x="95" y="148"/>
                    </a:cubicBezTo>
                    <a:close/>
                  </a:path>
                </a:pathLst>
              </a:custGeom>
              <a:solidFill>
                <a:srgbClr val="EDB09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0" name="íś1îďê"/>
              <p:cNvSpPr/>
              <p:nvPr/>
            </p:nvSpPr>
            <p:spPr bwMode="auto">
              <a:xfrm>
                <a:off x="8793001" y="6362701"/>
                <a:ext cx="188913" cy="231775"/>
              </a:xfrm>
              <a:custGeom>
                <a:avLst/>
                <a:gdLst>
                  <a:gd name="T0" fmla="*/ 16 w 125"/>
                  <a:gd name="T1" fmla="*/ 33 h 153"/>
                  <a:gd name="T2" fmla="*/ 46 w 125"/>
                  <a:gd name="T3" fmla="*/ 141 h 153"/>
                  <a:gd name="T4" fmla="*/ 119 w 125"/>
                  <a:gd name="T5" fmla="*/ 57 h 153"/>
                  <a:gd name="T6" fmla="*/ 120 w 125"/>
                  <a:gd name="T7" fmla="*/ 21 h 153"/>
                  <a:gd name="T8" fmla="*/ 110 w 125"/>
                  <a:gd name="T9" fmla="*/ 55 h 153"/>
                  <a:gd name="T10" fmla="*/ 59 w 125"/>
                  <a:gd name="T11" fmla="*/ 83 h 153"/>
                  <a:gd name="T12" fmla="*/ 27 w 125"/>
                  <a:gd name="T13" fmla="*/ 36 h 153"/>
                  <a:gd name="T14" fmla="*/ 30 w 125"/>
                  <a:gd name="T15" fmla="*/ 0 h 153"/>
                  <a:gd name="T16" fmla="*/ 16 w 125"/>
                  <a:gd name="T17" fmla="*/ 3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53">
                    <a:moveTo>
                      <a:pt x="16" y="33"/>
                    </a:moveTo>
                    <a:cubicBezTo>
                      <a:pt x="0" y="132"/>
                      <a:pt x="46" y="141"/>
                      <a:pt x="46" y="141"/>
                    </a:cubicBezTo>
                    <a:cubicBezTo>
                      <a:pt x="98" y="153"/>
                      <a:pt x="119" y="57"/>
                      <a:pt x="119" y="57"/>
                    </a:cubicBezTo>
                    <a:cubicBezTo>
                      <a:pt x="125" y="38"/>
                      <a:pt x="120" y="21"/>
                      <a:pt x="120" y="21"/>
                    </a:cubicBezTo>
                    <a:cubicBezTo>
                      <a:pt x="120" y="33"/>
                      <a:pt x="110" y="55"/>
                      <a:pt x="110" y="55"/>
                    </a:cubicBezTo>
                    <a:cubicBezTo>
                      <a:pt x="98" y="73"/>
                      <a:pt x="81" y="88"/>
                      <a:pt x="59" y="83"/>
                    </a:cubicBezTo>
                    <a:cubicBezTo>
                      <a:pt x="59" y="83"/>
                      <a:pt x="34" y="78"/>
                      <a:pt x="27" y="36"/>
                    </a:cubicBezTo>
                    <a:cubicBezTo>
                      <a:pt x="27" y="36"/>
                      <a:pt x="27" y="15"/>
                      <a:pt x="30" y="0"/>
                    </a:cubicBezTo>
                    <a:cubicBezTo>
                      <a:pt x="30" y="0"/>
                      <a:pt x="22" y="11"/>
                      <a:pt x="16" y="33"/>
                    </a:cubicBezTo>
                    <a:close/>
                  </a:path>
                </a:pathLst>
              </a:custGeom>
              <a:solidFill>
                <a:srgbClr val="3B231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 name="ïšḷiďê"/>
              <p:cNvSpPr/>
              <p:nvPr/>
            </p:nvSpPr>
            <p:spPr bwMode="auto">
              <a:xfrm>
                <a:off x="8886663" y="4840288"/>
                <a:ext cx="484188" cy="1362075"/>
              </a:xfrm>
              <a:custGeom>
                <a:avLst/>
                <a:gdLst>
                  <a:gd name="T0" fmla="*/ 312 w 320"/>
                  <a:gd name="T1" fmla="*/ 68 h 900"/>
                  <a:gd name="T2" fmla="*/ 279 w 320"/>
                  <a:gd name="T3" fmla="*/ 18 h 900"/>
                  <a:gd name="T4" fmla="*/ 229 w 320"/>
                  <a:gd name="T5" fmla="*/ 1 h 900"/>
                  <a:gd name="T6" fmla="*/ 119 w 320"/>
                  <a:gd name="T7" fmla="*/ 144 h 900"/>
                  <a:gd name="T8" fmla="*/ 92 w 320"/>
                  <a:gd name="T9" fmla="*/ 361 h 900"/>
                  <a:gd name="T10" fmla="*/ 32 w 320"/>
                  <a:gd name="T11" fmla="*/ 600 h 900"/>
                  <a:gd name="T12" fmla="*/ 0 w 320"/>
                  <a:gd name="T13" fmla="*/ 881 h 900"/>
                  <a:gd name="T14" fmla="*/ 85 w 320"/>
                  <a:gd name="T15" fmla="*/ 900 h 900"/>
                  <a:gd name="T16" fmla="*/ 158 w 320"/>
                  <a:gd name="T17" fmla="*/ 699 h 900"/>
                  <a:gd name="T18" fmla="*/ 226 w 320"/>
                  <a:gd name="T19" fmla="*/ 399 h 900"/>
                  <a:gd name="T20" fmla="*/ 304 w 320"/>
                  <a:gd name="T21" fmla="*/ 183 h 900"/>
                  <a:gd name="T22" fmla="*/ 312 w 320"/>
                  <a:gd name="T23" fmla="*/ 68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0" h="900">
                    <a:moveTo>
                      <a:pt x="312" y="68"/>
                    </a:moveTo>
                    <a:cubicBezTo>
                      <a:pt x="307" y="48"/>
                      <a:pt x="297" y="30"/>
                      <a:pt x="279" y="18"/>
                    </a:cubicBezTo>
                    <a:cubicBezTo>
                      <a:pt x="264" y="7"/>
                      <a:pt x="248" y="0"/>
                      <a:pt x="229" y="1"/>
                    </a:cubicBezTo>
                    <a:cubicBezTo>
                      <a:pt x="151" y="5"/>
                      <a:pt x="132" y="81"/>
                      <a:pt x="119" y="144"/>
                    </a:cubicBezTo>
                    <a:cubicBezTo>
                      <a:pt x="100" y="233"/>
                      <a:pt x="112" y="243"/>
                      <a:pt x="92" y="361"/>
                    </a:cubicBezTo>
                    <a:cubicBezTo>
                      <a:pt x="80" y="425"/>
                      <a:pt x="43" y="536"/>
                      <a:pt x="32" y="600"/>
                    </a:cubicBezTo>
                    <a:cubicBezTo>
                      <a:pt x="17" y="692"/>
                      <a:pt x="10" y="788"/>
                      <a:pt x="0" y="881"/>
                    </a:cubicBezTo>
                    <a:cubicBezTo>
                      <a:pt x="85" y="900"/>
                      <a:pt x="85" y="900"/>
                      <a:pt x="85" y="900"/>
                    </a:cubicBezTo>
                    <a:cubicBezTo>
                      <a:pt x="110" y="835"/>
                      <a:pt x="136" y="765"/>
                      <a:pt x="158" y="699"/>
                    </a:cubicBezTo>
                    <a:cubicBezTo>
                      <a:pt x="201" y="567"/>
                      <a:pt x="185" y="552"/>
                      <a:pt x="226" y="399"/>
                    </a:cubicBezTo>
                    <a:cubicBezTo>
                      <a:pt x="237" y="359"/>
                      <a:pt x="296" y="224"/>
                      <a:pt x="304" y="183"/>
                    </a:cubicBezTo>
                    <a:cubicBezTo>
                      <a:pt x="310" y="149"/>
                      <a:pt x="320" y="105"/>
                      <a:pt x="312" y="68"/>
                    </a:cubicBezTo>
                    <a:close/>
                  </a:path>
                </a:pathLst>
              </a:custGeom>
              <a:solidFill>
                <a:srgbClr val="EDB09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 name="ïšļidê"/>
              <p:cNvSpPr/>
              <p:nvPr/>
            </p:nvSpPr>
            <p:spPr bwMode="auto">
              <a:xfrm>
                <a:off x="9221626" y="410210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3" name="íşḻïďe"/>
              <p:cNvSpPr/>
              <p:nvPr/>
            </p:nvSpPr>
            <p:spPr bwMode="auto">
              <a:xfrm>
                <a:off x="9221626" y="410210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4" name="iśļîḋê"/>
              <p:cNvSpPr/>
              <p:nvPr/>
            </p:nvSpPr>
            <p:spPr bwMode="auto">
              <a:xfrm>
                <a:off x="8962863" y="3867151"/>
                <a:ext cx="503238" cy="222250"/>
              </a:xfrm>
              <a:custGeom>
                <a:avLst/>
                <a:gdLst>
                  <a:gd name="T0" fmla="*/ 333 w 333"/>
                  <a:gd name="T1" fmla="*/ 146 h 146"/>
                  <a:gd name="T2" fmla="*/ 0 w 333"/>
                  <a:gd name="T3" fmla="*/ 146 h 146"/>
                  <a:gd name="T4" fmla="*/ 65 w 333"/>
                  <a:gd name="T5" fmla="*/ 2 h 146"/>
                  <a:gd name="T6" fmla="*/ 78 w 333"/>
                  <a:gd name="T7" fmla="*/ 0 h 146"/>
                  <a:gd name="T8" fmla="*/ 171 w 333"/>
                  <a:gd name="T9" fmla="*/ 137 h 146"/>
                  <a:gd name="T10" fmla="*/ 269 w 333"/>
                  <a:gd name="T11" fmla="*/ 0 h 146"/>
                  <a:gd name="T12" fmla="*/ 280 w 333"/>
                  <a:gd name="T13" fmla="*/ 2 h 146"/>
                  <a:gd name="T14" fmla="*/ 333 w 333"/>
                  <a:gd name="T15" fmla="*/ 146 h 1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3" h="146">
                    <a:moveTo>
                      <a:pt x="333" y="146"/>
                    </a:moveTo>
                    <a:cubicBezTo>
                      <a:pt x="0" y="146"/>
                      <a:pt x="0" y="146"/>
                      <a:pt x="0" y="146"/>
                    </a:cubicBezTo>
                    <a:cubicBezTo>
                      <a:pt x="0" y="146"/>
                      <a:pt x="116" y="94"/>
                      <a:pt x="65" y="2"/>
                    </a:cubicBezTo>
                    <a:cubicBezTo>
                      <a:pt x="90" y="0"/>
                      <a:pt x="53" y="3"/>
                      <a:pt x="78" y="0"/>
                    </a:cubicBezTo>
                    <a:cubicBezTo>
                      <a:pt x="171" y="137"/>
                      <a:pt x="171" y="137"/>
                      <a:pt x="171" y="137"/>
                    </a:cubicBezTo>
                    <a:cubicBezTo>
                      <a:pt x="269" y="0"/>
                      <a:pt x="269" y="0"/>
                      <a:pt x="269" y="0"/>
                    </a:cubicBezTo>
                    <a:cubicBezTo>
                      <a:pt x="292" y="4"/>
                      <a:pt x="257" y="0"/>
                      <a:pt x="280" y="2"/>
                    </a:cubicBezTo>
                    <a:cubicBezTo>
                      <a:pt x="280" y="2"/>
                      <a:pt x="267" y="83"/>
                      <a:pt x="333" y="146"/>
                    </a:cubicBezTo>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5" name="ïSliḓè"/>
              <p:cNvSpPr/>
              <p:nvPr/>
            </p:nvSpPr>
            <p:spPr bwMode="auto">
              <a:xfrm>
                <a:off x="8915238" y="4089401"/>
                <a:ext cx="603250" cy="671512"/>
              </a:xfrm>
              <a:custGeom>
                <a:avLst/>
                <a:gdLst>
                  <a:gd name="T0" fmla="*/ 31 w 398"/>
                  <a:gd name="T1" fmla="*/ 0 h 444"/>
                  <a:gd name="T2" fmla="*/ 364 w 398"/>
                  <a:gd name="T3" fmla="*/ 0 h 444"/>
                  <a:gd name="T4" fmla="*/ 342 w 398"/>
                  <a:gd name="T5" fmla="*/ 169 h 444"/>
                  <a:gd name="T6" fmla="*/ 382 w 398"/>
                  <a:gd name="T7" fmla="*/ 444 h 444"/>
                  <a:gd name="T8" fmla="*/ 22 w 398"/>
                  <a:gd name="T9" fmla="*/ 444 h 444"/>
                  <a:gd name="T10" fmla="*/ 64 w 398"/>
                  <a:gd name="T11" fmla="*/ 172 h 444"/>
                  <a:gd name="T12" fmla="*/ 31 w 398"/>
                  <a:gd name="T13" fmla="*/ 0 h 444"/>
                </a:gdLst>
                <a:ahLst/>
                <a:cxnLst>
                  <a:cxn ang="0">
                    <a:pos x="T0" y="T1"/>
                  </a:cxn>
                  <a:cxn ang="0">
                    <a:pos x="T2" y="T3"/>
                  </a:cxn>
                  <a:cxn ang="0">
                    <a:pos x="T4" y="T5"/>
                  </a:cxn>
                  <a:cxn ang="0">
                    <a:pos x="T6" y="T7"/>
                  </a:cxn>
                  <a:cxn ang="0">
                    <a:pos x="T8" y="T9"/>
                  </a:cxn>
                  <a:cxn ang="0">
                    <a:pos x="T10" y="T11"/>
                  </a:cxn>
                  <a:cxn ang="0">
                    <a:pos x="T12" y="T13"/>
                  </a:cxn>
                </a:cxnLst>
                <a:rect l="0" t="0" r="r" b="b"/>
                <a:pathLst>
                  <a:path w="398" h="444">
                    <a:moveTo>
                      <a:pt x="31" y="0"/>
                    </a:moveTo>
                    <a:cubicBezTo>
                      <a:pt x="364" y="0"/>
                      <a:pt x="364" y="0"/>
                      <a:pt x="364" y="0"/>
                    </a:cubicBezTo>
                    <a:cubicBezTo>
                      <a:pt x="364" y="0"/>
                      <a:pt x="398" y="59"/>
                      <a:pt x="342" y="169"/>
                    </a:cubicBezTo>
                    <a:cubicBezTo>
                      <a:pt x="329" y="362"/>
                      <a:pt x="382" y="444"/>
                      <a:pt x="382" y="444"/>
                    </a:cubicBezTo>
                    <a:cubicBezTo>
                      <a:pt x="22" y="444"/>
                      <a:pt x="22" y="444"/>
                      <a:pt x="22" y="444"/>
                    </a:cubicBezTo>
                    <a:cubicBezTo>
                      <a:pt x="68" y="362"/>
                      <a:pt x="72" y="258"/>
                      <a:pt x="64" y="172"/>
                    </a:cubicBezTo>
                    <a:cubicBezTo>
                      <a:pt x="64" y="172"/>
                      <a:pt x="0" y="91"/>
                      <a:pt x="31" y="0"/>
                    </a:cubicBez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6" name="íṣḻïḍè"/>
              <p:cNvSpPr/>
              <p:nvPr/>
            </p:nvSpPr>
            <p:spPr bwMode="auto">
              <a:xfrm>
                <a:off x="8920001" y="4089401"/>
                <a:ext cx="611188" cy="260350"/>
              </a:xfrm>
              <a:custGeom>
                <a:avLst/>
                <a:gdLst>
                  <a:gd name="T0" fmla="*/ 61 w 403"/>
                  <a:gd name="T1" fmla="*/ 172 h 172"/>
                  <a:gd name="T2" fmla="*/ 28 w 403"/>
                  <a:gd name="T3" fmla="*/ 0 h 172"/>
                  <a:gd name="T4" fmla="*/ 361 w 403"/>
                  <a:gd name="T5" fmla="*/ 0 h 172"/>
                  <a:gd name="T6" fmla="*/ 339 w 403"/>
                  <a:gd name="T7" fmla="*/ 169 h 172"/>
                </a:gdLst>
                <a:ahLst/>
                <a:cxnLst>
                  <a:cxn ang="0">
                    <a:pos x="T0" y="T1"/>
                  </a:cxn>
                  <a:cxn ang="0">
                    <a:pos x="T2" y="T3"/>
                  </a:cxn>
                  <a:cxn ang="0">
                    <a:pos x="T4" y="T5"/>
                  </a:cxn>
                  <a:cxn ang="0">
                    <a:pos x="T6" y="T7"/>
                  </a:cxn>
                </a:cxnLst>
                <a:rect l="0" t="0" r="r" b="b"/>
                <a:pathLst>
                  <a:path w="403" h="172">
                    <a:moveTo>
                      <a:pt x="61" y="172"/>
                    </a:moveTo>
                    <a:cubicBezTo>
                      <a:pt x="61" y="172"/>
                      <a:pt x="0" y="108"/>
                      <a:pt x="28" y="0"/>
                    </a:cubicBezTo>
                    <a:cubicBezTo>
                      <a:pt x="361" y="0"/>
                      <a:pt x="361" y="0"/>
                      <a:pt x="361" y="0"/>
                    </a:cubicBezTo>
                    <a:cubicBezTo>
                      <a:pt x="361" y="0"/>
                      <a:pt x="403" y="84"/>
                      <a:pt x="339" y="169"/>
                    </a:cubicBezTo>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7" name="îṡlíďê"/>
              <p:cNvSpPr/>
              <p:nvPr/>
            </p:nvSpPr>
            <p:spPr bwMode="auto">
              <a:xfrm>
                <a:off x="9069226" y="4803776"/>
                <a:ext cx="360363" cy="339725"/>
              </a:xfrm>
              <a:custGeom>
                <a:avLst/>
                <a:gdLst>
                  <a:gd name="T0" fmla="*/ 181 w 238"/>
                  <a:gd name="T1" fmla="*/ 225 h 225"/>
                  <a:gd name="T2" fmla="*/ 185 w 238"/>
                  <a:gd name="T3" fmla="*/ 44 h 225"/>
                  <a:gd name="T4" fmla="*/ 111 w 238"/>
                  <a:gd name="T5" fmla="*/ 9 h 225"/>
                  <a:gd name="T6" fmla="*/ 9 w 238"/>
                  <a:gd name="T7" fmla="*/ 87 h 225"/>
                  <a:gd name="T8" fmla="*/ 3 w 238"/>
                  <a:gd name="T9" fmla="*/ 143 h 225"/>
                  <a:gd name="T10" fmla="*/ 121 w 238"/>
                  <a:gd name="T11" fmla="*/ 34 h 225"/>
                  <a:gd name="T12" fmla="*/ 181 w 238"/>
                  <a:gd name="T13" fmla="*/ 225 h 225"/>
                </a:gdLst>
                <a:ahLst/>
                <a:cxnLst>
                  <a:cxn ang="0">
                    <a:pos x="T0" y="T1"/>
                  </a:cxn>
                  <a:cxn ang="0">
                    <a:pos x="T2" y="T3"/>
                  </a:cxn>
                  <a:cxn ang="0">
                    <a:pos x="T4" y="T5"/>
                  </a:cxn>
                  <a:cxn ang="0">
                    <a:pos x="T6" y="T7"/>
                  </a:cxn>
                  <a:cxn ang="0">
                    <a:pos x="T8" y="T9"/>
                  </a:cxn>
                  <a:cxn ang="0">
                    <a:pos x="T10" y="T11"/>
                  </a:cxn>
                  <a:cxn ang="0">
                    <a:pos x="T12" y="T13"/>
                  </a:cxn>
                </a:cxnLst>
                <a:rect l="0" t="0" r="r" b="b"/>
                <a:pathLst>
                  <a:path w="238" h="225">
                    <a:moveTo>
                      <a:pt x="181" y="225"/>
                    </a:moveTo>
                    <a:cubicBezTo>
                      <a:pt x="181" y="225"/>
                      <a:pt x="238" y="99"/>
                      <a:pt x="185" y="44"/>
                    </a:cubicBezTo>
                    <a:cubicBezTo>
                      <a:pt x="185" y="44"/>
                      <a:pt x="158" y="13"/>
                      <a:pt x="111" y="9"/>
                    </a:cubicBezTo>
                    <a:cubicBezTo>
                      <a:pt x="111" y="9"/>
                      <a:pt x="27" y="0"/>
                      <a:pt x="9" y="87"/>
                    </a:cubicBezTo>
                    <a:cubicBezTo>
                      <a:pt x="9" y="87"/>
                      <a:pt x="0" y="120"/>
                      <a:pt x="3" y="143"/>
                    </a:cubicBezTo>
                    <a:cubicBezTo>
                      <a:pt x="3" y="143"/>
                      <a:pt x="26" y="22"/>
                      <a:pt x="121" y="34"/>
                    </a:cubicBezTo>
                    <a:cubicBezTo>
                      <a:pt x="121" y="34"/>
                      <a:pt x="220" y="47"/>
                      <a:pt x="181" y="225"/>
                    </a:cubicBezTo>
                    <a:close/>
                  </a:path>
                </a:pathLst>
              </a:custGeom>
              <a:solidFill>
                <a:srgbClr val="282828"/>
              </a:solidFill>
              <a:ln>
                <a:noFill/>
              </a:ln>
            </p:spPr>
            <p:txBody>
              <a:bodyPr anchor="ctr"/>
              <a:lstStyle/>
              <a:p>
                <a:pPr algn="ctr"/>
              </a:p>
            </p:txBody>
          </p:sp>
          <p:sp>
            <p:nvSpPr>
              <p:cNvPr id="48" name="ïś1íde"/>
              <p:cNvSpPr/>
              <p:nvPr/>
            </p:nvSpPr>
            <p:spPr bwMode="auto">
              <a:xfrm>
                <a:off x="9378788" y="4819651"/>
                <a:ext cx="361950" cy="341312"/>
              </a:xfrm>
              <a:custGeom>
                <a:avLst/>
                <a:gdLst>
                  <a:gd name="T0" fmla="*/ 181 w 239"/>
                  <a:gd name="T1" fmla="*/ 225 h 225"/>
                  <a:gd name="T2" fmla="*/ 185 w 239"/>
                  <a:gd name="T3" fmla="*/ 44 h 225"/>
                  <a:gd name="T4" fmla="*/ 111 w 239"/>
                  <a:gd name="T5" fmla="*/ 9 h 225"/>
                  <a:gd name="T6" fmla="*/ 9 w 239"/>
                  <a:gd name="T7" fmla="*/ 87 h 225"/>
                  <a:gd name="T8" fmla="*/ 3 w 239"/>
                  <a:gd name="T9" fmla="*/ 143 h 225"/>
                  <a:gd name="T10" fmla="*/ 121 w 239"/>
                  <a:gd name="T11" fmla="*/ 34 h 225"/>
                  <a:gd name="T12" fmla="*/ 181 w 239"/>
                  <a:gd name="T13" fmla="*/ 225 h 225"/>
                </a:gdLst>
                <a:ahLst/>
                <a:cxnLst>
                  <a:cxn ang="0">
                    <a:pos x="T0" y="T1"/>
                  </a:cxn>
                  <a:cxn ang="0">
                    <a:pos x="T2" y="T3"/>
                  </a:cxn>
                  <a:cxn ang="0">
                    <a:pos x="T4" y="T5"/>
                  </a:cxn>
                  <a:cxn ang="0">
                    <a:pos x="T6" y="T7"/>
                  </a:cxn>
                  <a:cxn ang="0">
                    <a:pos x="T8" y="T9"/>
                  </a:cxn>
                  <a:cxn ang="0">
                    <a:pos x="T10" y="T11"/>
                  </a:cxn>
                  <a:cxn ang="0">
                    <a:pos x="T12" y="T13"/>
                  </a:cxn>
                </a:cxnLst>
                <a:rect l="0" t="0" r="r" b="b"/>
                <a:pathLst>
                  <a:path w="239" h="225">
                    <a:moveTo>
                      <a:pt x="181" y="225"/>
                    </a:moveTo>
                    <a:cubicBezTo>
                      <a:pt x="181" y="225"/>
                      <a:pt x="239" y="99"/>
                      <a:pt x="185" y="44"/>
                    </a:cubicBezTo>
                    <a:cubicBezTo>
                      <a:pt x="185" y="44"/>
                      <a:pt x="158" y="13"/>
                      <a:pt x="111" y="9"/>
                    </a:cubicBezTo>
                    <a:cubicBezTo>
                      <a:pt x="111" y="9"/>
                      <a:pt x="28" y="0"/>
                      <a:pt x="9" y="87"/>
                    </a:cubicBezTo>
                    <a:cubicBezTo>
                      <a:pt x="9" y="87"/>
                      <a:pt x="0" y="120"/>
                      <a:pt x="3" y="143"/>
                    </a:cubicBezTo>
                    <a:cubicBezTo>
                      <a:pt x="3" y="143"/>
                      <a:pt x="26" y="22"/>
                      <a:pt x="121" y="34"/>
                    </a:cubicBezTo>
                    <a:cubicBezTo>
                      <a:pt x="121" y="34"/>
                      <a:pt x="220" y="46"/>
                      <a:pt x="181" y="225"/>
                    </a:cubicBezTo>
                    <a:close/>
                  </a:path>
                </a:pathLst>
              </a:custGeom>
              <a:solidFill>
                <a:srgbClr val="282828"/>
              </a:solidFill>
              <a:ln>
                <a:noFill/>
              </a:ln>
            </p:spPr>
            <p:txBody>
              <a:bodyPr anchor="ctr"/>
              <a:lstStyle/>
              <a:p>
                <a:pPr algn="ctr"/>
              </a:p>
            </p:txBody>
          </p:sp>
          <p:sp>
            <p:nvSpPr>
              <p:cNvPr id="49" name="îṡľiḍé"/>
              <p:cNvSpPr/>
              <p:nvPr/>
            </p:nvSpPr>
            <p:spPr bwMode="auto">
              <a:xfrm>
                <a:off x="8816813" y="2865438"/>
                <a:ext cx="633413" cy="439737"/>
              </a:xfrm>
              <a:custGeom>
                <a:avLst/>
                <a:gdLst>
                  <a:gd name="T0" fmla="*/ 340 w 418"/>
                  <a:gd name="T1" fmla="*/ 103 h 290"/>
                  <a:gd name="T2" fmla="*/ 69 w 418"/>
                  <a:gd name="T3" fmla="*/ 290 h 290"/>
                  <a:gd name="T4" fmla="*/ 297 w 418"/>
                  <a:gd name="T5" fmla="*/ 5 h 290"/>
                  <a:gd name="T6" fmla="*/ 340 w 418"/>
                  <a:gd name="T7" fmla="*/ 103 h 290"/>
                </a:gdLst>
                <a:ahLst/>
                <a:cxnLst>
                  <a:cxn ang="0">
                    <a:pos x="T0" y="T1"/>
                  </a:cxn>
                  <a:cxn ang="0">
                    <a:pos x="T2" y="T3"/>
                  </a:cxn>
                  <a:cxn ang="0">
                    <a:pos x="T4" y="T5"/>
                  </a:cxn>
                  <a:cxn ang="0">
                    <a:pos x="T6" y="T7"/>
                  </a:cxn>
                </a:cxnLst>
                <a:rect l="0" t="0" r="r" b="b"/>
                <a:pathLst>
                  <a:path w="418" h="290">
                    <a:moveTo>
                      <a:pt x="340" y="103"/>
                    </a:moveTo>
                    <a:cubicBezTo>
                      <a:pt x="340" y="103"/>
                      <a:pt x="280" y="229"/>
                      <a:pt x="69" y="290"/>
                    </a:cubicBezTo>
                    <a:cubicBezTo>
                      <a:pt x="69" y="290"/>
                      <a:pt x="0" y="5"/>
                      <a:pt x="297" y="5"/>
                    </a:cubicBezTo>
                    <a:cubicBezTo>
                      <a:pt x="297" y="5"/>
                      <a:pt x="418" y="0"/>
                      <a:pt x="340" y="103"/>
                    </a:cubicBezTo>
                    <a:close/>
                  </a:path>
                </a:pathLst>
              </a:custGeom>
              <a:solidFill>
                <a:srgbClr val="D1461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0" name="íSļïḍê"/>
              <p:cNvSpPr/>
              <p:nvPr/>
            </p:nvSpPr>
            <p:spPr bwMode="auto">
              <a:xfrm>
                <a:off x="8759663" y="4117976"/>
                <a:ext cx="920750" cy="552450"/>
              </a:xfrm>
              <a:custGeom>
                <a:avLst/>
                <a:gdLst>
                  <a:gd name="T0" fmla="*/ 31 w 608"/>
                  <a:gd name="T1" fmla="*/ 328 h 365"/>
                  <a:gd name="T2" fmla="*/ 68 w 608"/>
                  <a:gd name="T3" fmla="*/ 365 h 365"/>
                  <a:gd name="T4" fmla="*/ 539 w 608"/>
                  <a:gd name="T5" fmla="*/ 365 h 365"/>
                  <a:gd name="T6" fmla="*/ 576 w 608"/>
                  <a:gd name="T7" fmla="*/ 328 h 365"/>
                  <a:gd name="T8" fmla="*/ 608 w 608"/>
                  <a:gd name="T9" fmla="*/ 37 h 365"/>
                  <a:gd name="T10" fmla="*/ 570 w 608"/>
                  <a:gd name="T11" fmla="*/ 0 h 365"/>
                  <a:gd name="T12" fmla="*/ 37 w 608"/>
                  <a:gd name="T13" fmla="*/ 0 h 365"/>
                  <a:gd name="T14" fmla="*/ 0 w 608"/>
                  <a:gd name="T15" fmla="*/ 37 h 365"/>
                  <a:gd name="T16" fmla="*/ 31 w 608"/>
                  <a:gd name="T17" fmla="*/ 328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8" h="365">
                    <a:moveTo>
                      <a:pt x="31" y="328"/>
                    </a:moveTo>
                    <a:cubicBezTo>
                      <a:pt x="31" y="348"/>
                      <a:pt x="48" y="365"/>
                      <a:pt x="68" y="365"/>
                    </a:cubicBezTo>
                    <a:cubicBezTo>
                      <a:pt x="539" y="365"/>
                      <a:pt x="539" y="365"/>
                      <a:pt x="539" y="365"/>
                    </a:cubicBezTo>
                    <a:cubicBezTo>
                      <a:pt x="560" y="365"/>
                      <a:pt x="576" y="348"/>
                      <a:pt x="576" y="328"/>
                    </a:cubicBezTo>
                    <a:cubicBezTo>
                      <a:pt x="608" y="37"/>
                      <a:pt x="608" y="37"/>
                      <a:pt x="608" y="37"/>
                    </a:cubicBezTo>
                    <a:cubicBezTo>
                      <a:pt x="608" y="17"/>
                      <a:pt x="591" y="0"/>
                      <a:pt x="570" y="0"/>
                    </a:cubicBezTo>
                    <a:cubicBezTo>
                      <a:pt x="37" y="0"/>
                      <a:pt x="37" y="0"/>
                      <a:pt x="37" y="0"/>
                    </a:cubicBezTo>
                    <a:cubicBezTo>
                      <a:pt x="16" y="0"/>
                      <a:pt x="0" y="17"/>
                      <a:pt x="0" y="37"/>
                    </a:cubicBezTo>
                    <a:lnTo>
                      <a:pt x="31" y="328"/>
                    </a:ln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1" name="îŝ1iḓè"/>
              <p:cNvSpPr/>
              <p:nvPr/>
            </p:nvSpPr>
            <p:spPr bwMode="auto">
              <a:xfrm>
                <a:off x="8788238" y="4160838"/>
                <a:ext cx="862013" cy="509587"/>
              </a:xfrm>
              <a:custGeom>
                <a:avLst/>
                <a:gdLst>
                  <a:gd name="T0" fmla="*/ 32 w 569"/>
                  <a:gd name="T1" fmla="*/ 302 h 337"/>
                  <a:gd name="T2" fmla="*/ 67 w 569"/>
                  <a:gd name="T3" fmla="*/ 337 h 337"/>
                  <a:gd name="T4" fmla="*/ 503 w 569"/>
                  <a:gd name="T5" fmla="*/ 337 h 337"/>
                  <a:gd name="T6" fmla="*/ 538 w 569"/>
                  <a:gd name="T7" fmla="*/ 302 h 337"/>
                  <a:gd name="T8" fmla="*/ 569 w 569"/>
                  <a:gd name="T9" fmla="*/ 35 h 337"/>
                  <a:gd name="T10" fmla="*/ 534 w 569"/>
                  <a:gd name="T11" fmla="*/ 0 h 337"/>
                  <a:gd name="T12" fmla="*/ 36 w 569"/>
                  <a:gd name="T13" fmla="*/ 0 h 337"/>
                  <a:gd name="T14" fmla="*/ 0 w 569"/>
                  <a:gd name="T15" fmla="*/ 35 h 337"/>
                  <a:gd name="T16" fmla="*/ 32 w 569"/>
                  <a:gd name="T17" fmla="*/ 302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9" h="337">
                    <a:moveTo>
                      <a:pt x="32" y="302"/>
                    </a:moveTo>
                    <a:cubicBezTo>
                      <a:pt x="32" y="321"/>
                      <a:pt x="47" y="337"/>
                      <a:pt x="67" y="337"/>
                    </a:cubicBezTo>
                    <a:cubicBezTo>
                      <a:pt x="503" y="337"/>
                      <a:pt x="503" y="337"/>
                      <a:pt x="503" y="337"/>
                    </a:cubicBezTo>
                    <a:cubicBezTo>
                      <a:pt x="522" y="337"/>
                      <a:pt x="538" y="321"/>
                      <a:pt x="538" y="302"/>
                    </a:cubicBezTo>
                    <a:cubicBezTo>
                      <a:pt x="569" y="35"/>
                      <a:pt x="569" y="35"/>
                      <a:pt x="569" y="35"/>
                    </a:cubicBezTo>
                    <a:cubicBezTo>
                      <a:pt x="569" y="16"/>
                      <a:pt x="553" y="0"/>
                      <a:pt x="534" y="0"/>
                    </a:cubicBezTo>
                    <a:cubicBezTo>
                      <a:pt x="36" y="0"/>
                      <a:pt x="36" y="0"/>
                      <a:pt x="36" y="0"/>
                    </a:cubicBezTo>
                    <a:cubicBezTo>
                      <a:pt x="16" y="0"/>
                      <a:pt x="0" y="16"/>
                      <a:pt x="0" y="35"/>
                    </a:cubicBezTo>
                    <a:lnTo>
                      <a:pt x="32" y="302"/>
                    </a:lnTo>
                    <a:close/>
                  </a:path>
                </a:pathLst>
              </a:custGeom>
              <a:solidFill>
                <a:srgbClr val="E6E7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2" name="iṡľîḋé"/>
              <p:cNvSpPr/>
              <p:nvPr/>
            </p:nvSpPr>
            <p:spPr bwMode="auto">
              <a:xfrm>
                <a:off x="9037476" y="3838576"/>
                <a:ext cx="182563" cy="215900"/>
              </a:xfrm>
              <a:custGeom>
                <a:avLst/>
                <a:gdLst>
                  <a:gd name="T0" fmla="*/ 0 w 115"/>
                  <a:gd name="T1" fmla="*/ 14 h 136"/>
                  <a:gd name="T2" fmla="*/ 62 w 115"/>
                  <a:gd name="T3" fmla="*/ 0 h 136"/>
                  <a:gd name="T4" fmla="*/ 115 w 115"/>
                  <a:gd name="T5" fmla="*/ 67 h 136"/>
                  <a:gd name="T6" fmla="*/ 21 w 115"/>
                  <a:gd name="T7" fmla="*/ 136 h 136"/>
                  <a:gd name="T8" fmla="*/ 0 w 115"/>
                  <a:gd name="T9" fmla="*/ 14 h 136"/>
                </a:gdLst>
                <a:ahLst/>
                <a:cxnLst>
                  <a:cxn ang="0">
                    <a:pos x="T0" y="T1"/>
                  </a:cxn>
                  <a:cxn ang="0">
                    <a:pos x="T2" y="T3"/>
                  </a:cxn>
                  <a:cxn ang="0">
                    <a:pos x="T4" y="T5"/>
                  </a:cxn>
                  <a:cxn ang="0">
                    <a:pos x="T6" y="T7"/>
                  </a:cxn>
                  <a:cxn ang="0">
                    <a:pos x="T8" y="T9"/>
                  </a:cxn>
                </a:cxnLst>
                <a:rect l="0" t="0" r="r" b="b"/>
                <a:pathLst>
                  <a:path w="115" h="136">
                    <a:moveTo>
                      <a:pt x="0" y="14"/>
                    </a:moveTo>
                    <a:lnTo>
                      <a:pt x="62" y="0"/>
                    </a:lnTo>
                    <a:lnTo>
                      <a:pt x="115" y="67"/>
                    </a:lnTo>
                    <a:lnTo>
                      <a:pt x="21" y="136"/>
                    </a:lnTo>
                    <a:lnTo>
                      <a:pt x="0" y="14"/>
                    </a:lnTo>
                    <a:close/>
                  </a:path>
                </a:pathLst>
              </a:custGeom>
              <a:solidFill>
                <a:srgbClr val="E6E7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3" name="îŝľïḓe"/>
              <p:cNvSpPr/>
              <p:nvPr/>
            </p:nvSpPr>
            <p:spPr bwMode="auto">
              <a:xfrm>
                <a:off x="9220038" y="3838576"/>
                <a:ext cx="206375" cy="215900"/>
              </a:xfrm>
              <a:custGeom>
                <a:avLst/>
                <a:gdLst>
                  <a:gd name="T0" fmla="*/ 130 w 130"/>
                  <a:gd name="T1" fmla="*/ 14 h 136"/>
                  <a:gd name="T2" fmla="*/ 58 w 130"/>
                  <a:gd name="T3" fmla="*/ 0 h 136"/>
                  <a:gd name="T4" fmla="*/ 0 w 130"/>
                  <a:gd name="T5" fmla="*/ 67 h 136"/>
                  <a:gd name="T6" fmla="*/ 108 w 130"/>
                  <a:gd name="T7" fmla="*/ 136 h 136"/>
                  <a:gd name="T8" fmla="*/ 130 w 130"/>
                  <a:gd name="T9" fmla="*/ 14 h 136"/>
                </a:gdLst>
                <a:ahLst/>
                <a:cxnLst>
                  <a:cxn ang="0">
                    <a:pos x="T0" y="T1"/>
                  </a:cxn>
                  <a:cxn ang="0">
                    <a:pos x="T2" y="T3"/>
                  </a:cxn>
                  <a:cxn ang="0">
                    <a:pos x="T4" y="T5"/>
                  </a:cxn>
                  <a:cxn ang="0">
                    <a:pos x="T6" y="T7"/>
                  </a:cxn>
                  <a:cxn ang="0">
                    <a:pos x="T8" y="T9"/>
                  </a:cxn>
                </a:cxnLst>
                <a:rect l="0" t="0" r="r" b="b"/>
                <a:pathLst>
                  <a:path w="130" h="136">
                    <a:moveTo>
                      <a:pt x="130" y="14"/>
                    </a:moveTo>
                    <a:lnTo>
                      <a:pt x="58" y="0"/>
                    </a:lnTo>
                    <a:lnTo>
                      <a:pt x="0" y="67"/>
                    </a:lnTo>
                    <a:lnTo>
                      <a:pt x="108" y="136"/>
                    </a:lnTo>
                    <a:lnTo>
                      <a:pt x="130" y="14"/>
                    </a:lnTo>
                    <a:close/>
                  </a:path>
                </a:pathLst>
              </a:custGeom>
              <a:solidFill>
                <a:srgbClr val="E6E7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4" name="îṥḻiḍè"/>
              <p:cNvSpPr/>
              <p:nvPr/>
            </p:nvSpPr>
            <p:spPr bwMode="auto">
              <a:xfrm>
                <a:off x="9240675" y="2873375"/>
                <a:ext cx="369888" cy="909637"/>
              </a:xfrm>
              <a:custGeom>
                <a:avLst/>
                <a:gdLst>
                  <a:gd name="T0" fmla="*/ 114 w 244"/>
                  <a:gd name="T1" fmla="*/ 601 h 601"/>
                  <a:gd name="T2" fmla="*/ 214 w 244"/>
                  <a:gd name="T3" fmla="*/ 537 h 601"/>
                  <a:gd name="T4" fmla="*/ 218 w 244"/>
                  <a:gd name="T5" fmla="*/ 267 h 601"/>
                  <a:gd name="T6" fmla="*/ 17 w 244"/>
                  <a:gd name="T7" fmla="*/ 0 h 601"/>
                  <a:gd name="T8" fmla="*/ 0 w 244"/>
                  <a:gd name="T9" fmla="*/ 90 h 601"/>
                  <a:gd name="T10" fmla="*/ 149 w 244"/>
                  <a:gd name="T11" fmla="*/ 317 h 601"/>
                  <a:gd name="T12" fmla="*/ 114 w 244"/>
                  <a:gd name="T13" fmla="*/ 601 h 601"/>
                </a:gdLst>
                <a:ahLst/>
                <a:cxnLst>
                  <a:cxn ang="0">
                    <a:pos x="T0" y="T1"/>
                  </a:cxn>
                  <a:cxn ang="0">
                    <a:pos x="T2" y="T3"/>
                  </a:cxn>
                  <a:cxn ang="0">
                    <a:pos x="T4" y="T5"/>
                  </a:cxn>
                  <a:cxn ang="0">
                    <a:pos x="T6" y="T7"/>
                  </a:cxn>
                  <a:cxn ang="0">
                    <a:pos x="T8" y="T9"/>
                  </a:cxn>
                  <a:cxn ang="0">
                    <a:pos x="T10" y="T11"/>
                  </a:cxn>
                  <a:cxn ang="0">
                    <a:pos x="T12" y="T13"/>
                  </a:cxn>
                </a:cxnLst>
                <a:rect l="0" t="0" r="r" b="b"/>
                <a:pathLst>
                  <a:path w="244" h="601">
                    <a:moveTo>
                      <a:pt x="114" y="601"/>
                    </a:moveTo>
                    <a:cubicBezTo>
                      <a:pt x="151" y="585"/>
                      <a:pt x="184" y="563"/>
                      <a:pt x="214" y="537"/>
                    </a:cubicBezTo>
                    <a:cubicBezTo>
                      <a:pt x="209" y="420"/>
                      <a:pt x="218" y="267"/>
                      <a:pt x="218" y="267"/>
                    </a:cubicBezTo>
                    <a:cubicBezTo>
                      <a:pt x="244" y="19"/>
                      <a:pt x="17" y="0"/>
                      <a:pt x="17" y="0"/>
                    </a:cubicBezTo>
                    <a:cubicBezTo>
                      <a:pt x="29" y="29"/>
                      <a:pt x="0" y="90"/>
                      <a:pt x="0" y="90"/>
                    </a:cubicBezTo>
                    <a:cubicBezTo>
                      <a:pt x="205" y="89"/>
                      <a:pt x="149" y="317"/>
                      <a:pt x="149" y="317"/>
                    </a:cubicBezTo>
                    <a:cubicBezTo>
                      <a:pt x="125" y="438"/>
                      <a:pt x="116" y="531"/>
                      <a:pt x="114" y="601"/>
                    </a:cubicBezTo>
                    <a:close/>
                  </a:path>
                </a:pathLst>
              </a:custGeom>
              <a:solidFill>
                <a:srgbClr val="D1461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5" name="iślíḑè"/>
              <p:cNvSpPr/>
              <p:nvPr/>
            </p:nvSpPr>
            <p:spPr bwMode="auto">
              <a:xfrm>
                <a:off x="8799350" y="2890838"/>
                <a:ext cx="369888" cy="909637"/>
              </a:xfrm>
              <a:custGeom>
                <a:avLst/>
                <a:gdLst>
                  <a:gd name="T0" fmla="*/ 130 w 244"/>
                  <a:gd name="T1" fmla="*/ 601 h 601"/>
                  <a:gd name="T2" fmla="*/ 30 w 244"/>
                  <a:gd name="T3" fmla="*/ 537 h 601"/>
                  <a:gd name="T4" fmla="*/ 26 w 244"/>
                  <a:gd name="T5" fmla="*/ 267 h 601"/>
                  <a:gd name="T6" fmla="*/ 227 w 244"/>
                  <a:gd name="T7" fmla="*/ 0 h 601"/>
                  <a:gd name="T8" fmla="*/ 244 w 244"/>
                  <a:gd name="T9" fmla="*/ 90 h 601"/>
                  <a:gd name="T10" fmla="*/ 95 w 244"/>
                  <a:gd name="T11" fmla="*/ 317 h 601"/>
                  <a:gd name="T12" fmla="*/ 130 w 244"/>
                  <a:gd name="T13" fmla="*/ 601 h 601"/>
                </a:gdLst>
                <a:ahLst/>
                <a:cxnLst>
                  <a:cxn ang="0">
                    <a:pos x="T0" y="T1"/>
                  </a:cxn>
                  <a:cxn ang="0">
                    <a:pos x="T2" y="T3"/>
                  </a:cxn>
                  <a:cxn ang="0">
                    <a:pos x="T4" y="T5"/>
                  </a:cxn>
                  <a:cxn ang="0">
                    <a:pos x="T6" y="T7"/>
                  </a:cxn>
                  <a:cxn ang="0">
                    <a:pos x="T8" y="T9"/>
                  </a:cxn>
                  <a:cxn ang="0">
                    <a:pos x="T10" y="T11"/>
                  </a:cxn>
                  <a:cxn ang="0">
                    <a:pos x="T12" y="T13"/>
                  </a:cxn>
                </a:cxnLst>
                <a:rect l="0" t="0" r="r" b="b"/>
                <a:pathLst>
                  <a:path w="244" h="601">
                    <a:moveTo>
                      <a:pt x="130" y="601"/>
                    </a:moveTo>
                    <a:cubicBezTo>
                      <a:pt x="93" y="585"/>
                      <a:pt x="60" y="563"/>
                      <a:pt x="30" y="537"/>
                    </a:cubicBezTo>
                    <a:cubicBezTo>
                      <a:pt x="35" y="420"/>
                      <a:pt x="26" y="267"/>
                      <a:pt x="26" y="267"/>
                    </a:cubicBezTo>
                    <a:cubicBezTo>
                      <a:pt x="0" y="19"/>
                      <a:pt x="227" y="0"/>
                      <a:pt x="227" y="0"/>
                    </a:cubicBezTo>
                    <a:cubicBezTo>
                      <a:pt x="214" y="29"/>
                      <a:pt x="244" y="90"/>
                      <a:pt x="244" y="90"/>
                    </a:cubicBezTo>
                    <a:cubicBezTo>
                      <a:pt x="39" y="89"/>
                      <a:pt x="95" y="317"/>
                      <a:pt x="95" y="317"/>
                    </a:cubicBezTo>
                    <a:cubicBezTo>
                      <a:pt x="119" y="438"/>
                      <a:pt x="128" y="531"/>
                      <a:pt x="130" y="601"/>
                    </a:cubicBezTo>
                    <a:close/>
                  </a:path>
                </a:pathLst>
              </a:custGeom>
              <a:solidFill>
                <a:srgbClr val="D1461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sp>
          <p:nvSpPr>
            <p:cNvPr id="56" name="ïŝ1íḓe"/>
            <p:cNvSpPr/>
            <p:nvPr/>
          </p:nvSpPr>
          <p:spPr>
            <a:xfrm>
              <a:off x="6726506" y="6112758"/>
              <a:ext cx="1130300" cy="171450"/>
            </a:xfrm>
            <a:prstGeom prst="ellipse">
              <a:avLst/>
            </a:prstGeom>
            <a:solidFill>
              <a:schemeClr val="tx1">
                <a:lumMod val="75000"/>
                <a:lumOff val="2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nvGrpSpPr>
            <p:cNvPr id="57" name="îśḻïḍé"/>
            <p:cNvGrpSpPr/>
            <p:nvPr/>
          </p:nvGrpSpPr>
          <p:grpSpPr>
            <a:xfrm>
              <a:off x="6436182" y="2455158"/>
              <a:ext cx="1587500" cy="3733800"/>
              <a:chOff x="6436182" y="2822576"/>
              <a:chExt cx="1587500" cy="3733800"/>
            </a:xfrm>
          </p:grpSpPr>
          <p:sp>
            <p:nvSpPr>
              <p:cNvPr id="58" name="îṧļîḋé"/>
              <p:cNvSpPr/>
              <p:nvPr/>
            </p:nvSpPr>
            <p:spPr bwMode="auto">
              <a:xfrm>
                <a:off x="6745745" y="6205538"/>
                <a:ext cx="458788" cy="215900"/>
              </a:xfrm>
              <a:custGeom>
                <a:avLst/>
                <a:gdLst>
                  <a:gd name="T0" fmla="*/ 289 w 289"/>
                  <a:gd name="T1" fmla="*/ 59 h 136"/>
                  <a:gd name="T2" fmla="*/ 3 w 289"/>
                  <a:gd name="T3" fmla="*/ 136 h 136"/>
                  <a:gd name="T4" fmla="*/ 0 w 289"/>
                  <a:gd name="T5" fmla="*/ 127 h 136"/>
                  <a:gd name="T6" fmla="*/ 288 w 289"/>
                  <a:gd name="T7" fmla="*/ 0 h 136"/>
                  <a:gd name="T8" fmla="*/ 289 w 289"/>
                  <a:gd name="T9" fmla="*/ 59 h 136"/>
                </a:gdLst>
                <a:ahLst/>
                <a:cxnLst>
                  <a:cxn ang="0">
                    <a:pos x="T0" y="T1"/>
                  </a:cxn>
                  <a:cxn ang="0">
                    <a:pos x="T2" y="T3"/>
                  </a:cxn>
                  <a:cxn ang="0">
                    <a:pos x="T4" y="T5"/>
                  </a:cxn>
                  <a:cxn ang="0">
                    <a:pos x="T6" y="T7"/>
                  </a:cxn>
                  <a:cxn ang="0">
                    <a:pos x="T8" y="T9"/>
                  </a:cxn>
                </a:cxnLst>
                <a:rect l="0" t="0" r="r" b="b"/>
                <a:pathLst>
                  <a:path w="289" h="136">
                    <a:moveTo>
                      <a:pt x="289" y="59"/>
                    </a:moveTo>
                    <a:lnTo>
                      <a:pt x="3" y="136"/>
                    </a:lnTo>
                    <a:lnTo>
                      <a:pt x="0" y="127"/>
                    </a:lnTo>
                    <a:lnTo>
                      <a:pt x="288" y="0"/>
                    </a:lnTo>
                    <a:lnTo>
                      <a:pt x="289" y="59"/>
                    </a:lnTo>
                    <a:close/>
                  </a:path>
                </a:pathLst>
              </a:custGeom>
              <a:solidFill>
                <a:srgbClr val="35343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9" name="îs1ïḍê"/>
              <p:cNvSpPr/>
              <p:nvPr/>
            </p:nvSpPr>
            <p:spPr bwMode="auto">
              <a:xfrm>
                <a:off x="6696533" y="6432551"/>
                <a:ext cx="125413" cy="123825"/>
              </a:xfrm>
              <a:prstGeom prst="ellipse">
                <a:avLst/>
              </a:prstGeom>
              <a:solidFill>
                <a:srgbClr val="35343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0" name="iṥlîḋê"/>
              <p:cNvSpPr/>
              <p:nvPr/>
            </p:nvSpPr>
            <p:spPr bwMode="auto">
              <a:xfrm>
                <a:off x="6729870" y="6464301"/>
                <a:ext cx="61913" cy="61912"/>
              </a:xfrm>
              <a:prstGeom prst="ellipse">
                <a:avLst/>
              </a:prstGeom>
              <a:solidFill>
                <a:srgbClr val="4D4D4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1" name="ïṥlïdè"/>
              <p:cNvSpPr/>
              <p:nvPr/>
            </p:nvSpPr>
            <p:spPr bwMode="auto">
              <a:xfrm>
                <a:off x="6680658" y="6402388"/>
                <a:ext cx="158750" cy="88900"/>
              </a:xfrm>
              <a:custGeom>
                <a:avLst/>
                <a:gdLst>
                  <a:gd name="T0" fmla="*/ 52 w 105"/>
                  <a:gd name="T1" fmla="*/ 13 h 59"/>
                  <a:gd name="T2" fmla="*/ 104 w 105"/>
                  <a:gd name="T3" fmla="*/ 59 h 59"/>
                  <a:gd name="T4" fmla="*/ 105 w 105"/>
                  <a:gd name="T5" fmla="*/ 52 h 59"/>
                  <a:gd name="T6" fmla="*/ 52 w 105"/>
                  <a:gd name="T7" fmla="*/ 0 h 59"/>
                  <a:gd name="T8" fmla="*/ 0 w 105"/>
                  <a:gd name="T9" fmla="*/ 52 h 59"/>
                  <a:gd name="T10" fmla="*/ 0 w 105"/>
                  <a:gd name="T11" fmla="*/ 59 h 59"/>
                  <a:gd name="T12" fmla="*/ 52 w 105"/>
                  <a:gd name="T13" fmla="*/ 13 h 59"/>
                </a:gdLst>
                <a:ahLst/>
                <a:cxnLst>
                  <a:cxn ang="0">
                    <a:pos x="T0" y="T1"/>
                  </a:cxn>
                  <a:cxn ang="0">
                    <a:pos x="T2" y="T3"/>
                  </a:cxn>
                  <a:cxn ang="0">
                    <a:pos x="T4" y="T5"/>
                  </a:cxn>
                  <a:cxn ang="0">
                    <a:pos x="T6" y="T7"/>
                  </a:cxn>
                  <a:cxn ang="0">
                    <a:pos x="T8" y="T9"/>
                  </a:cxn>
                  <a:cxn ang="0">
                    <a:pos x="T10" y="T11"/>
                  </a:cxn>
                  <a:cxn ang="0">
                    <a:pos x="T12" y="T13"/>
                  </a:cxn>
                </a:cxnLst>
                <a:rect l="0" t="0" r="r" b="b"/>
                <a:pathLst>
                  <a:path w="105" h="59">
                    <a:moveTo>
                      <a:pt x="52" y="13"/>
                    </a:moveTo>
                    <a:cubicBezTo>
                      <a:pt x="79" y="13"/>
                      <a:pt x="101" y="33"/>
                      <a:pt x="104" y="59"/>
                    </a:cubicBezTo>
                    <a:cubicBezTo>
                      <a:pt x="105" y="57"/>
                      <a:pt x="105" y="55"/>
                      <a:pt x="105" y="52"/>
                    </a:cubicBezTo>
                    <a:cubicBezTo>
                      <a:pt x="105" y="23"/>
                      <a:pt x="81" y="0"/>
                      <a:pt x="52" y="0"/>
                    </a:cubicBezTo>
                    <a:cubicBezTo>
                      <a:pt x="23" y="0"/>
                      <a:pt x="0" y="23"/>
                      <a:pt x="0" y="52"/>
                    </a:cubicBezTo>
                    <a:cubicBezTo>
                      <a:pt x="0" y="55"/>
                      <a:pt x="0" y="57"/>
                      <a:pt x="0" y="59"/>
                    </a:cubicBezTo>
                    <a:cubicBezTo>
                      <a:pt x="3" y="33"/>
                      <a:pt x="26" y="13"/>
                      <a:pt x="52" y="13"/>
                    </a:cubicBezTo>
                    <a:close/>
                  </a:path>
                </a:pathLst>
              </a:cu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2" name="íšḻïḓé"/>
              <p:cNvSpPr/>
              <p:nvPr/>
            </p:nvSpPr>
            <p:spPr bwMode="auto">
              <a:xfrm>
                <a:off x="7252158" y="6218238"/>
                <a:ext cx="460375" cy="203200"/>
              </a:xfrm>
              <a:custGeom>
                <a:avLst/>
                <a:gdLst>
                  <a:gd name="T0" fmla="*/ 0 w 290"/>
                  <a:gd name="T1" fmla="*/ 51 h 128"/>
                  <a:gd name="T2" fmla="*/ 286 w 290"/>
                  <a:gd name="T3" fmla="*/ 128 h 128"/>
                  <a:gd name="T4" fmla="*/ 290 w 290"/>
                  <a:gd name="T5" fmla="*/ 119 h 128"/>
                  <a:gd name="T6" fmla="*/ 0 w 290"/>
                  <a:gd name="T7" fmla="*/ 0 h 128"/>
                  <a:gd name="T8" fmla="*/ 0 w 290"/>
                  <a:gd name="T9" fmla="*/ 51 h 128"/>
                </a:gdLst>
                <a:ahLst/>
                <a:cxnLst>
                  <a:cxn ang="0">
                    <a:pos x="T0" y="T1"/>
                  </a:cxn>
                  <a:cxn ang="0">
                    <a:pos x="T2" y="T3"/>
                  </a:cxn>
                  <a:cxn ang="0">
                    <a:pos x="T4" y="T5"/>
                  </a:cxn>
                  <a:cxn ang="0">
                    <a:pos x="T6" y="T7"/>
                  </a:cxn>
                  <a:cxn ang="0">
                    <a:pos x="T8" y="T9"/>
                  </a:cxn>
                </a:cxnLst>
                <a:rect l="0" t="0" r="r" b="b"/>
                <a:pathLst>
                  <a:path w="290" h="128">
                    <a:moveTo>
                      <a:pt x="0" y="51"/>
                    </a:moveTo>
                    <a:lnTo>
                      <a:pt x="286" y="128"/>
                    </a:lnTo>
                    <a:lnTo>
                      <a:pt x="290" y="119"/>
                    </a:lnTo>
                    <a:lnTo>
                      <a:pt x="0" y="0"/>
                    </a:lnTo>
                    <a:lnTo>
                      <a:pt x="0" y="51"/>
                    </a:lnTo>
                    <a:close/>
                  </a:path>
                </a:pathLst>
              </a:custGeom>
              <a:solidFill>
                <a:srgbClr val="35343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3" name="î$ḻide"/>
              <p:cNvSpPr/>
              <p:nvPr/>
            </p:nvSpPr>
            <p:spPr bwMode="auto">
              <a:xfrm>
                <a:off x="7636333" y="6432551"/>
                <a:ext cx="123825" cy="123825"/>
              </a:xfrm>
              <a:prstGeom prst="ellipse">
                <a:avLst/>
              </a:prstGeom>
              <a:solidFill>
                <a:srgbClr val="35343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4" name="íSľíḍè"/>
              <p:cNvSpPr/>
              <p:nvPr/>
            </p:nvSpPr>
            <p:spPr bwMode="auto">
              <a:xfrm>
                <a:off x="7668083" y="6464301"/>
                <a:ext cx="61913" cy="61912"/>
              </a:xfrm>
              <a:prstGeom prst="ellipse">
                <a:avLst/>
              </a:prstGeom>
              <a:solidFill>
                <a:srgbClr val="4D4D4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5" name="iśḻíde"/>
              <p:cNvSpPr/>
              <p:nvPr/>
            </p:nvSpPr>
            <p:spPr bwMode="auto">
              <a:xfrm>
                <a:off x="7618870" y="6402388"/>
                <a:ext cx="158750" cy="88900"/>
              </a:xfrm>
              <a:custGeom>
                <a:avLst/>
                <a:gdLst>
                  <a:gd name="T0" fmla="*/ 52 w 105"/>
                  <a:gd name="T1" fmla="*/ 13 h 59"/>
                  <a:gd name="T2" fmla="*/ 0 w 105"/>
                  <a:gd name="T3" fmla="*/ 59 h 59"/>
                  <a:gd name="T4" fmla="*/ 0 w 105"/>
                  <a:gd name="T5" fmla="*/ 52 h 59"/>
                  <a:gd name="T6" fmla="*/ 52 w 105"/>
                  <a:gd name="T7" fmla="*/ 0 h 59"/>
                  <a:gd name="T8" fmla="*/ 105 w 105"/>
                  <a:gd name="T9" fmla="*/ 52 h 59"/>
                  <a:gd name="T10" fmla="*/ 104 w 105"/>
                  <a:gd name="T11" fmla="*/ 59 h 59"/>
                  <a:gd name="T12" fmla="*/ 52 w 105"/>
                  <a:gd name="T13" fmla="*/ 13 h 59"/>
                </a:gdLst>
                <a:ahLst/>
                <a:cxnLst>
                  <a:cxn ang="0">
                    <a:pos x="T0" y="T1"/>
                  </a:cxn>
                  <a:cxn ang="0">
                    <a:pos x="T2" y="T3"/>
                  </a:cxn>
                  <a:cxn ang="0">
                    <a:pos x="T4" y="T5"/>
                  </a:cxn>
                  <a:cxn ang="0">
                    <a:pos x="T6" y="T7"/>
                  </a:cxn>
                  <a:cxn ang="0">
                    <a:pos x="T8" y="T9"/>
                  </a:cxn>
                  <a:cxn ang="0">
                    <a:pos x="T10" y="T11"/>
                  </a:cxn>
                  <a:cxn ang="0">
                    <a:pos x="T12" y="T13"/>
                  </a:cxn>
                </a:cxnLst>
                <a:rect l="0" t="0" r="r" b="b"/>
                <a:pathLst>
                  <a:path w="105" h="59">
                    <a:moveTo>
                      <a:pt x="52" y="13"/>
                    </a:moveTo>
                    <a:cubicBezTo>
                      <a:pt x="25" y="13"/>
                      <a:pt x="3" y="33"/>
                      <a:pt x="0" y="59"/>
                    </a:cubicBezTo>
                    <a:cubicBezTo>
                      <a:pt x="0" y="57"/>
                      <a:pt x="0" y="55"/>
                      <a:pt x="0" y="52"/>
                    </a:cubicBezTo>
                    <a:cubicBezTo>
                      <a:pt x="0" y="23"/>
                      <a:pt x="23" y="0"/>
                      <a:pt x="52" y="0"/>
                    </a:cubicBezTo>
                    <a:cubicBezTo>
                      <a:pt x="81" y="0"/>
                      <a:pt x="105" y="23"/>
                      <a:pt x="105" y="52"/>
                    </a:cubicBezTo>
                    <a:cubicBezTo>
                      <a:pt x="105" y="55"/>
                      <a:pt x="105" y="57"/>
                      <a:pt x="104" y="59"/>
                    </a:cubicBezTo>
                    <a:cubicBezTo>
                      <a:pt x="101" y="33"/>
                      <a:pt x="79" y="13"/>
                      <a:pt x="52" y="13"/>
                    </a:cubicBezTo>
                    <a:close/>
                  </a:path>
                </a:pathLst>
              </a:cu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6" name="i$ľiḑè"/>
              <p:cNvSpPr/>
              <p:nvPr/>
            </p:nvSpPr>
            <p:spPr bwMode="auto">
              <a:xfrm>
                <a:off x="6914020" y="5218113"/>
                <a:ext cx="627063" cy="115887"/>
              </a:xfrm>
              <a:prstGeom prst="rect">
                <a:avLst/>
              </a:prstGeom>
              <a:solidFill>
                <a:srgbClr val="40404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67" name="ïšḷiḋè"/>
              <p:cNvSpPr/>
              <p:nvPr/>
            </p:nvSpPr>
            <p:spPr bwMode="auto">
              <a:xfrm>
                <a:off x="7202945" y="5334001"/>
                <a:ext cx="42863" cy="915987"/>
              </a:xfrm>
              <a:prstGeom prst="rect">
                <a:avLst/>
              </a:prstGeom>
              <a:solidFill>
                <a:srgbClr val="40404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68" name="ïŝlîḋe"/>
              <p:cNvSpPr/>
              <p:nvPr/>
            </p:nvSpPr>
            <p:spPr bwMode="auto">
              <a:xfrm>
                <a:off x="7179133" y="5424488"/>
                <a:ext cx="90488" cy="317500"/>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69" name="ïSľide"/>
              <p:cNvSpPr/>
              <p:nvPr/>
            </p:nvSpPr>
            <p:spPr bwMode="auto">
              <a:xfrm>
                <a:off x="7195008" y="5899151"/>
                <a:ext cx="57150" cy="319087"/>
              </a:xfrm>
              <a:prstGeom prst="rect">
                <a:avLst/>
              </a:prstGeom>
              <a:solidFill>
                <a:srgbClr val="35343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70" name="íṩ1ïḑé"/>
              <p:cNvSpPr/>
              <p:nvPr/>
            </p:nvSpPr>
            <p:spPr bwMode="auto">
              <a:xfrm>
                <a:off x="7179133" y="5991226"/>
                <a:ext cx="90488" cy="317500"/>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71" name="íšḻïḓé"/>
              <p:cNvSpPr/>
              <p:nvPr/>
            </p:nvSpPr>
            <p:spPr bwMode="auto">
              <a:xfrm>
                <a:off x="6721933" y="5092701"/>
                <a:ext cx="1004888" cy="195262"/>
              </a:xfrm>
              <a:custGeom>
                <a:avLst/>
                <a:gdLst>
                  <a:gd name="T0" fmla="*/ 4 w 664"/>
                  <a:gd name="T1" fmla="*/ 5 h 129"/>
                  <a:gd name="T2" fmla="*/ 4 w 664"/>
                  <a:gd name="T3" fmla="*/ 51 h 129"/>
                  <a:gd name="T4" fmla="*/ 332 w 664"/>
                  <a:gd name="T5" fmla="*/ 129 h 129"/>
                  <a:gd name="T6" fmla="*/ 660 w 664"/>
                  <a:gd name="T7" fmla="*/ 51 h 129"/>
                  <a:gd name="T8" fmla="*/ 660 w 664"/>
                  <a:gd name="T9" fmla="*/ 0 h 129"/>
                  <a:gd name="T10" fmla="*/ 4 w 664"/>
                  <a:gd name="T11" fmla="*/ 5 h 129"/>
                </a:gdLst>
                <a:ahLst/>
                <a:cxnLst>
                  <a:cxn ang="0">
                    <a:pos x="T0" y="T1"/>
                  </a:cxn>
                  <a:cxn ang="0">
                    <a:pos x="T2" y="T3"/>
                  </a:cxn>
                  <a:cxn ang="0">
                    <a:pos x="T4" y="T5"/>
                  </a:cxn>
                  <a:cxn ang="0">
                    <a:pos x="T6" y="T7"/>
                  </a:cxn>
                  <a:cxn ang="0">
                    <a:pos x="T8" y="T9"/>
                  </a:cxn>
                  <a:cxn ang="0">
                    <a:pos x="T10" y="T11"/>
                  </a:cxn>
                </a:cxnLst>
                <a:rect l="0" t="0" r="r" b="b"/>
                <a:pathLst>
                  <a:path w="664" h="129">
                    <a:moveTo>
                      <a:pt x="4" y="5"/>
                    </a:moveTo>
                    <a:cubicBezTo>
                      <a:pt x="0" y="10"/>
                      <a:pt x="4" y="46"/>
                      <a:pt x="4" y="51"/>
                    </a:cubicBezTo>
                    <a:cubicBezTo>
                      <a:pt x="4" y="94"/>
                      <a:pt x="151" y="129"/>
                      <a:pt x="332" y="129"/>
                    </a:cubicBezTo>
                    <a:cubicBezTo>
                      <a:pt x="513" y="129"/>
                      <a:pt x="660" y="94"/>
                      <a:pt x="660" y="51"/>
                    </a:cubicBezTo>
                    <a:cubicBezTo>
                      <a:pt x="660" y="46"/>
                      <a:pt x="664" y="5"/>
                      <a:pt x="660" y="0"/>
                    </a:cubicBezTo>
                    <a:lnTo>
                      <a:pt x="4" y="5"/>
                    </a:lnTo>
                    <a:close/>
                  </a:path>
                </a:pathLst>
              </a:custGeom>
              <a:solidFill>
                <a:srgbClr val="6D6E7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2" name="iśļîḋe"/>
              <p:cNvSpPr/>
              <p:nvPr/>
            </p:nvSpPr>
            <p:spPr bwMode="auto">
              <a:xfrm>
                <a:off x="6728283" y="4981576"/>
                <a:ext cx="992188" cy="236537"/>
              </a:xfrm>
              <a:prstGeom prst="ellipse">
                <a:avLst/>
              </a:prstGeom>
              <a:solidFill>
                <a:srgbClr val="A6A8A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3" name="íśḷiḑé"/>
              <p:cNvSpPr/>
              <p:nvPr/>
            </p:nvSpPr>
            <p:spPr bwMode="auto">
              <a:xfrm>
                <a:off x="6901320" y="4071938"/>
                <a:ext cx="633413" cy="647700"/>
              </a:xfrm>
              <a:custGeom>
                <a:avLst/>
                <a:gdLst>
                  <a:gd name="T0" fmla="*/ 403 w 418"/>
                  <a:gd name="T1" fmla="*/ 0 h 428"/>
                  <a:gd name="T2" fmla="*/ 17 w 418"/>
                  <a:gd name="T3" fmla="*/ 0 h 428"/>
                  <a:gd name="T4" fmla="*/ 17 w 418"/>
                  <a:gd name="T5" fmla="*/ 162 h 428"/>
                  <a:gd name="T6" fmla="*/ 0 w 418"/>
                  <a:gd name="T7" fmla="*/ 428 h 428"/>
                  <a:gd name="T8" fmla="*/ 418 w 418"/>
                  <a:gd name="T9" fmla="*/ 428 h 428"/>
                  <a:gd name="T10" fmla="*/ 409 w 418"/>
                  <a:gd name="T11" fmla="*/ 165 h 428"/>
                  <a:gd name="T12" fmla="*/ 403 w 418"/>
                  <a:gd name="T13" fmla="*/ 0 h 428"/>
                </a:gdLst>
                <a:ahLst/>
                <a:cxnLst>
                  <a:cxn ang="0">
                    <a:pos x="T0" y="T1"/>
                  </a:cxn>
                  <a:cxn ang="0">
                    <a:pos x="T2" y="T3"/>
                  </a:cxn>
                  <a:cxn ang="0">
                    <a:pos x="T4" y="T5"/>
                  </a:cxn>
                  <a:cxn ang="0">
                    <a:pos x="T6" y="T7"/>
                  </a:cxn>
                  <a:cxn ang="0">
                    <a:pos x="T8" y="T9"/>
                  </a:cxn>
                  <a:cxn ang="0">
                    <a:pos x="T10" y="T11"/>
                  </a:cxn>
                  <a:cxn ang="0">
                    <a:pos x="T12" y="T13"/>
                  </a:cxn>
                </a:cxnLst>
                <a:rect l="0" t="0" r="r" b="b"/>
                <a:pathLst>
                  <a:path w="418" h="428">
                    <a:moveTo>
                      <a:pt x="403" y="0"/>
                    </a:moveTo>
                    <a:cubicBezTo>
                      <a:pt x="17" y="0"/>
                      <a:pt x="17" y="0"/>
                      <a:pt x="17" y="0"/>
                    </a:cubicBezTo>
                    <a:cubicBezTo>
                      <a:pt x="17" y="0"/>
                      <a:pt x="17" y="30"/>
                      <a:pt x="17" y="162"/>
                    </a:cubicBezTo>
                    <a:cubicBezTo>
                      <a:pt x="17" y="294"/>
                      <a:pt x="0" y="428"/>
                      <a:pt x="0" y="428"/>
                    </a:cubicBezTo>
                    <a:cubicBezTo>
                      <a:pt x="418" y="428"/>
                      <a:pt x="418" y="428"/>
                      <a:pt x="418" y="428"/>
                    </a:cubicBezTo>
                    <a:cubicBezTo>
                      <a:pt x="409" y="269"/>
                      <a:pt x="406" y="85"/>
                      <a:pt x="409" y="165"/>
                    </a:cubicBezTo>
                    <a:cubicBezTo>
                      <a:pt x="409" y="165"/>
                      <a:pt x="407" y="82"/>
                      <a:pt x="403" y="0"/>
                    </a:cubicBezTo>
                    <a:close/>
                  </a:path>
                </a:pathLst>
              </a:custGeom>
              <a:solidFill>
                <a:schemeClr val="accent1">
                  <a:lumMod val="50000"/>
                </a:schemeClr>
              </a:solidFill>
              <a:ln>
                <a:noFill/>
              </a:ln>
            </p:spPr>
            <p:txBody>
              <a:bodyPr anchor="ctr"/>
              <a:lstStyle/>
              <a:p>
                <a:pPr algn="ctr"/>
              </a:p>
            </p:txBody>
          </p:sp>
          <p:sp>
            <p:nvSpPr>
              <p:cNvPr id="74" name="iṥ1ïḑê"/>
              <p:cNvSpPr/>
              <p:nvPr/>
            </p:nvSpPr>
            <p:spPr bwMode="auto">
              <a:xfrm>
                <a:off x="6593345" y="4770438"/>
                <a:ext cx="1320800" cy="484187"/>
              </a:xfrm>
              <a:custGeom>
                <a:avLst/>
                <a:gdLst>
                  <a:gd name="T0" fmla="*/ 242 w 873"/>
                  <a:gd name="T1" fmla="*/ 0 h 320"/>
                  <a:gd name="T2" fmla="*/ 618 w 873"/>
                  <a:gd name="T3" fmla="*/ 0 h 320"/>
                  <a:gd name="T4" fmla="*/ 432 w 873"/>
                  <a:gd name="T5" fmla="*/ 299 h 320"/>
                  <a:gd name="T6" fmla="*/ 242 w 873"/>
                  <a:gd name="T7" fmla="*/ 0 h 320"/>
                </a:gdLst>
                <a:ahLst/>
                <a:cxnLst>
                  <a:cxn ang="0">
                    <a:pos x="T0" y="T1"/>
                  </a:cxn>
                  <a:cxn ang="0">
                    <a:pos x="T2" y="T3"/>
                  </a:cxn>
                  <a:cxn ang="0">
                    <a:pos x="T4" y="T5"/>
                  </a:cxn>
                  <a:cxn ang="0">
                    <a:pos x="T6" y="T7"/>
                  </a:cxn>
                </a:cxnLst>
                <a:rect l="0" t="0" r="r" b="b"/>
                <a:pathLst>
                  <a:path w="873" h="320">
                    <a:moveTo>
                      <a:pt x="242" y="0"/>
                    </a:moveTo>
                    <a:cubicBezTo>
                      <a:pt x="618" y="0"/>
                      <a:pt x="618" y="0"/>
                      <a:pt x="618" y="0"/>
                    </a:cubicBezTo>
                    <a:cubicBezTo>
                      <a:pt x="618" y="0"/>
                      <a:pt x="873" y="300"/>
                      <a:pt x="432" y="299"/>
                    </a:cubicBezTo>
                    <a:cubicBezTo>
                      <a:pt x="432" y="299"/>
                      <a:pt x="0" y="320"/>
                      <a:pt x="242" y="0"/>
                    </a:cubicBezTo>
                    <a:close/>
                  </a:path>
                </a:pathLst>
              </a:custGeom>
              <a:solidFill>
                <a:srgbClr val="5B3E05"/>
              </a:solidFill>
              <a:ln>
                <a:noFill/>
              </a:ln>
            </p:spPr>
            <p:txBody>
              <a:bodyPr anchor="ctr"/>
              <a:lstStyle/>
              <a:p>
                <a:pPr algn="ctr"/>
              </a:p>
            </p:txBody>
          </p:sp>
          <p:sp>
            <p:nvSpPr>
              <p:cNvPr id="75" name="îşliḓe"/>
              <p:cNvSpPr/>
              <p:nvPr/>
            </p:nvSpPr>
            <p:spPr bwMode="auto">
              <a:xfrm>
                <a:off x="6980695" y="6089651"/>
                <a:ext cx="155575" cy="354012"/>
              </a:xfrm>
              <a:custGeom>
                <a:avLst/>
                <a:gdLst>
                  <a:gd name="T0" fmla="*/ 0 w 103"/>
                  <a:gd name="T1" fmla="*/ 6 h 234"/>
                  <a:gd name="T2" fmla="*/ 84 w 103"/>
                  <a:gd name="T3" fmla="*/ 0 h 234"/>
                  <a:gd name="T4" fmla="*/ 95 w 103"/>
                  <a:gd name="T5" fmla="*/ 124 h 234"/>
                  <a:gd name="T6" fmla="*/ 52 w 103"/>
                  <a:gd name="T7" fmla="*/ 234 h 234"/>
                  <a:gd name="T8" fmla="*/ 6 w 103"/>
                  <a:gd name="T9" fmla="*/ 135 h 234"/>
                  <a:gd name="T10" fmla="*/ 0 w 103"/>
                  <a:gd name="T11" fmla="*/ 6 h 234"/>
                </a:gdLst>
                <a:ahLst/>
                <a:cxnLst>
                  <a:cxn ang="0">
                    <a:pos x="T0" y="T1"/>
                  </a:cxn>
                  <a:cxn ang="0">
                    <a:pos x="T2" y="T3"/>
                  </a:cxn>
                  <a:cxn ang="0">
                    <a:pos x="T4" y="T5"/>
                  </a:cxn>
                  <a:cxn ang="0">
                    <a:pos x="T6" y="T7"/>
                  </a:cxn>
                  <a:cxn ang="0">
                    <a:pos x="T8" y="T9"/>
                  </a:cxn>
                  <a:cxn ang="0">
                    <a:pos x="T10" y="T11"/>
                  </a:cxn>
                </a:cxnLst>
                <a:rect l="0" t="0" r="r" b="b"/>
                <a:pathLst>
                  <a:path w="103" h="234">
                    <a:moveTo>
                      <a:pt x="0" y="6"/>
                    </a:moveTo>
                    <a:cubicBezTo>
                      <a:pt x="84" y="0"/>
                      <a:pt x="84" y="0"/>
                      <a:pt x="84" y="0"/>
                    </a:cubicBezTo>
                    <a:cubicBezTo>
                      <a:pt x="95" y="124"/>
                      <a:pt x="95" y="124"/>
                      <a:pt x="95" y="124"/>
                    </a:cubicBezTo>
                    <a:cubicBezTo>
                      <a:pt x="95" y="124"/>
                      <a:pt x="103" y="220"/>
                      <a:pt x="52" y="234"/>
                    </a:cubicBezTo>
                    <a:cubicBezTo>
                      <a:pt x="52" y="234"/>
                      <a:pt x="10" y="222"/>
                      <a:pt x="6" y="135"/>
                    </a:cubicBezTo>
                    <a:lnTo>
                      <a:pt x="0" y="6"/>
                    </a:lnTo>
                    <a:close/>
                  </a:path>
                </a:pathLst>
              </a:custGeom>
              <a:solidFill>
                <a:srgbClr val="EDB09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6" name="işlïḓè"/>
              <p:cNvSpPr/>
              <p:nvPr/>
            </p:nvSpPr>
            <p:spPr bwMode="auto">
              <a:xfrm>
                <a:off x="6963233" y="6270626"/>
                <a:ext cx="223838" cy="244475"/>
              </a:xfrm>
              <a:custGeom>
                <a:avLst/>
                <a:gdLst>
                  <a:gd name="T0" fmla="*/ 17 w 148"/>
                  <a:gd name="T1" fmla="*/ 6 h 161"/>
                  <a:gd name="T2" fmla="*/ 105 w 148"/>
                  <a:gd name="T3" fmla="*/ 0 h 161"/>
                  <a:gd name="T4" fmla="*/ 68 w 148"/>
                  <a:gd name="T5" fmla="*/ 161 h 161"/>
                  <a:gd name="T6" fmla="*/ 17 w 148"/>
                  <a:gd name="T7" fmla="*/ 6 h 161"/>
                </a:gdLst>
                <a:ahLst/>
                <a:cxnLst>
                  <a:cxn ang="0">
                    <a:pos x="T0" y="T1"/>
                  </a:cxn>
                  <a:cxn ang="0">
                    <a:pos x="T2" y="T3"/>
                  </a:cxn>
                  <a:cxn ang="0">
                    <a:pos x="T4" y="T5"/>
                  </a:cxn>
                  <a:cxn ang="0">
                    <a:pos x="T6" y="T7"/>
                  </a:cxn>
                </a:cxnLst>
                <a:rect l="0" t="0" r="r" b="b"/>
                <a:pathLst>
                  <a:path w="148" h="161">
                    <a:moveTo>
                      <a:pt x="17" y="6"/>
                    </a:moveTo>
                    <a:cubicBezTo>
                      <a:pt x="17" y="6"/>
                      <a:pt x="62" y="13"/>
                      <a:pt x="105" y="0"/>
                    </a:cubicBezTo>
                    <a:cubicBezTo>
                      <a:pt x="105" y="0"/>
                      <a:pt x="148" y="156"/>
                      <a:pt x="68" y="161"/>
                    </a:cubicBezTo>
                    <a:cubicBezTo>
                      <a:pt x="68" y="161"/>
                      <a:pt x="0" y="159"/>
                      <a:pt x="17" y="6"/>
                    </a:cubicBezTo>
                    <a:close/>
                  </a:path>
                </a:pathLst>
              </a:custGeom>
              <a:solidFill>
                <a:schemeClr val="accent1">
                  <a:lumMod val="75000"/>
                </a:schemeClr>
              </a:solidFill>
              <a:ln>
                <a:noFill/>
              </a:ln>
            </p:spPr>
            <p:txBody>
              <a:bodyPr anchor="ctr"/>
              <a:lstStyle/>
              <a:p>
                <a:pPr algn="ctr"/>
              </a:p>
            </p:txBody>
          </p:sp>
          <p:sp>
            <p:nvSpPr>
              <p:cNvPr id="77" name="íşḻîḍê"/>
              <p:cNvSpPr/>
              <p:nvPr/>
            </p:nvSpPr>
            <p:spPr bwMode="auto">
              <a:xfrm>
                <a:off x="6987045" y="6359526"/>
                <a:ext cx="158750" cy="157162"/>
              </a:xfrm>
              <a:custGeom>
                <a:avLst/>
                <a:gdLst>
                  <a:gd name="T0" fmla="*/ 52 w 105"/>
                  <a:gd name="T1" fmla="*/ 88 h 103"/>
                  <a:gd name="T2" fmla="*/ 0 w 105"/>
                  <a:gd name="T3" fmla="*/ 5 h 103"/>
                  <a:gd name="T4" fmla="*/ 53 w 105"/>
                  <a:gd name="T5" fmla="*/ 103 h 103"/>
                  <a:gd name="T6" fmla="*/ 101 w 105"/>
                  <a:gd name="T7" fmla="*/ 0 h 103"/>
                  <a:gd name="T8" fmla="*/ 52 w 105"/>
                  <a:gd name="T9" fmla="*/ 88 h 103"/>
                </a:gdLst>
                <a:ahLst/>
                <a:cxnLst>
                  <a:cxn ang="0">
                    <a:pos x="T0" y="T1"/>
                  </a:cxn>
                  <a:cxn ang="0">
                    <a:pos x="T2" y="T3"/>
                  </a:cxn>
                  <a:cxn ang="0">
                    <a:pos x="T4" y="T5"/>
                  </a:cxn>
                  <a:cxn ang="0">
                    <a:pos x="T6" y="T7"/>
                  </a:cxn>
                  <a:cxn ang="0">
                    <a:pos x="T8" y="T9"/>
                  </a:cxn>
                </a:cxnLst>
                <a:rect l="0" t="0" r="r" b="b"/>
                <a:pathLst>
                  <a:path w="105" h="103">
                    <a:moveTo>
                      <a:pt x="52" y="88"/>
                    </a:moveTo>
                    <a:cubicBezTo>
                      <a:pt x="52" y="88"/>
                      <a:pt x="8" y="86"/>
                      <a:pt x="0" y="5"/>
                    </a:cubicBezTo>
                    <a:cubicBezTo>
                      <a:pt x="3" y="102"/>
                      <a:pt x="53" y="103"/>
                      <a:pt x="53" y="103"/>
                    </a:cubicBezTo>
                    <a:cubicBezTo>
                      <a:pt x="100" y="100"/>
                      <a:pt x="105" y="45"/>
                      <a:pt x="101" y="0"/>
                    </a:cubicBezTo>
                    <a:cubicBezTo>
                      <a:pt x="102" y="41"/>
                      <a:pt x="94" y="85"/>
                      <a:pt x="52" y="88"/>
                    </a:cubicBezTo>
                    <a:close/>
                  </a:path>
                </a:pathLst>
              </a:custGeom>
              <a:solidFill>
                <a:schemeClr val="accent1">
                  <a:lumMod val="50000"/>
                </a:schemeClr>
              </a:solidFill>
              <a:ln>
                <a:noFill/>
              </a:ln>
            </p:spPr>
            <p:txBody>
              <a:bodyPr anchor="ctr"/>
              <a:lstStyle/>
              <a:p>
                <a:pPr algn="ctr"/>
              </a:p>
            </p:txBody>
          </p:sp>
          <p:sp>
            <p:nvSpPr>
              <p:cNvPr id="78" name="îśḷíďê"/>
              <p:cNvSpPr/>
              <p:nvPr/>
            </p:nvSpPr>
            <p:spPr bwMode="auto">
              <a:xfrm>
                <a:off x="6788608" y="4779963"/>
                <a:ext cx="357188" cy="1504950"/>
              </a:xfrm>
              <a:custGeom>
                <a:avLst/>
                <a:gdLst>
                  <a:gd name="T0" fmla="*/ 13 w 236"/>
                  <a:gd name="T1" fmla="*/ 53 h 994"/>
                  <a:gd name="T2" fmla="*/ 69 w 236"/>
                  <a:gd name="T3" fmla="*/ 6 h 994"/>
                  <a:gd name="T4" fmla="*/ 126 w 236"/>
                  <a:gd name="T5" fmla="*/ 4 h 994"/>
                  <a:gd name="T6" fmla="*/ 209 w 236"/>
                  <a:gd name="T7" fmla="*/ 157 h 994"/>
                  <a:gd name="T8" fmla="*/ 229 w 236"/>
                  <a:gd name="T9" fmla="*/ 418 h 994"/>
                  <a:gd name="T10" fmla="*/ 232 w 236"/>
                  <a:gd name="T11" fmla="*/ 605 h 994"/>
                  <a:gd name="T12" fmla="*/ 232 w 236"/>
                  <a:gd name="T13" fmla="*/ 985 h 994"/>
                  <a:gd name="T14" fmla="*/ 109 w 236"/>
                  <a:gd name="T15" fmla="*/ 994 h 994"/>
                  <a:gd name="T16" fmla="*/ 56 w 236"/>
                  <a:gd name="T17" fmla="*/ 682 h 994"/>
                  <a:gd name="T18" fmla="*/ 7 w 236"/>
                  <a:gd name="T19" fmla="*/ 271 h 994"/>
                  <a:gd name="T20" fmla="*/ 2 w 236"/>
                  <a:gd name="T21" fmla="*/ 157 h 994"/>
                  <a:gd name="T22" fmla="*/ 13 w 236"/>
                  <a:gd name="T23" fmla="*/ 53 h 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6" h="994">
                    <a:moveTo>
                      <a:pt x="13" y="53"/>
                    </a:moveTo>
                    <a:cubicBezTo>
                      <a:pt x="21" y="34"/>
                      <a:pt x="45" y="13"/>
                      <a:pt x="69" y="6"/>
                    </a:cubicBezTo>
                    <a:cubicBezTo>
                      <a:pt x="86" y="0"/>
                      <a:pt x="108" y="0"/>
                      <a:pt x="126" y="4"/>
                    </a:cubicBezTo>
                    <a:cubicBezTo>
                      <a:pt x="200" y="20"/>
                      <a:pt x="206" y="95"/>
                      <a:pt x="209" y="157"/>
                    </a:cubicBezTo>
                    <a:cubicBezTo>
                      <a:pt x="214" y="244"/>
                      <a:pt x="224" y="331"/>
                      <a:pt x="229" y="418"/>
                    </a:cubicBezTo>
                    <a:cubicBezTo>
                      <a:pt x="232" y="480"/>
                      <a:pt x="232" y="543"/>
                      <a:pt x="232" y="605"/>
                    </a:cubicBezTo>
                    <a:cubicBezTo>
                      <a:pt x="233" y="695"/>
                      <a:pt x="236" y="895"/>
                      <a:pt x="232" y="985"/>
                    </a:cubicBezTo>
                    <a:cubicBezTo>
                      <a:pt x="109" y="994"/>
                      <a:pt x="109" y="994"/>
                      <a:pt x="109" y="994"/>
                    </a:cubicBezTo>
                    <a:cubicBezTo>
                      <a:pt x="72" y="861"/>
                      <a:pt x="66" y="748"/>
                      <a:pt x="56" y="682"/>
                    </a:cubicBezTo>
                    <a:cubicBezTo>
                      <a:pt x="34" y="550"/>
                      <a:pt x="13" y="405"/>
                      <a:pt x="7" y="271"/>
                    </a:cubicBezTo>
                    <a:cubicBezTo>
                      <a:pt x="5" y="232"/>
                      <a:pt x="3" y="197"/>
                      <a:pt x="2" y="157"/>
                    </a:cubicBezTo>
                    <a:cubicBezTo>
                      <a:pt x="1" y="124"/>
                      <a:pt x="0" y="87"/>
                      <a:pt x="13" y="53"/>
                    </a:cubicBezTo>
                    <a:close/>
                  </a:path>
                </a:pathLst>
              </a:custGeom>
              <a:solidFill>
                <a:srgbClr val="5B3E05"/>
              </a:solidFill>
              <a:ln>
                <a:noFill/>
              </a:ln>
            </p:spPr>
            <p:txBody>
              <a:bodyPr anchor="ctr"/>
              <a:lstStyle/>
              <a:p>
                <a:pPr algn="ctr"/>
              </a:p>
            </p:txBody>
          </p:sp>
          <p:sp>
            <p:nvSpPr>
              <p:cNvPr id="79" name="íṩḻíďe"/>
              <p:cNvSpPr/>
              <p:nvPr/>
            </p:nvSpPr>
            <p:spPr bwMode="auto">
              <a:xfrm>
                <a:off x="7258508" y="5994401"/>
                <a:ext cx="198438" cy="355600"/>
              </a:xfrm>
              <a:custGeom>
                <a:avLst/>
                <a:gdLst>
                  <a:gd name="T0" fmla="*/ 49 w 131"/>
                  <a:gd name="T1" fmla="*/ 0 h 234"/>
                  <a:gd name="T2" fmla="*/ 131 w 131"/>
                  <a:gd name="T3" fmla="*/ 17 h 234"/>
                  <a:gd name="T4" fmla="*/ 108 w 131"/>
                  <a:gd name="T5" fmla="*/ 139 h 234"/>
                  <a:gd name="T6" fmla="*/ 37 w 131"/>
                  <a:gd name="T7" fmla="*/ 234 h 234"/>
                  <a:gd name="T8" fmla="*/ 20 w 131"/>
                  <a:gd name="T9" fmla="*/ 126 h 234"/>
                  <a:gd name="T10" fmla="*/ 49 w 131"/>
                  <a:gd name="T11" fmla="*/ 0 h 234"/>
                </a:gdLst>
                <a:ahLst/>
                <a:cxnLst>
                  <a:cxn ang="0">
                    <a:pos x="T0" y="T1"/>
                  </a:cxn>
                  <a:cxn ang="0">
                    <a:pos x="T2" y="T3"/>
                  </a:cxn>
                  <a:cxn ang="0">
                    <a:pos x="T4" y="T5"/>
                  </a:cxn>
                  <a:cxn ang="0">
                    <a:pos x="T6" y="T7"/>
                  </a:cxn>
                  <a:cxn ang="0">
                    <a:pos x="T8" y="T9"/>
                  </a:cxn>
                  <a:cxn ang="0">
                    <a:pos x="T10" y="T11"/>
                  </a:cxn>
                </a:cxnLst>
                <a:rect l="0" t="0" r="r" b="b"/>
                <a:pathLst>
                  <a:path w="131" h="234">
                    <a:moveTo>
                      <a:pt x="49" y="0"/>
                    </a:moveTo>
                    <a:cubicBezTo>
                      <a:pt x="131" y="17"/>
                      <a:pt x="131" y="17"/>
                      <a:pt x="131" y="17"/>
                    </a:cubicBezTo>
                    <a:cubicBezTo>
                      <a:pt x="108" y="139"/>
                      <a:pt x="108" y="139"/>
                      <a:pt x="108" y="139"/>
                    </a:cubicBezTo>
                    <a:cubicBezTo>
                      <a:pt x="108" y="139"/>
                      <a:pt x="90" y="234"/>
                      <a:pt x="37" y="234"/>
                    </a:cubicBezTo>
                    <a:cubicBezTo>
                      <a:pt x="37" y="234"/>
                      <a:pt x="0" y="211"/>
                      <a:pt x="20" y="126"/>
                    </a:cubicBezTo>
                    <a:lnTo>
                      <a:pt x="49" y="0"/>
                    </a:lnTo>
                    <a:close/>
                  </a:path>
                </a:pathLst>
              </a:custGeom>
              <a:solidFill>
                <a:srgbClr val="EDB09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0" name="îṥľïḋê"/>
              <p:cNvSpPr/>
              <p:nvPr/>
            </p:nvSpPr>
            <p:spPr bwMode="auto">
              <a:xfrm>
                <a:off x="7201358" y="6188076"/>
                <a:ext cx="219075" cy="269875"/>
              </a:xfrm>
              <a:custGeom>
                <a:avLst/>
                <a:gdLst>
                  <a:gd name="T0" fmla="*/ 58 w 145"/>
                  <a:gd name="T1" fmla="*/ 0 h 179"/>
                  <a:gd name="T2" fmla="*/ 145 w 145"/>
                  <a:gd name="T3" fmla="*/ 19 h 179"/>
                  <a:gd name="T4" fmla="*/ 65 w 145"/>
                  <a:gd name="T5" fmla="*/ 163 h 179"/>
                  <a:gd name="T6" fmla="*/ 58 w 145"/>
                  <a:gd name="T7" fmla="*/ 0 h 179"/>
                </a:gdLst>
                <a:ahLst/>
                <a:cxnLst>
                  <a:cxn ang="0">
                    <a:pos x="T0" y="T1"/>
                  </a:cxn>
                  <a:cxn ang="0">
                    <a:pos x="T2" y="T3"/>
                  </a:cxn>
                  <a:cxn ang="0">
                    <a:pos x="T4" y="T5"/>
                  </a:cxn>
                  <a:cxn ang="0">
                    <a:pos x="T6" y="T7"/>
                  </a:cxn>
                </a:cxnLst>
                <a:rect l="0" t="0" r="r" b="b"/>
                <a:pathLst>
                  <a:path w="145" h="179">
                    <a:moveTo>
                      <a:pt x="58" y="0"/>
                    </a:moveTo>
                    <a:cubicBezTo>
                      <a:pt x="58" y="0"/>
                      <a:pt x="99" y="19"/>
                      <a:pt x="145" y="19"/>
                    </a:cubicBezTo>
                    <a:cubicBezTo>
                      <a:pt x="145" y="19"/>
                      <a:pt x="144" y="179"/>
                      <a:pt x="65" y="163"/>
                    </a:cubicBezTo>
                    <a:cubicBezTo>
                      <a:pt x="65" y="163"/>
                      <a:pt x="0" y="142"/>
                      <a:pt x="58" y="0"/>
                    </a:cubicBezTo>
                    <a:close/>
                  </a:path>
                </a:pathLst>
              </a:custGeom>
              <a:solidFill>
                <a:schemeClr val="accent1">
                  <a:lumMod val="75000"/>
                </a:schemeClr>
              </a:solidFill>
              <a:ln>
                <a:noFill/>
              </a:ln>
            </p:spPr>
            <p:txBody>
              <a:bodyPr anchor="ctr"/>
              <a:lstStyle/>
              <a:p>
                <a:pPr algn="ctr"/>
              </a:p>
            </p:txBody>
          </p:sp>
          <p:sp>
            <p:nvSpPr>
              <p:cNvPr id="81" name="íşļíḍè"/>
              <p:cNvSpPr/>
              <p:nvPr/>
            </p:nvSpPr>
            <p:spPr bwMode="auto">
              <a:xfrm>
                <a:off x="7226758" y="6270626"/>
                <a:ext cx="185738" cy="180975"/>
              </a:xfrm>
              <a:custGeom>
                <a:avLst/>
                <a:gdLst>
                  <a:gd name="T0" fmla="*/ 51 w 122"/>
                  <a:gd name="T1" fmla="*/ 94 h 119"/>
                  <a:gd name="T2" fmla="*/ 23 w 122"/>
                  <a:gd name="T3" fmla="*/ 0 h 119"/>
                  <a:gd name="T4" fmla="*/ 48 w 122"/>
                  <a:gd name="T5" fmla="*/ 109 h 119"/>
                  <a:gd name="T6" fmla="*/ 122 w 122"/>
                  <a:gd name="T7" fmla="*/ 23 h 119"/>
                  <a:gd name="T8" fmla="*/ 51 w 122"/>
                  <a:gd name="T9" fmla="*/ 94 h 119"/>
                </a:gdLst>
                <a:ahLst/>
                <a:cxnLst>
                  <a:cxn ang="0">
                    <a:pos x="T0" y="T1"/>
                  </a:cxn>
                  <a:cxn ang="0">
                    <a:pos x="T2" y="T3"/>
                  </a:cxn>
                  <a:cxn ang="0">
                    <a:pos x="T4" y="T5"/>
                  </a:cxn>
                  <a:cxn ang="0">
                    <a:pos x="T6" y="T7"/>
                  </a:cxn>
                  <a:cxn ang="0">
                    <a:pos x="T8" y="T9"/>
                  </a:cxn>
                </a:cxnLst>
                <a:rect l="0" t="0" r="r" b="b"/>
                <a:pathLst>
                  <a:path w="122" h="119">
                    <a:moveTo>
                      <a:pt x="51" y="94"/>
                    </a:moveTo>
                    <a:cubicBezTo>
                      <a:pt x="51" y="94"/>
                      <a:pt x="9" y="81"/>
                      <a:pt x="23" y="0"/>
                    </a:cubicBezTo>
                    <a:cubicBezTo>
                      <a:pt x="0" y="94"/>
                      <a:pt x="48" y="109"/>
                      <a:pt x="48" y="109"/>
                    </a:cubicBezTo>
                    <a:cubicBezTo>
                      <a:pt x="94" y="119"/>
                      <a:pt x="113" y="67"/>
                      <a:pt x="122" y="23"/>
                    </a:cubicBezTo>
                    <a:cubicBezTo>
                      <a:pt x="112" y="63"/>
                      <a:pt x="92" y="103"/>
                      <a:pt x="51" y="94"/>
                    </a:cubicBezTo>
                    <a:close/>
                  </a:path>
                </a:pathLst>
              </a:custGeom>
              <a:solidFill>
                <a:schemeClr val="accent1">
                  <a:lumMod val="50000"/>
                </a:schemeClr>
              </a:solidFill>
              <a:ln>
                <a:noFill/>
              </a:ln>
            </p:spPr>
            <p:txBody>
              <a:bodyPr anchor="ctr"/>
              <a:lstStyle/>
              <a:p>
                <a:pPr algn="ctr"/>
              </a:p>
            </p:txBody>
          </p:sp>
          <p:sp>
            <p:nvSpPr>
              <p:cNvPr id="82" name="ïśľíḑé"/>
              <p:cNvSpPr/>
              <p:nvPr/>
            </p:nvSpPr>
            <p:spPr bwMode="auto">
              <a:xfrm>
                <a:off x="7274383" y="4730751"/>
                <a:ext cx="582613" cy="1482725"/>
              </a:xfrm>
              <a:custGeom>
                <a:avLst/>
                <a:gdLst>
                  <a:gd name="T0" fmla="*/ 189 w 385"/>
                  <a:gd name="T1" fmla="*/ 34 h 979"/>
                  <a:gd name="T2" fmla="*/ 246 w 385"/>
                  <a:gd name="T3" fmla="*/ 3 h 979"/>
                  <a:gd name="T4" fmla="*/ 298 w 385"/>
                  <a:gd name="T5" fmla="*/ 12 h 979"/>
                  <a:gd name="T6" fmla="*/ 362 w 385"/>
                  <a:gd name="T7" fmla="*/ 184 h 979"/>
                  <a:gd name="T8" fmla="*/ 296 w 385"/>
                  <a:gd name="T9" fmla="*/ 436 h 979"/>
                  <a:gd name="T10" fmla="*/ 237 w 385"/>
                  <a:gd name="T11" fmla="*/ 619 h 979"/>
                  <a:gd name="T12" fmla="*/ 121 w 385"/>
                  <a:gd name="T13" fmla="*/ 979 h 979"/>
                  <a:gd name="T14" fmla="*/ 0 w 385"/>
                  <a:gd name="T15" fmla="*/ 959 h 979"/>
                  <a:gd name="T16" fmla="*/ 46 w 385"/>
                  <a:gd name="T17" fmla="*/ 645 h 979"/>
                  <a:gd name="T18" fmla="*/ 119 w 385"/>
                  <a:gd name="T19" fmla="*/ 250 h 979"/>
                  <a:gd name="T20" fmla="*/ 146 w 385"/>
                  <a:gd name="T21" fmla="*/ 136 h 979"/>
                  <a:gd name="T22" fmla="*/ 189 w 385"/>
                  <a:gd name="T23" fmla="*/ 3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5" h="979">
                    <a:moveTo>
                      <a:pt x="189" y="34"/>
                    </a:moveTo>
                    <a:cubicBezTo>
                      <a:pt x="201" y="18"/>
                      <a:pt x="225" y="7"/>
                      <a:pt x="246" y="3"/>
                    </a:cubicBezTo>
                    <a:cubicBezTo>
                      <a:pt x="264" y="0"/>
                      <a:pt x="281" y="6"/>
                      <a:pt x="298" y="12"/>
                    </a:cubicBezTo>
                    <a:cubicBezTo>
                      <a:pt x="385" y="40"/>
                      <a:pt x="376" y="124"/>
                      <a:pt x="362" y="184"/>
                    </a:cubicBezTo>
                    <a:cubicBezTo>
                      <a:pt x="342" y="269"/>
                      <a:pt x="316" y="351"/>
                      <a:pt x="296" y="436"/>
                    </a:cubicBezTo>
                    <a:cubicBezTo>
                      <a:pt x="282" y="497"/>
                      <a:pt x="254" y="559"/>
                      <a:pt x="237" y="619"/>
                    </a:cubicBezTo>
                    <a:cubicBezTo>
                      <a:pt x="214" y="705"/>
                      <a:pt x="149" y="894"/>
                      <a:pt x="121" y="979"/>
                    </a:cubicBezTo>
                    <a:cubicBezTo>
                      <a:pt x="0" y="959"/>
                      <a:pt x="0" y="959"/>
                      <a:pt x="0" y="959"/>
                    </a:cubicBezTo>
                    <a:cubicBezTo>
                      <a:pt x="14" y="903"/>
                      <a:pt x="39" y="712"/>
                      <a:pt x="46" y="645"/>
                    </a:cubicBezTo>
                    <a:cubicBezTo>
                      <a:pt x="62" y="512"/>
                      <a:pt x="88" y="380"/>
                      <a:pt x="119" y="250"/>
                    </a:cubicBezTo>
                    <a:cubicBezTo>
                      <a:pt x="128" y="211"/>
                      <a:pt x="137" y="174"/>
                      <a:pt x="146" y="136"/>
                    </a:cubicBezTo>
                    <a:cubicBezTo>
                      <a:pt x="154" y="104"/>
                      <a:pt x="167" y="63"/>
                      <a:pt x="189" y="34"/>
                    </a:cubicBezTo>
                    <a:close/>
                  </a:path>
                </a:pathLst>
              </a:custGeom>
              <a:solidFill>
                <a:srgbClr val="5B3E05"/>
              </a:solidFill>
              <a:ln>
                <a:noFill/>
              </a:ln>
            </p:spPr>
            <p:txBody>
              <a:bodyPr anchor="ctr"/>
              <a:lstStyle/>
              <a:p>
                <a:pPr algn="ctr"/>
              </a:p>
            </p:txBody>
          </p:sp>
          <p:sp>
            <p:nvSpPr>
              <p:cNvPr id="83" name="ïś1iḋe"/>
              <p:cNvSpPr/>
              <p:nvPr/>
            </p:nvSpPr>
            <p:spPr bwMode="auto">
              <a:xfrm>
                <a:off x="7536320" y="4133851"/>
                <a:ext cx="466725" cy="495300"/>
              </a:xfrm>
              <a:custGeom>
                <a:avLst/>
                <a:gdLst>
                  <a:gd name="T0" fmla="*/ 175 w 309"/>
                  <a:gd name="T1" fmla="*/ 262 h 327"/>
                  <a:gd name="T2" fmla="*/ 309 w 309"/>
                  <a:gd name="T3" fmla="*/ 253 h 327"/>
                  <a:gd name="T4" fmla="*/ 157 w 309"/>
                  <a:gd name="T5" fmla="*/ 0 h 327"/>
                  <a:gd name="T6" fmla="*/ 0 w 309"/>
                  <a:gd name="T7" fmla="*/ 69 h 327"/>
                  <a:gd name="T8" fmla="*/ 175 w 309"/>
                  <a:gd name="T9" fmla="*/ 262 h 327"/>
                </a:gdLst>
                <a:ahLst/>
                <a:cxnLst>
                  <a:cxn ang="0">
                    <a:pos x="T0" y="T1"/>
                  </a:cxn>
                  <a:cxn ang="0">
                    <a:pos x="T2" y="T3"/>
                  </a:cxn>
                  <a:cxn ang="0">
                    <a:pos x="T4" y="T5"/>
                  </a:cxn>
                  <a:cxn ang="0">
                    <a:pos x="T6" y="T7"/>
                  </a:cxn>
                  <a:cxn ang="0">
                    <a:pos x="T8" y="T9"/>
                  </a:cxn>
                </a:cxnLst>
                <a:rect l="0" t="0" r="r" b="b"/>
                <a:pathLst>
                  <a:path w="309" h="327">
                    <a:moveTo>
                      <a:pt x="175" y="262"/>
                    </a:moveTo>
                    <a:cubicBezTo>
                      <a:pt x="280" y="327"/>
                      <a:pt x="309" y="253"/>
                      <a:pt x="309" y="253"/>
                    </a:cubicBezTo>
                    <a:cubicBezTo>
                      <a:pt x="157" y="0"/>
                      <a:pt x="157" y="0"/>
                      <a:pt x="157" y="0"/>
                    </a:cubicBezTo>
                    <a:cubicBezTo>
                      <a:pt x="0" y="69"/>
                      <a:pt x="0" y="69"/>
                      <a:pt x="0" y="69"/>
                    </a:cubicBezTo>
                    <a:cubicBezTo>
                      <a:pt x="0" y="69"/>
                      <a:pt x="62" y="210"/>
                      <a:pt x="175" y="262"/>
                    </a:cubicBezTo>
                    <a:close/>
                  </a:path>
                </a:pathLst>
              </a:custGeom>
              <a:solidFill>
                <a:srgbClr val="EDB09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4" name="iś1íḓè"/>
              <p:cNvSpPr/>
              <p:nvPr/>
            </p:nvSpPr>
            <p:spPr bwMode="auto">
              <a:xfrm>
                <a:off x="7115633" y="3657601"/>
                <a:ext cx="200025" cy="168275"/>
              </a:xfrm>
              <a:custGeom>
                <a:avLst/>
                <a:gdLst>
                  <a:gd name="T0" fmla="*/ 10 w 133"/>
                  <a:gd name="T1" fmla="*/ 0 h 111"/>
                  <a:gd name="T2" fmla="*/ 123 w 133"/>
                  <a:gd name="T3" fmla="*/ 0 h 111"/>
                  <a:gd name="T4" fmla="*/ 133 w 133"/>
                  <a:gd name="T5" fmla="*/ 111 h 111"/>
                  <a:gd name="T6" fmla="*/ 0 w 133"/>
                  <a:gd name="T7" fmla="*/ 111 h 111"/>
                  <a:gd name="T8" fmla="*/ 10 w 133"/>
                  <a:gd name="T9" fmla="*/ 0 h 111"/>
                </a:gdLst>
                <a:ahLst/>
                <a:cxnLst>
                  <a:cxn ang="0">
                    <a:pos x="T0" y="T1"/>
                  </a:cxn>
                  <a:cxn ang="0">
                    <a:pos x="T2" y="T3"/>
                  </a:cxn>
                  <a:cxn ang="0">
                    <a:pos x="T4" y="T5"/>
                  </a:cxn>
                  <a:cxn ang="0">
                    <a:pos x="T6" y="T7"/>
                  </a:cxn>
                  <a:cxn ang="0">
                    <a:pos x="T8" y="T9"/>
                  </a:cxn>
                </a:cxnLst>
                <a:rect l="0" t="0" r="r" b="b"/>
                <a:pathLst>
                  <a:path w="133" h="111">
                    <a:moveTo>
                      <a:pt x="10" y="0"/>
                    </a:moveTo>
                    <a:cubicBezTo>
                      <a:pt x="123" y="0"/>
                      <a:pt x="123" y="0"/>
                      <a:pt x="123" y="0"/>
                    </a:cubicBezTo>
                    <a:cubicBezTo>
                      <a:pt x="123" y="0"/>
                      <a:pt x="103" y="59"/>
                      <a:pt x="133" y="111"/>
                    </a:cubicBezTo>
                    <a:cubicBezTo>
                      <a:pt x="0" y="111"/>
                      <a:pt x="0" y="111"/>
                      <a:pt x="0" y="111"/>
                    </a:cubicBezTo>
                    <a:cubicBezTo>
                      <a:pt x="0" y="111"/>
                      <a:pt x="38" y="80"/>
                      <a:pt x="10" y="0"/>
                    </a:cubicBezTo>
                    <a:close/>
                  </a:path>
                </a:pathLst>
              </a:custGeom>
              <a:solidFill>
                <a:srgbClr val="EDB09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5" name="iṧḻíḍè"/>
              <p:cNvSpPr/>
              <p:nvPr/>
            </p:nvSpPr>
            <p:spPr bwMode="auto">
              <a:xfrm>
                <a:off x="7129920" y="3657601"/>
                <a:ext cx="171450" cy="107950"/>
              </a:xfrm>
              <a:custGeom>
                <a:avLst/>
                <a:gdLst>
                  <a:gd name="T0" fmla="*/ 0 w 113"/>
                  <a:gd name="T1" fmla="*/ 0 h 71"/>
                  <a:gd name="T2" fmla="*/ 113 w 113"/>
                  <a:gd name="T3" fmla="*/ 0 h 71"/>
                  <a:gd name="T4" fmla="*/ 109 w 113"/>
                  <a:gd name="T5" fmla="*/ 71 h 71"/>
                  <a:gd name="T6" fmla="*/ 9 w 113"/>
                  <a:gd name="T7" fmla="*/ 36 h 71"/>
                  <a:gd name="T8" fmla="*/ 0 w 113"/>
                  <a:gd name="T9" fmla="*/ 0 h 71"/>
                </a:gdLst>
                <a:ahLst/>
                <a:cxnLst>
                  <a:cxn ang="0">
                    <a:pos x="T0" y="T1"/>
                  </a:cxn>
                  <a:cxn ang="0">
                    <a:pos x="T2" y="T3"/>
                  </a:cxn>
                  <a:cxn ang="0">
                    <a:pos x="T4" y="T5"/>
                  </a:cxn>
                  <a:cxn ang="0">
                    <a:pos x="T6" y="T7"/>
                  </a:cxn>
                  <a:cxn ang="0">
                    <a:pos x="T8" y="T9"/>
                  </a:cxn>
                </a:cxnLst>
                <a:rect l="0" t="0" r="r" b="b"/>
                <a:pathLst>
                  <a:path w="113" h="71">
                    <a:moveTo>
                      <a:pt x="0" y="0"/>
                    </a:moveTo>
                    <a:cubicBezTo>
                      <a:pt x="113" y="0"/>
                      <a:pt x="113" y="0"/>
                      <a:pt x="113" y="0"/>
                    </a:cubicBezTo>
                    <a:cubicBezTo>
                      <a:pt x="113" y="0"/>
                      <a:pt x="101" y="36"/>
                      <a:pt x="109" y="71"/>
                    </a:cubicBezTo>
                    <a:cubicBezTo>
                      <a:pt x="109" y="71"/>
                      <a:pt x="43" y="63"/>
                      <a:pt x="9" y="36"/>
                    </a:cubicBezTo>
                    <a:cubicBezTo>
                      <a:pt x="9" y="36"/>
                      <a:pt x="8" y="21"/>
                      <a:pt x="0" y="0"/>
                    </a:cubicBezTo>
                    <a:close/>
                  </a:path>
                </a:pathLst>
              </a:custGeom>
              <a:solidFill>
                <a:srgbClr val="D49F8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6" name="iṥḷiḍé"/>
              <p:cNvSpPr/>
              <p:nvPr/>
            </p:nvSpPr>
            <p:spPr bwMode="auto">
              <a:xfrm>
                <a:off x="7477583" y="3289301"/>
                <a:ext cx="71438" cy="125412"/>
              </a:xfrm>
              <a:custGeom>
                <a:avLst/>
                <a:gdLst>
                  <a:gd name="T0" fmla="*/ 42 w 47"/>
                  <a:gd name="T1" fmla="*/ 45 h 83"/>
                  <a:gd name="T2" fmla="*/ 15 w 47"/>
                  <a:gd name="T3" fmla="*/ 81 h 83"/>
                  <a:gd name="T4" fmla="*/ 4 w 47"/>
                  <a:gd name="T5" fmla="*/ 37 h 83"/>
                  <a:gd name="T6" fmla="*/ 32 w 47"/>
                  <a:gd name="T7" fmla="*/ 2 h 83"/>
                  <a:gd name="T8" fmla="*/ 42 w 47"/>
                  <a:gd name="T9" fmla="*/ 45 h 83"/>
                </a:gdLst>
                <a:ahLst/>
                <a:cxnLst>
                  <a:cxn ang="0">
                    <a:pos x="T0" y="T1"/>
                  </a:cxn>
                  <a:cxn ang="0">
                    <a:pos x="T2" y="T3"/>
                  </a:cxn>
                  <a:cxn ang="0">
                    <a:pos x="T4" y="T5"/>
                  </a:cxn>
                  <a:cxn ang="0">
                    <a:pos x="T6" y="T7"/>
                  </a:cxn>
                  <a:cxn ang="0">
                    <a:pos x="T8" y="T9"/>
                  </a:cxn>
                </a:cxnLst>
                <a:rect l="0" t="0" r="r" b="b"/>
                <a:pathLst>
                  <a:path w="47" h="83">
                    <a:moveTo>
                      <a:pt x="42" y="45"/>
                    </a:moveTo>
                    <a:cubicBezTo>
                      <a:pt x="38" y="67"/>
                      <a:pt x="26" y="83"/>
                      <a:pt x="15" y="81"/>
                    </a:cubicBezTo>
                    <a:cubicBezTo>
                      <a:pt x="5" y="79"/>
                      <a:pt x="0" y="59"/>
                      <a:pt x="4" y="37"/>
                    </a:cubicBezTo>
                    <a:cubicBezTo>
                      <a:pt x="9" y="16"/>
                      <a:pt x="21" y="0"/>
                      <a:pt x="32" y="2"/>
                    </a:cubicBezTo>
                    <a:cubicBezTo>
                      <a:pt x="42" y="4"/>
                      <a:pt x="47" y="23"/>
                      <a:pt x="42" y="45"/>
                    </a:cubicBezTo>
                    <a:close/>
                  </a:path>
                </a:pathLst>
              </a:custGeom>
              <a:solidFill>
                <a:srgbClr val="FABEA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7" name="ísḻíḍé"/>
              <p:cNvSpPr/>
              <p:nvPr/>
            </p:nvSpPr>
            <p:spPr bwMode="auto">
              <a:xfrm>
                <a:off x="7463295" y="3300413"/>
                <a:ext cx="69850" cy="104775"/>
              </a:xfrm>
              <a:custGeom>
                <a:avLst/>
                <a:gdLst>
                  <a:gd name="T0" fmla="*/ 42 w 46"/>
                  <a:gd name="T1" fmla="*/ 38 h 69"/>
                  <a:gd name="T2" fmla="*/ 16 w 46"/>
                  <a:gd name="T3" fmla="*/ 67 h 69"/>
                  <a:gd name="T4" fmla="*/ 4 w 46"/>
                  <a:gd name="T5" fmla="*/ 30 h 69"/>
                  <a:gd name="T6" fmla="*/ 30 w 46"/>
                  <a:gd name="T7" fmla="*/ 2 h 69"/>
                  <a:gd name="T8" fmla="*/ 42 w 46"/>
                  <a:gd name="T9" fmla="*/ 38 h 69"/>
                </a:gdLst>
                <a:ahLst/>
                <a:cxnLst>
                  <a:cxn ang="0">
                    <a:pos x="T0" y="T1"/>
                  </a:cxn>
                  <a:cxn ang="0">
                    <a:pos x="T2" y="T3"/>
                  </a:cxn>
                  <a:cxn ang="0">
                    <a:pos x="T4" y="T5"/>
                  </a:cxn>
                  <a:cxn ang="0">
                    <a:pos x="T6" y="T7"/>
                  </a:cxn>
                  <a:cxn ang="0">
                    <a:pos x="T8" y="T9"/>
                  </a:cxn>
                </a:cxnLst>
                <a:rect l="0" t="0" r="r" b="b"/>
                <a:pathLst>
                  <a:path w="46" h="69">
                    <a:moveTo>
                      <a:pt x="42" y="38"/>
                    </a:moveTo>
                    <a:cubicBezTo>
                      <a:pt x="38" y="56"/>
                      <a:pt x="27" y="69"/>
                      <a:pt x="16" y="67"/>
                    </a:cubicBezTo>
                    <a:cubicBezTo>
                      <a:pt x="6" y="65"/>
                      <a:pt x="0" y="48"/>
                      <a:pt x="4" y="30"/>
                    </a:cubicBezTo>
                    <a:cubicBezTo>
                      <a:pt x="8" y="12"/>
                      <a:pt x="19" y="0"/>
                      <a:pt x="30" y="2"/>
                    </a:cubicBezTo>
                    <a:cubicBezTo>
                      <a:pt x="40" y="4"/>
                      <a:pt x="46" y="20"/>
                      <a:pt x="42" y="38"/>
                    </a:cubicBezTo>
                    <a:close/>
                  </a:path>
                </a:pathLst>
              </a:custGeom>
              <a:solidFill>
                <a:srgbClr val="E7B09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8" name="í$ḷíḑé"/>
              <p:cNvSpPr/>
              <p:nvPr/>
            </p:nvSpPr>
            <p:spPr bwMode="auto">
              <a:xfrm>
                <a:off x="6898145" y="3298826"/>
                <a:ext cx="71438" cy="127000"/>
              </a:xfrm>
              <a:custGeom>
                <a:avLst/>
                <a:gdLst>
                  <a:gd name="T0" fmla="*/ 4 w 47"/>
                  <a:gd name="T1" fmla="*/ 46 h 84"/>
                  <a:gd name="T2" fmla="*/ 32 w 47"/>
                  <a:gd name="T3" fmla="*/ 82 h 84"/>
                  <a:gd name="T4" fmla="*/ 42 w 47"/>
                  <a:gd name="T5" fmla="*/ 38 h 84"/>
                  <a:gd name="T6" fmla="*/ 15 w 47"/>
                  <a:gd name="T7" fmla="*/ 3 h 84"/>
                  <a:gd name="T8" fmla="*/ 4 w 47"/>
                  <a:gd name="T9" fmla="*/ 46 h 84"/>
                </a:gdLst>
                <a:ahLst/>
                <a:cxnLst>
                  <a:cxn ang="0">
                    <a:pos x="T0" y="T1"/>
                  </a:cxn>
                  <a:cxn ang="0">
                    <a:pos x="T2" y="T3"/>
                  </a:cxn>
                  <a:cxn ang="0">
                    <a:pos x="T4" y="T5"/>
                  </a:cxn>
                  <a:cxn ang="0">
                    <a:pos x="T6" y="T7"/>
                  </a:cxn>
                  <a:cxn ang="0">
                    <a:pos x="T8" y="T9"/>
                  </a:cxn>
                </a:cxnLst>
                <a:rect l="0" t="0" r="r" b="b"/>
                <a:pathLst>
                  <a:path w="47" h="84">
                    <a:moveTo>
                      <a:pt x="4" y="46"/>
                    </a:moveTo>
                    <a:cubicBezTo>
                      <a:pt x="9" y="68"/>
                      <a:pt x="21" y="84"/>
                      <a:pt x="32" y="82"/>
                    </a:cubicBezTo>
                    <a:cubicBezTo>
                      <a:pt x="42" y="79"/>
                      <a:pt x="47" y="60"/>
                      <a:pt x="42" y="38"/>
                    </a:cubicBezTo>
                    <a:cubicBezTo>
                      <a:pt x="38" y="16"/>
                      <a:pt x="26" y="0"/>
                      <a:pt x="15" y="3"/>
                    </a:cubicBezTo>
                    <a:cubicBezTo>
                      <a:pt x="5" y="5"/>
                      <a:pt x="0" y="24"/>
                      <a:pt x="4" y="46"/>
                    </a:cubicBezTo>
                    <a:close/>
                  </a:path>
                </a:pathLst>
              </a:custGeom>
              <a:solidFill>
                <a:srgbClr val="FABEA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9" name="ïṥliḓê"/>
              <p:cNvSpPr/>
              <p:nvPr/>
            </p:nvSpPr>
            <p:spPr bwMode="auto">
              <a:xfrm>
                <a:off x="6915608" y="3309938"/>
                <a:ext cx="68263" cy="104775"/>
              </a:xfrm>
              <a:custGeom>
                <a:avLst/>
                <a:gdLst>
                  <a:gd name="T0" fmla="*/ 4 w 45"/>
                  <a:gd name="T1" fmla="*/ 39 h 70"/>
                  <a:gd name="T2" fmla="*/ 29 w 45"/>
                  <a:gd name="T3" fmla="*/ 68 h 70"/>
                  <a:gd name="T4" fmla="*/ 42 w 45"/>
                  <a:gd name="T5" fmla="*/ 31 h 70"/>
                  <a:gd name="T6" fmla="*/ 16 w 45"/>
                  <a:gd name="T7" fmla="*/ 3 h 70"/>
                  <a:gd name="T8" fmla="*/ 4 w 45"/>
                  <a:gd name="T9" fmla="*/ 39 h 70"/>
                </a:gdLst>
                <a:ahLst/>
                <a:cxnLst>
                  <a:cxn ang="0">
                    <a:pos x="T0" y="T1"/>
                  </a:cxn>
                  <a:cxn ang="0">
                    <a:pos x="T2" y="T3"/>
                  </a:cxn>
                  <a:cxn ang="0">
                    <a:pos x="T4" y="T5"/>
                  </a:cxn>
                  <a:cxn ang="0">
                    <a:pos x="T6" y="T7"/>
                  </a:cxn>
                  <a:cxn ang="0">
                    <a:pos x="T8" y="T9"/>
                  </a:cxn>
                </a:cxnLst>
                <a:rect l="0" t="0" r="r" b="b"/>
                <a:pathLst>
                  <a:path w="45" h="70">
                    <a:moveTo>
                      <a:pt x="4" y="39"/>
                    </a:moveTo>
                    <a:cubicBezTo>
                      <a:pt x="7" y="57"/>
                      <a:pt x="19" y="70"/>
                      <a:pt x="29" y="68"/>
                    </a:cubicBezTo>
                    <a:cubicBezTo>
                      <a:pt x="40" y="66"/>
                      <a:pt x="45" y="49"/>
                      <a:pt x="42" y="31"/>
                    </a:cubicBezTo>
                    <a:cubicBezTo>
                      <a:pt x="38" y="13"/>
                      <a:pt x="26" y="0"/>
                      <a:pt x="16" y="3"/>
                    </a:cubicBezTo>
                    <a:cubicBezTo>
                      <a:pt x="5" y="5"/>
                      <a:pt x="0" y="21"/>
                      <a:pt x="4" y="39"/>
                    </a:cubicBezTo>
                    <a:close/>
                  </a:path>
                </a:pathLst>
              </a:custGeom>
              <a:solidFill>
                <a:srgbClr val="E7B09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0" name="ïSliḋé"/>
              <p:cNvSpPr/>
              <p:nvPr/>
            </p:nvSpPr>
            <p:spPr bwMode="auto">
              <a:xfrm>
                <a:off x="6852108" y="2884488"/>
                <a:ext cx="701675" cy="817562"/>
              </a:xfrm>
              <a:custGeom>
                <a:avLst/>
                <a:gdLst>
                  <a:gd name="T0" fmla="*/ 433 w 464"/>
                  <a:gd name="T1" fmla="*/ 288 h 541"/>
                  <a:gd name="T2" fmla="*/ 397 w 464"/>
                  <a:gd name="T3" fmla="*/ 422 h 541"/>
                  <a:gd name="T4" fmla="*/ 268 w 464"/>
                  <a:gd name="T5" fmla="*/ 537 h 541"/>
                  <a:gd name="T6" fmla="*/ 247 w 464"/>
                  <a:gd name="T7" fmla="*/ 541 h 541"/>
                  <a:gd name="T8" fmla="*/ 246 w 464"/>
                  <a:gd name="T9" fmla="*/ 541 h 541"/>
                  <a:gd name="T10" fmla="*/ 245 w 464"/>
                  <a:gd name="T11" fmla="*/ 541 h 541"/>
                  <a:gd name="T12" fmla="*/ 224 w 464"/>
                  <a:gd name="T13" fmla="*/ 537 h 541"/>
                  <a:gd name="T14" fmla="*/ 95 w 464"/>
                  <a:gd name="T15" fmla="*/ 422 h 541"/>
                  <a:gd name="T16" fmla="*/ 59 w 464"/>
                  <a:gd name="T17" fmla="*/ 288 h 541"/>
                  <a:gd name="T18" fmla="*/ 253 w 464"/>
                  <a:gd name="T19" fmla="*/ 12 h 541"/>
                  <a:gd name="T20" fmla="*/ 433 w 464"/>
                  <a:gd name="T21" fmla="*/ 288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4" h="541">
                    <a:moveTo>
                      <a:pt x="433" y="288"/>
                    </a:moveTo>
                    <a:cubicBezTo>
                      <a:pt x="428" y="334"/>
                      <a:pt x="418" y="380"/>
                      <a:pt x="397" y="422"/>
                    </a:cubicBezTo>
                    <a:cubicBezTo>
                      <a:pt x="374" y="466"/>
                      <a:pt x="314" y="519"/>
                      <a:pt x="268" y="537"/>
                    </a:cubicBezTo>
                    <a:cubicBezTo>
                      <a:pt x="260" y="540"/>
                      <a:pt x="253" y="541"/>
                      <a:pt x="247" y="541"/>
                    </a:cubicBezTo>
                    <a:cubicBezTo>
                      <a:pt x="246" y="541"/>
                      <a:pt x="246" y="541"/>
                      <a:pt x="246" y="541"/>
                    </a:cubicBezTo>
                    <a:cubicBezTo>
                      <a:pt x="246" y="541"/>
                      <a:pt x="246" y="541"/>
                      <a:pt x="245" y="541"/>
                    </a:cubicBezTo>
                    <a:cubicBezTo>
                      <a:pt x="239" y="541"/>
                      <a:pt x="232" y="540"/>
                      <a:pt x="224" y="537"/>
                    </a:cubicBezTo>
                    <a:cubicBezTo>
                      <a:pt x="178" y="519"/>
                      <a:pt x="118" y="466"/>
                      <a:pt x="95" y="422"/>
                    </a:cubicBezTo>
                    <a:cubicBezTo>
                      <a:pt x="74" y="380"/>
                      <a:pt x="66" y="333"/>
                      <a:pt x="59" y="288"/>
                    </a:cubicBezTo>
                    <a:cubicBezTo>
                      <a:pt x="59" y="288"/>
                      <a:pt x="0" y="0"/>
                      <a:pt x="253" y="12"/>
                    </a:cubicBezTo>
                    <a:cubicBezTo>
                      <a:pt x="253" y="12"/>
                      <a:pt x="464" y="1"/>
                      <a:pt x="433" y="288"/>
                    </a:cubicBezTo>
                    <a:close/>
                  </a:path>
                </a:pathLst>
              </a:custGeom>
              <a:solidFill>
                <a:srgbClr val="FABEA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1" name="íṣḻiḋe"/>
              <p:cNvSpPr/>
              <p:nvPr/>
            </p:nvSpPr>
            <p:spPr bwMode="auto">
              <a:xfrm>
                <a:off x="6744158" y="3805238"/>
                <a:ext cx="952500" cy="280987"/>
              </a:xfrm>
              <a:custGeom>
                <a:avLst/>
                <a:gdLst>
                  <a:gd name="T0" fmla="*/ 621 w 629"/>
                  <a:gd name="T1" fmla="*/ 127 h 185"/>
                  <a:gd name="T2" fmla="*/ 500 w 629"/>
                  <a:gd name="T3" fmla="*/ 25 h 185"/>
                  <a:gd name="T4" fmla="*/ 315 w 629"/>
                  <a:gd name="T5" fmla="*/ 0 h 185"/>
                  <a:gd name="T6" fmla="*/ 130 w 629"/>
                  <a:gd name="T7" fmla="*/ 25 h 185"/>
                  <a:gd name="T8" fmla="*/ 9 w 629"/>
                  <a:gd name="T9" fmla="*/ 127 h 185"/>
                  <a:gd name="T10" fmla="*/ 0 w 629"/>
                  <a:gd name="T11" fmla="*/ 185 h 185"/>
                  <a:gd name="T12" fmla="*/ 315 w 629"/>
                  <a:gd name="T13" fmla="*/ 185 h 185"/>
                  <a:gd name="T14" fmla="*/ 629 w 629"/>
                  <a:gd name="T15" fmla="*/ 185 h 185"/>
                  <a:gd name="T16" fmla="*/ 621 w 629"/>
                  <a:gd name="T17" fmla="*/ 127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9" h="185">
                    <a:moveTo>
                      <a:pt x="621" y="127"/>
                    </a:moveTo>
                    <a:cubicBezTo>
                      <a:pt x="604" y="73"/>
                      <a:pt x="557" y="31"/>
                      <a:pt x="500" y="25"/>
                    </a:cubicBezTo>
                    <a:cubicBezTo>
                      <a:pt x="438" y="19"/>
                      <a:pt x="376" y="8"/>
                      <a:pt x="315" y="0"/>
                    </a:cubicBezTo>
                    <a:cubicBezTo>
                      <a:pt x="253" y="8"/>
                      <a:pt x="191" y="19"/>
                      <a:pt x="130" y="25"/>
                    </a:cubicBezTo>
                    <a:cubicBezTo>
                      <a:pt x="73" y="31"/>
                      <a:pt x="26" y="73"/>
                      <a:pt x="9" y="127"/>
                    </a:cubicBezTo>
                    <a:cubicBezTo>
                      <a:pt x="3" y="145"/>
                      <a:pt x="0" y="166"/>
                      <a:pt x="0" y="185"/>
                    </a:cubicBezTo>
                    <a:cubicBezTo>
                      <a:pt x="315" y="185"/>
                      <a:pt x="315" y="185"/>
                      <a:pt x="315" y="185"/>
                    </a:cubicBezTo>
                    <a:cubicBezTo>
                      <a:pt x="629" y="185"/>
                      <a:pt x="629" y="185"/>
                      <a:pt x="629" y="185"/>
                    </a:cubicBezTo>
                    <a:cubicBezTo>
                      <a:pt x="629" y="166"/>
                      <a:pt x="626" y="145"/>
                      <a:pt x="621" y="127"/>
                    </a:cubicBezTo>
                    <a:close/>
                  </a:path>
                </a:pathLst>
              </a:custGeom>
              <a:solidFill>
                <a:srgbClr val="EDB09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2" name="ïṧḻîḓe"/>
              <p:cNvSpPr/>
              <p:nvPr/>
            </p:nvSpPr>
            <p:spPr bwMode="auto">
              <a:xfrm>
                <a:off x="6467933" y="4092576"/>
                <a:ext cx="458788" cy="477837"/>
              </a:xfrm>
              <a:custGeom>
                <a:avLst/>
                <a:gdLst>
                  <a:gd name="T0" fmla="*/ 129 w 304"/>
                  <a:gd name="T1" fmla="*/ 251 h 316"/>
                  <a:gd name="T2" fmla="*/ 0 w 304"/>
                  <a:gd name="T3" fmla="*/ 253 h 316"/>
                  <a:gd name="T4" fmla="*/ 152 w 304"/>
                  <a:gd name="T5" fmla="*/ 0 h 316"/>
                  <a:gd name="T6" fmla="*/ 304 w 304"/>
                  <a:gd name="T7" fmla="*/ 58 h 316"/>
                  <a:gd name="T8" fmla="*/ 129 w 304"/>
                  <a:gd name="T9" fmla="*/ 251 h 316"/>
                </a:gdLst>
                <a:ahLst/>
                <a:cxnLst>
                  <a:cxn ang="0">
                    <a:pos x="T0" y="T1"/>
                  </a:cxn>
                  <a:cxn ang="0">
                    <a:pos x="T2" y="T3"/>
                  </a:cxn>
                  <a:cxn ang="0">
                    <a:pos x="T4" y="T5"/>
                  </a:cxn>
                  <a:cxn ang="0">
                    <a:pos x="T6" y="T7"/>
                  </a:cxn>
                  <a:cxn ang="0">
                    <a:pos x="T8" y="T9"/>
                  </a:cxn>
                </a:cxnLst>
                <a:rect l="0" t="0" r="r" b="b"/>
                <a:pathLst>
                  <a:path w="304" h="316">
                    <a:moveTo>
                      <a:pt x="129" y="251"/>
                    </a:moveTo>
                    <a:cubicBezTo>
                      <a:pt x="24" y="316"/>
                      <a:pt x="0" y="253"/>
                      <a:pt x="0" y="253"/>
                    </a:cubicBezTo>
                    <a:cubicBezTo>
                      <a:pt x="152" y="0"/>
                      <a:pt x="152" y="0"/>
                      <a:pt x="152" y="0"/>
                    </a:cubicBezTo>
                    <a:cubicBezTo>
                      <a:pt x="304" y="58"/>
                      <a:pt x="304" y="58"/>
                      <a:pt x="304" y="58"/>
                    </a:cubicBezTo>
                    <a:cubicBezTo>
                      <a:pt x="304" y="58"/>
                      <a:pt x="242" y="199"/>
                      <a:pt x="129" y="251"/>
                    </a:cubicBezTo>
                    <a:close/>
                  </a:path>
                </a:pathLst>
              </a:custGeom>
              <a:solidFill>
                <a:srgbClr val="EDB09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3" name="íŝḻídé"/>
              <p:cNvSpPr/>
              <p:nvPr/>
            </p:nvSpPr>
            <p:spPr bwMode="auto">
              <a:xfrm>
                <a:off x="6744158" y="3829051"/>
                <a:ext cx="952500" cy="257175"/>
              </a:xfrm>
              <a:custGeom>
                <a:avLst/>
                <a:gdLst>
                  <a:gd name="T0" fmla="*/ 417 w 629"/>
                  <a:gd name="T1" fmla="*/ 0 h 170"/>
                  <a:gd name="T2" fmla="*/ 500 w 629"/>
                  <a:gd name="T3" fmla="*/ 10 h 170"/>
                  <a:gd name="T4" fmla="*/ 621 w 629"/>
                  <a:gd name="T5" fmla="*/ 112 h 170"/>
                  <a:gd name="T6" fmla="*/ 629 w 629"/>
                  <a:gd name="T7" fmla="*/ 170 h 170"/>
                  <a:gd name="T8" fmla="*/ 315 w 629"/>
                  <a:gd name="T9" fmla="*/ 170 h 170"/>
                  <a:gd name="T10" fmla="*/ 0 w 629"/>
                  <a:gd name="T11" fmla="*/ 170 h 170"/>
                  <a:gd name="T12" fmla="*/ 9 w 629"/>
                  <a:gd name="T13" fmla="*/ 112 h 170"/>
                  <a:gd name="T14" fmla="*/ 130 w 629"/>
                  <a:gd name="T15" fmla="*/ 10 h 170"/>
                  <a:gd name="T16" fmla="*/ 207 w 629"/>
                  <a:gd name="T17" fmla="*/ 0 h 170"/>
                  <a:gd name="T18" fmla="*/ 316 w 629"/>
                  <a:gd name="T19" fmla="*/ 64 h 170"/>
                  <a:gd name="T20" fmla="*/ 417 w 629"/>
                  <a:gd name="T21"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9" h="170">
                    <a:moveTo>
                      <a:pt x="417" y="0"/>
                    </a:moveTo>
                    <a:cubicBezTo>
                      <a:pt x="445" y="4"/>
                      <a:pt x="472" y="7"/>
                      <a:pt x="500" y="10"/>
                    </a:cubicBezTo>
                    <a:cubicBezTo>
                      <a:pt x="557" y="16"/>
                      <a:pt x="604" y="58"/>
                      <a:pt x="621" y="112"/>
                    </a:cubicBezTo>
                    <a:cubicBezTo>
                      <a:pt x="626" y="130"/>
                      <a:pt x="629" y="151"/>
                      <a:pt x="629" y="170"/>
                    </a:cubicBezTo>
                    <a:cubicBezTo>
                      <a:pt x="315" y="170"/>
                      <a:pt x="315" y="170"/>
                      <a:pt x="315" y="170"/>
                    </a:cubicBezTo>
                    <a:cubicBezTo>
                      <a:pt x="0" y="170"/>
                      <a:pt x="0" y="170"/>
                      <a:pt x="0" y="170"/>
                    </a:cubicBezTo>
                    <a:cubicBezTo>
                      <a:pt x="0" y="151"/>
                      <a:pt x="3" y="130"/>
                      <a:pt x="9" y="112"/>
                    </a:cubicBezTo>
                    <a:cubicBezTo>
                      <a:pt x="26" y="58"/>
                      <a:pt x="73" y="16"/>
                      <a:pt x="130" y="10"/>
                    </a:cubicBezTo>
                    <a:cubicBezTo>
                      <a:pt x="155" y="8"/>
                      <a:pt x="181" y="4"/>
                      <a:pt x="207" y="0"/>
                    </a:cubicBezTo>
                    <a:cubicBezTo>
                      <a:pt x="316" y="64"/>
                      <a:pt x="316" y="64"/>
                      <a:pt x="316" y="64"/>
                    </a:cubicBezTo>
                    <a:lnTo>
                      <a:pt x="417" y="0"/>
                    </a:lnTo>
                    <a:close/>
                  </a:path>
                </a:pathLst>
              </a:custGeom>
              <a:solidFill>
                <a:schemeClr val="accent1">
                  <a:lumMod val="50000"/>
                </a:schemeClr>
              </a:solidFill>
              <a:ln>
                <a:noFill/>
              </a:ln>
            </p:spPr>
            <p:txBody>
              <a:bodyPr anchor="ctr"/>
              <a:lstStyle/>
              <a:p>
                <a:pPr algn="ctr"/>
              </a:p>
            </p:txBody>
          </p:sp>
          <p:sp>
            <p:nvSpPr>
              <p:cNvPr id="94" name="îṧlíḋê"/>
              <p:cNvSpPr/>
              <p:nvPr/>
            </p:nvSpPr>
            <p:spPr bwMode="auto">
              <a:xfrm>
                <a:off x="6647320" y="3933826"/>
                <a:ext cx="355600" cy="325437"/>
              </a:xfrm>
              <a:custGeom>
                <a:avLst/>
                <a:gdLst>
                  <a:gd name="T0" fmla="*/ 93 w 235"/>
                  <a:gd name="T1" fmla="*/ 0 h 214"/>
                  <a:gd name="T2" fmla="*/ 0 w 235"/>
                  <a:gd name="T3" fmla="*/ 150 h 214"/>
                  <a:gd name="T4" fmla="*/ 154 w 235"/>
                  <a:gd name="T5" fmla="*/ 214 h 214"/>
                  <a:gd name="T6" fmla="*/ 209 w 235"/>
                  <a:gd name="T7" fmla="*/ 132 h 214"/>
                  <a:gd name="T8" fmla="*/ 93 w 235"/>
                  <a:gd name="T9" fmla="*/ 0 h 214"/>
                </a:gdLst>
                <a:ahLst/>
                <a:cxnLst>
                  <a:cxn ang="0">
                    <a:pos x="T0" y="T1"/>
                  </a:cxn>
                  <a:cxn ang="0">
                    <a:pos x="T2" y="T3"/>
                  </a:cxn>
                  <a:cxn ang="0">
                    <a:pos x="T4" y="T5"/>
                  </a:cxn>
                  <a:cxn ang="0">
                    <a:pos x="T6" y="T7"/>
                  </a:cxn>
                  <a:cxn ang="0">
                    <a:pos x="T8" y="T9"/>
                  </a:cxn>
                </a:cxnLst>
                <a:rect l="0" t="0" r="r" b="b"/>
                <a:pathLst>
                  <a:path w="235" h="214">
                    <a:moveTo>
                      <a:pt x="93" y="0"/>
                    </a:moveTo>
                    <a:cubicBezTo>
                      <a:pt x="93" y="0"/>
                      <a:pt x="42" y="56"/>
                      <a:pt x="0" y="150"/>
                    </a:cubicBezTo>
                    <a:cubicBezTo>
                      <a:pt x="154" y="214"/>
                      <a:pt x="154" y="214"/>
                      <a:pt x="154" y="214"/>
                    </a:cubicBezTo>
                    <a:cubicBezTo>
                      <a:pt x="209" y="132"/>
                      <a:pt x="209" y="132"/>
                      <a:pt x="209" y="132"/>
                    </a:cubicBezTo>
                    <a:cubicBezTo>
                      <a:pt x="209" y="132"/>
                      <a:pt x="235" y="15"/>
                      <a:pt x="93" y="0"/>
                    </a:cubicBezTo>
                    <a:close/>
                  </a:path>
                </a:pathLst>
              </a:custGeom>
              <a:solidFill>
                <a:schemeClr val="accent1">
                  <a:lumMod val="50000"/>
                </a:schemeClr>
              </a:solidFill>
              <a:ln>
                <a:noFill/>
              </a:ln>
            </p:spPr>
            <p:txBody>
              <a:bodyPr anchor="ctr"/>
              <a:lstStyle/>
              <a:p>
                <a:pPr algn="ctr"/>
              </a:p>
            </p:txBody>
          </p:sp>
          <p:sp>
            <p:nvSpPr>
              <p:cNvPr id="95" name="iṧḻïḋè"/>
              <p:cNvSpPr/>
              <p:nvPr/>
            </p:nvSpPr>
            <p:spPr bwMode="auto">
              <a:xfrm>
                <a:off x="7439483" y="3933826"/>
                <a:ext cx="346075" cy="344487"/>
              </a:xfrm>
              <a:custGeom>
                <a:avLst/>
                <a:gdLst>
                  <a:gd name="T0" fmla="*/ 141 w 229"/>
                  <a:gd name="T1" fmla="*/ 0 h 227"/>
                  <a:gd name="T2" fmla="*/ 229 w 229"/>
                  <a:gd name="T3" fmla="*/ 150 h 227"/>
                  <a:gd name="T4" fmla="*/ 68 w 229"/>
                  <a:gd name="T5" fmla="*/ 227 h 227"/>
                  <a:gd name="T6" fmla="*/ 28 w 229"/>
                  <a:gd name="T7" fmla="*/ 118 h 227"/>
                  <a:gd name="T8" fmla="*/ 141 w 229"/>
                  <a:gd name="T9" fmla="*/ 0 h 227"/>
                </a:gdLst>
                <a:ahLst/>
                <a:cxnLst>
                  <a:cxn ang="0">
                    <a:pos x="T0" y="T1"/>
                  </a:cxn>
                  <a:cxn ang="0">
                    <a:pos x="T2" y="T3"/>
                  </a:cxn>
                  <a:cxn ang="0">
                    <a:pos x="T4" y="T5"/>
                  </a:cxn>
                  <a:cxn ang="0">
                    <a:pos x="T6" y="T7"/>
                  </a:cxn>
                  <a:cxn ang="0">
                    <a:pos x="T8" y="T9"/>
                  </a:cxn>
                </a:cxnLst>
                <a:rect l="0" t="0" r="r" b="b"/>
                <a:pathLst>
                  <a:path w="229" h="227">
                    <a:moveTo>
                      <a:pt x="141" y="0"/>
                    </a:moveTo>
                    <a:cubicBezTo>
                      <a:pt x="141" y="0"/>
                      <a:pt x="189" y="57"/>
                      <a:pt x="229" y="150"/>
                    </a:cubicBezTo>
                    <a:cubicBezTo>
                      <a:pt x="68" y="227"/>
                      <a:pt x="68" y="227"/>
                      <a:pt x="68" y="227"/>
                    </a:cubicBezTo>
                    <a:cubicBezTo>
                      <a:pt x="28" y="118"/>
                      <a:pt x="28" y="118"/>
                      <a:pt x="28" y="118"/>
                    </a:cubicBezTo>
                    <a:cubicBezTo>
                      <a:pt x="28" y="118"/>
                      <a:pt x="0" y="15"/>
                      <a:pt x="141" y="0"/>
                    </a:cubicBezTo>
                    <a:close/>
                  </a:path>
                </a:pathLst>
              </a:custGeom>
              <a:solidFill>
                <a:schemeClr val="accent1">
                  <a:lumMod val="50000"/>
                </a:schemeClr>
              </a:solidFill>
              <a:ln>
                <a:noFill/>
              </a:ln>
            </p:spPr>
            <p:txBody>
              <a:bodyPr anchor="ctr"/>
              <a:lstStyle/>
              <a:p>
                <a:pPr algn="ctr"/>
              </a:p>
            </p:txBody>
          </p:sp>
          <p:sp>
            <p:nvSpPr>
              <p:cNvPr id="96" name="ísḻídé"/>
              <p:cNvSpPr/>
              <p:nvPr/>
            </p:nvSpPr>
            <p:spPr bwMode="auto">
              <a:xfrm>
                <a:off x="6858458" y="2822576"/>
                <a:ext cx="711200" cy="488950"/>
              </a:xfrm>
              <a:custGeom>
                <a:avLst/>
                <a:gdLst>
                  <a:gd name="T0" fmla="*/ 388 w 470"/>
                  <a:gd name="T1" fmla="*/ 87 h 323"/>
                  <a:gd name="T2" fmla="*/ 465 w 470"/>
                  <a:gd name="T3" fmla="*/ 206 h 323"/>
                  <a:gd name="T4" fmla="*/ 429 w 470"/>
                  <a:gd name="T5" fmla="*/ 161 h 323"/>
                  <a:gd name="T6" fmla="*/ 427 w 470"/>
                  <a:gd name="T7" fmla="*/ 323 h 323"/>
                  <a:gd name="T8" fmla="*/ 345 w 470"/>
                  <a:gd name="T9" fmla="*/ 150 h 323"/>
                  <a:gd name="T10" fmla="*/ 108 w 470"/>
                  <a:gd name="T11" fmla="*/ 215 h 323"/>
                  <a:gd name="T12" fmla="*/ 53 w 470"/>
                  <a:gd name="T13" fmla="*/ 310 h 323"/>
                  <a:gd name="T14" fmla="*/ 179 w 470"/>
                  <a:gd name="T15" fmla="*/ 26 h 323"/>
                  <a:gd name="T16" fmla="*/ 345 w 470"/>
                  <a:gd name="T17" fmla="*/ 48 h 323"/>
                  <a:gd name="T18" fmla="*/ 468 w 470"/>
                  <a:gd name="T19" fmla="*/ 139 h 323"/>
                  <a:gd name="T20" fmla="*/ 388 w 470"/>
                  <a:gd name="T21" fmla="*/ 87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0" h="323">
                    <a:moveTo>
                      <a:pt x="388" y="87"/>
                    </a:moveTo>
                    <a:cubicBezTo>
                      <a:pt x="388" y="87"/>
                      <a:pt x="441" y="105"/>
                      <a:pt x="465" y="206"/>
                    </a:cubicBezTo>
                    <a:cubicBezTo>
                      <a:pt x="465" y="206"/>
                      <a:pt x="445" y="169"/>
                      <a:pt x="429" y="161"/>
                    </a:cubicBezTo>
                    <a:cubicBezTo>
                      <a:pt x="429" y="161"/>
                      <a:pt x="470" y="233"/>
                      <a:pt x="427" y="323"/>
                    </a:cubicBezTo>
                    <a:cubicBezTo>
                      <a:pt x="427" y="323"/>
                      <a:pt x="425" y="201"/>
                      <a:pt x="345" y="150"/>
                    </a:cubicBezTo>
                    <a:cubicBezTo>
                      <a:pt x="345" y="150"/>
                      <a:pt x="275" y="188"/>
                      <a:pt x="108" y="215"/>
                    </a:cubicBezTo>
                    <a:cubicBezTo>
                      <a:pt x="108" y="215"/>
                      <a:pt x="50" y="250"/>
                      <a:pt x="53" y="310"/>
                    </a:cubicBezTo>
                    <a:cubicBezTo>
                      <a:pt x="53" y="310"/>
                      <a:pt x="0" y="82"/>
                      <a:pt x="179" y="26"/>
                    </a:cubicBezTo>
                    <a:cubicBezTo>
                      <a:pt x="179" y="26"/>
                      <a:pt x="290" y="0"/>
                      <a:pt x="345" y="48"/>
                    </a:cubicBezTo>
                    <a:cubicBezTo>
                      <a:pt x="345" y="48"/>
                      <a:pt x="422" y="19"/>
                      <a:pt x="468" y="139"/>
                    </a:cubicBezTo>
                    <a:cubicBezTo>
                      <a:pt x="468" y="139"/>
                      <a:pt x="433" y="89"/>
                      <a:pt x="388" y="87"/>
                    </a:cubicBezTo>
                    <a:close/>
                  </a:path>
                </a:pathLst>
              </a:custGeom>
              <a:solidFill>
                <a:srgbClr val="301B02"/>
              </a:solidFill>
              <a:ln>
                <a:noFill/>
              </a:ln>
            </p:spPr>
            <p:txBody>
              <a:bodyPr anchor="ctr"/>
              <a:lstStyle/>
              <a:p>
                <a:pPr algn="ctr"/>
              </a:p>
            </p:txBody>
          </p:sp>
          <p:sp>
            <p:nvSpPr>
              <p:cNvPr id="97" name="î$ḻïḑé"/>
              <p:cNvSpPr/>
              <p:nvPr/>
            </p:nvSpPr>
            <p:spPr bwMode="auto">
              <a:xfrm>
                <a:off x="6436182" y="4406900"/>
                <a:ext cx="762000" cy="244475"/>
              </a:xfrm>
              <a:custGeom>
                <a:avLst/>
                <a:gdLst>
                  <a:gd name="T0" fmla="*/ 491 w 504"/>
                  <a:gd name="T1" fmla="*/ 98 h 161"/>
                  <a:gd name="T2" fmla="*/ 504 w 504"/>
                  <a:gd name="T3" fmla="*/ 161 h 161"/>
                  <a:gd name="T4" fmla="*/ 229 w 504"/>
                  <a:gd name="T5" fmla="*/ 135 h 161"/>
                  <a:gd name="T6" fmla="*/ 108 w 504"/>
                  <a:gd name="T7" fmla="*/ 121 h 161"/>
                  <a:gd name="T8" fmla="*/ 16 w 504"/>
                  <a:gd name="T9" fmla="*/ 53 h 161"/>
                  <a:gd name="T10" fmla="*/ 150 w 504"/>
                  <a:gd name="T11" fmla="*/ 2 h 161"/>
                  <a:gd name="T12" fmla="*/ 491 w 504"/>
                  <a:gd name="T13" fmla="*/ 98 h 161"/>
                </a:gdLst>
                <a:ahLst/>
                <a:cxnLst>
                  <a:cxn ang="0">
                    <a:pos x="T0" y="T1"/>
                  </a:cxn>
                  <a:cxn ang="0">
                    <a:pos x="T2" y="T3"/>
                  </a:cxn>
                  <a:cxn ang="0">
                    <a:pos x="T4" y="T5"/>
                  </a:cxn>
                  <a:cxn ang="0">
                    <a:pos x="T6" y="T7"/>
                  </a:cxn>
                  <a:cxn ang="0">
                    <a:pos x="T8" y="T9"/>
                  </a:cxn>
                  <a:cxn ang="0">
                    <a:pos x="T10" y="T11"/>
                  </a:cxn>
                  <a:cxn ang="0">
                    <a:pos x="T12" y="T13"/>
                  </a:cxn>
                </a:cxnLst>
                <a:rect l="0" t="0" r="r" b="b"/>
                <a:pathLst>
                  <a:path w="504" h="161">
                    <a:moveTo>
                      <a:pt x="491" y="98"/>
                    </a:moveTo>
                    <a:cubicBezTo>
                      <a:pt x="504" y="161"/>
                      <a:pt x="504" y="161"/>
                      <a:pt x="504" y="161"/>
                    </a:cubicBezTo>
                    <a:cubicBezTo>
                      <a:pt x="412" y="151"/>
                      <a:pt x="321" y="145"/>
                      <a:pt x="229" y="135"/>
                    </a:cubicBezTo>
                    <a:cubicBezTo>
                      <a:pt x="189" y="131"/>
                      <a:pt x="149" y="124"/>
                      <a:pt x="108" y="121"/>
                    </a:cubicBezTo>
                    <a:cubicBezTo>
                      <a:pt x="69" y="118"/>
                      <a:pt x="0" y="110"/>
                      <a:pt x="16" y="53"/>
                    </a:cubicBezTo>
                    <a:cubicBezTo>
                      <a:pt x="30" y="7"/>
                      <a:pt x="113" y="0"/>
                      <a:pt x="150" y="2"/>
                    </a:cubicBezTo>
                    <a:cubicBezTo>
                      <a:pt x="150" y="2"/>
                      <a:pt x="427" y="33"/>
                      <a:pt x="491" y="98"/>
                    </a:cubicBezTo>
                    <a:close/>
                  </a:path>
                </a:pathLst>
              </a:custGeom>
              <a:solidFill>
                <a:srgbClr val="D8A18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8" name="îṩḷïďê"/>
              <p:cNvSpPr/>
              <p:nvPr/>
            </p:nvSpPr>
            <p:spPr bwMode="auto">
              <a:xfrm>
                <a:off x="7261682" y="4427538"/>
                <a:ext cx="762000" cy="246062"/>
              </a:xfrm>
              <a:custGeom>
                <a:avLst/>
                <a:gdLst>
                  <a:gd name="T0" fmla="*/ 13 w 503"/>
                  <a:gd name="T1" fmla="*/ 99 h 162"/>
                  <a:gd name="T2" fmla="*/ 0 w 503"/>
                  <a:gd name="T3" fmla="*/ 162 h 162"/>
                  <a:gd name="T4" fmla="*/ 274 w 503"/>
                  <a:gd name="T5" fmla="*/ 136 h 162"/>
                  <a:gd name="T6" fmla="*/ 395 w 503"/>
                  <a:gd name="T7" fmla="*/ 122 h 162"/>
                  <a:gd name="T8" fmla="*/ 487 w 503"/>
                  <a:gd name="T9" fmla="*/ 54 h 162"/>
                  <a:gd name="T10" fmla="*/ 354 w 503"/>
                  <a:gd name="T11" fmla="*/ 3 h 162"/>
                  <a:gd name="T12" fmla="*/ 13 w 503"/>
                  <a:gd name="T13" fmla="*/ 99 h 162"/>
                </a:gdLst>
                <a:ahLst/>
                <a:cxnLst>
                  <a:cxn ang="0">
                    <a:pos x="T0" y="T1"/>
                  </a:cxn>
                  <a:cxn ang="0">
                    <a:pos x="T2" y="T3"/>
                  </a:cxn>
                  <a:cxn ang="0">
                    <a:pos x="T4" y="T5"/>
                  </a:cxn>
                  <a:cxn ang="0">
                    <a:pos x="T6" y="T7"/>
                  </a:cxn>
                  <a:cxn ang="0">
                    <a:pos x="T8" y="T9"/>
                  </a:cxn>
                  <a:cxn ang="0">
                    <a:pos x="T10" y="T11"/>
                  </a:cxn>
                  <a:cxn ang="0">
                    <a:pos x="T12" y="T13"/>
                  </a:cxn>
                </a:cxnLst>
                <a:rect l="0" t="0" r="r" b="b"/>
                <a:pathLst>
                  <a:path w="503" h="162">
                    <a:moveTo>
                      <a:pt x="13" y="99"/>
                    </a:moveTo>
                    <a:cubicBezTo>
                      <a:pt x="0" y="162"/>
                      <a:pt x="0" y="162"/>
                      <a:pt x="0" y="162"/>
                    </a:cubicBezTo>
                    <a:cubicBezTo>
                      <a:pt x="91" y="152"/>
                      <a:pt x="183" y="145"/>
                      <a:pt x="274" y="136"/>
                    </a:cubicBezTo>
                    <a:cubicBezTo>
                      <a:pt x="315" y="132"/>
                      <a:pt x="355" y="125"/>
                      <a:pt x="395" y="122"/>
                    </a:cubicBezTo>
                    <a:cubicBezTo>
                      <a:pt x="434" y="119"/>
                      <a:pt x="503" y="110"/>
                      <a:pt x="487" y="54"/>
                    </a:cubicBezTo>
                    <a:cubicBezTo>
                      <a:pt x="474" y="8"/>
                      <a:pt x="390" y="0"/>
                      <a:pt x="354" y="3"/>
                    </a:cubicBezTo>
                    <a:cubicBezTo>
                      <a:pt x="354" y="3"/>
                      <a:pt x="76" y="34"/>
                      <a:pt x="13" y="99"/>
                    </a:cubicBezTo>
                    <a:close/>
                  </a:path>
                </a:pathLst>
              </a:custGeom>
              <a:solidFill>
                <a:srgbClr val="D8A18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9" name="iṡ1îḓè"/>
              <p:cNvSpPr/>
              <p:nvPr/>
            </p:nvSpPr>
            <p:spPr bwMode="auto">
              <a:xfrm>
                <a:off x="6831470" y="4219575"/>
                <a:ext cx="768350" cy="460375"/>
              </a:xfrm>
              <a:custGeom>
                <a:avLst/>
                <a:gdLst>
                  <a:gd name="T0" fmla="*/ 481 w 507"/>
                  <a:gd name="T1" fmla="*/ 273 h 304"/>
                  <a:gd name="T2" fmla="*/ 450 w 507"/>
                  <a:gd name="T3" fmla="*/ 304 h 304"/>
                  <a:gd name="T4" fmla="*/ 57 w 507"/>
                  <a:gd name="T5" fmla="*/ 304 h 304"/>
                  <a:gd name="T6" fmla="*/ 26 w 507"/>
                  <a:gd name="T7" fmla="*/ 273 h 304"/>
                  <a:gd name="T8" fmla="*/ 0 w 507"/>
                  <a:gd name="T9" fmla="*/ 31 h 304"/>
                  <a:gd name="T10" fmla="*/ 32 w 507"/>
                  <a:gd name="T11" fmla="*/ 0 h 304"/>
                  <a:gd name="T12" fmla="*/ 476 w 507"/>
                  <a:gd name="T13" fmla="*/ 0 h 304"/>
                  <a:gd name="T14" fmla="*/ 507 w 507"/>
                  <a:gd name="T15" fmla="*/ 31 h 304"/>
                  <a:gd name="T16" fmla="*/ 481 w 507"/>
                  <a:gd name="T17" fmla="*/ 273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7" h="304">
                    <a:moveTo>
                      <a:pt x="481" y="273"/>
                    </a:moveTo>
                    <a:cubicBezTo>
                      <a:pt x="481" y="290"/>
                      <a:pt x="467" y="304"/>
                      <a:pt x="450" y="304"/>
                    </a:cubicBezTo>
                    <a:cubicBezTo>
                      <a:pt x="57" y="304"/>
                      <a:pt x="57" y="304"/>
                      <a:pt x="57" y="304"/>
                    </a:cubicBezTo>
                    <a:cubicBezTo>
                      <a:pt x="40" y="304"/>
                      <a:pt x="26" y="290"/>
                      <a:pt x="26" y="273"/>
                    </a:cubicBezTo>
                    <a:cubicBezTo>
                      <a:pt x="0" y="31"/>
                      <a:pt x="0" y="31"/>
                      <a:pt x="0" y="31"/>
                    </a:cubicBezTo>
                    <a:cubicBezTo>
                      <a:pt x="0" y="14"/>
                      <a:pt x="14" y="0"/>
                      <a:pt x="32" y="0"/>
                    </a:cubicBezTo>
                    <a:cubicBezTo>
                      <a:pt x="476" y="0"/>
                      <a:pt x="476" y="0"/>
                      <a:pt x="476" y="0"/>
                    </a:cubicBezTo>
                    <a:cubicBezTo>
                      <a:pt x="493" y="0"/>
                      <a:pt x="507" y="14"/>
                      <a:pt x="507" y="31"/>
                    </a:cubicBezTo>
                    <a:lnTo>
                      <a:pt x="481" y="273"/>
                    </a:ln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0" name="íSľidè"/>
              <p:cNvSpPr/>
              <p:nvPr/>
            </p:nvSpPr>
            <p:spPr bwMode="auto">
              <a:xfrm>
                <a:off x="6858457" y="4254500"/>
                <a:ext cx="715963" cy="425450"/>
              </a:xfrm>
              <a:custGeom>
                <a:avLst/>
                <a:gdLst>
                  <a:gd name="T0" fmla="*/ 448 w 474"/>
                  <a:gd name="T1" fmla="*/ 252 h 281"/>
                  <a:gd name="T2" fmla="*/ 419 w 474"/>
                  <a:gd name="T3" fmla="*/ 281 h 281"/>
                  <a:gd name="T4" fmla="*/ 55 w 474"/>
                  <a:gd name="T5" fmla="*/ 281 h 281"/>
                  <a:gd name="T6" fmla="*/ 26 w 474"/>
                  <a:gd name="T7" fmla="*/ 252 h 281"/>
                  <a:gd name="T8" fmla="*/ 0 w 474"/>
                  <a:gd name="T9" fmla="*/ 29 h 281"/>
                  <a:gd name="T10" fmla="*/ 29 w 474"/>
                  <a:gd name="T11" fmla="*/ 0 h 281"/>
                  <a:gd name="T12" fmla="*/ 444 w 474"/>
                  <a:gd name="T13" fmla="*/ 0 h 281"/>
                  <a:gd name="T14" fmla="*/ 474 w 474"/>
                  <a:gd name="T15" fmla="*/ 29 h 281"/>
                  <a:gd name="T16" fmla="*/ 448 w 474"/>
                  <a:gd name="T17" fmla="*/ 252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4" h="281">
                    <a:moveTo>
                      <a:pt x="448" y="252"/>
                    </a:moveTo>
                    <a:cubicBezTo>
                      <a:pt x="448" y="268"/>
                      <a:pt x="435" y="281"/>
                      <a:pt x="419" y="281"/>
                    </a:cubicBezTo>
                    <a:cubicBezTo>
                      <a:pt x="55" y="281"/>
                      <a:pt x="55" y="281"/>
                      <a:pt x="55" y="281"/>
                    </a:cubicBezTo>
                    <a:cubicBezTo>
                      <a:pt x="39" y="281"/>
                      <a:pt x="26" y="268"/>
                      <a:pt x="26" y="252"/>
                    </a:cubicBezTo>
                    <a:cubicBezTo>
                      <a:pt x="0" y="29"/>
                      <a:pt x="0" y="29"/>
                      <a:pt x="0" y="29"/>
                    </a:cubicBezTo>
                    <a:cubicBezTo>
                      <a:pt x="0" y="13"/>
                      <a:pt x="13" y="0"/>
                      <a:pt x="29" y="0"/>
                    </a:cubicBezTo>
                    <a:cubicBezTo>
                      <a:pt x="444" y="0"/>
                      <a:pt x="444" y="0"/>
                      <a:pt x="444" y="0"/>
                    </a:cubicBezTo>
                    <a:cubicBezTo>
                      <a:pt x="461" y="0"/>
                      <a:pt x="474" y="13"/>
                      <a:pt x="474" y="29"/>
                    </a:cubicBezTo>
                    <a:lnTo>
                      <a:pt x="448" y="252"/>
                    </a:lnTo>
                    <a:close/>
                  </a:path>
                </a:pathLst>
              </a:custGeom>
              <a:solidFill>
                <a:srgbClr val="3230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sp>
          <p:nvSpPr>
            <p:cNvPr id="101" name="iSľîḋé"/>
            <p:cNvSpPr/>
            <p:nvPr/>
          </p:nvSpPr>
          <p:spPr>
            <a:xfrm>
              <a:off x="2340098" y="6117520"/>
              <a:ext cx="1130300" cy="171450"/>
            </a:xfrm>
            <a:prstGeom prst="ellipse">
              <a:avLst/>
            </a:prstGeom>
            <a:solidFill>
              <a:schemeClr val="tx1">
                <a:lumMod val="75000"/>
                <a:lumOff val="2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02" name="íşļiḓê"/>
            <p:cNvSpPr/>
            <p:nvPr/>
          </p:nvSpPr>
          <p:spPr>
            <a:xfrm>
              <a:off x="4340901" y="6146497"/>
              <a:ext cx="1130300" cy="171450"/>
            </a:xfrm>
            <a:prstGeom prst="ellipse">
              <a:avLst/>
            </a:prstGeom>
            <a:solidFill>
              <a:schemeClr val="tx1">
                <a:lumMod val="75000"/>
                <a:lumOff val="2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03" name="îŝlîḑê"/>
            <p:cNvSpPr/>
            <p:nvPr/>
          </p:nvSpPr>
          <p:spPr>
            <a:xfrm>
              <a:off x="8720440" y="6141735"/>
              <a:ext cx="1130300" cy="171450"/>
            </a:xfrm>
            <a:prstGeom prst="ellipse">
              <a:avLst/>
            </a:prstGeom>
            <a:solidFill>
              <a:schemeClr val="tx1">
                <a:lumMod val="75000"/>
                <a:lumOff val="2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nvGrpSpPr>
            <p:cNvPr id="104" name="íṧḻiďe"/>
            <p:cNvGrpSpPr/>
            <p:nvPr/>
          </p:nvGrpSpPr>
          <p:grpSpPr>
            <a:xfrm>
              <a:off x="4206604" y="2498020"/>
              <a:ext cx="1504950" cy="3756025"/>
              <a:chOff x="4880769" y="2865438"/>
              <a:chExt cx="1504950" cy="3756025"/>
            </a:xfrm>
          </p:grpSpPr>
          <p:sp>
            <p:nvSpPr>
              <p:cNvPr id="105" name="isḻïḓê"/>
              <p:cNvSpPr/>
              <p:nvPr/>
            </p:nvSpPr>
            <p:spPr bwMode="auto">
              <a:xfrm>
                <a:off x="5847556" y="4002088"/>
                <a:ext cx="460375" cy="666750"/>
              </a:xfrm>
              <a:custGeom>
                <a:avLst/>
                <a:gdLst>
                  <a:gd name="T0" fmla="*/ 188 w 305"/>
                  <a:gd name="T1" fmla="*/ 325 h 440"/>
                  <a:gd name="T2" fmla="*/ 0 w 305"/>
                  <a:gd name="T3" fmla="*/ 66 h 440"/>
                  <a:gd name="T4" fmla="*/ 102 w 305"/>
                  <a:gd name="T5" fmla="*/ 0 h 440"/>
                  <a:gd name="T6" fmla="*/ 305 w 305"/>
                  <a:gd name="T7" fmla="*/ 319 h 440"/>
                  <a:gd name="T8" fmla="*/ 188 w 305"/>
                  <a:gd name="T9" fmla="*/ 325 h 440"/>
                </a:gdLst>
                <a:ahLst/>
                <a:cxnLst>
                  <a:cxn ang="0">
                    <a:pos x="T0" y="T1"/>
                  </a:cxn>
                  <a:cxn ang="0">
                    <a:pos x="T2" y="T3"/>
                  </a:cxn>
                  <a:cxn ang="0">
                    <a:pos x="T4" y="T5"/>
                  </a:cxn>
                  <a:cxn ang="0">
                    <a:pos x="T6" y="T7"/>
                  </a:cxn>
                  <a:cxn ang="0">
                    <a:pos x="T8" y="T9"/>
                  </a:cxn>
                </a:cxnLst>
                <a:rect l="0" t="0" r="r" b="b"/>
                <a:pathLst>
                  <a:path w="305" h="440">
                    <a:moveTo>
                      <a:pt x="188" y="325"/>
                    </a:moveTo>
                    <a:cubicBezTo>
                      <a:pt x="0" y="66"/>
                      <a:pt x="0" y="66"/>
                      <a:pt x="0" y="66"/>
                    </a:cubicBezTo>
                    <a:cubicBezTo>
                      <a:pt x="102" y="0"/>
                      <a:pt x="102" y="0"/>
                      <a:pt x="102" y="0"/>
                    </a:cubicBezTo>
                    <a:cubicBezTo>
                      <a:pt x="305" y="319"/>
                      <a:pt x="305" y="319"/>
                      <a:pt x="305" y="319"/>
                    </a:cubicBezTo>
                    <a:cubicBezTo>
                      <a:pt x="305" y="319"/>
                      <a:pt x="292" y="440"/>
                      <a:pt x="188" y="325"/>
                    </a:cubicBezTo>
                    <a:close/>
                  </a:path>
                </a:pathLst>
              </a:custGeom>
              <a:solidFill>
                <a:srgbClr val="EDB09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6" name="íṣľíde"/>
              <p:cNvSpPr/>
              <p:nvPr/>
            </p:nvSpPr>
            <p:spPr bwMode="auto">
              <a:xfrm>
                <a:off x="4906169" y="3994151"/>
                <a:ext cx="431800" cy="641350"/>
              </a:xfrm>
              <a:custGeom>
                <a:avLst/>
                <a:gdLst>
                  <a:gd name="T0" fmla="*/ 118 w 286"/>
                  <a:gd name="T1" fmla="*/ 302 h 424"/>
                  <a:gd name="T2" fmla="*/ 286 w 286"/>
                  <a:gd name="T3" fmla="*/ 72 h 424"/>
                  <a:gd name="T4" fmla="*/ 182 w 286"/>
                  <a:gd name="T5" fmla="*/ 0 h 424"/>
                  <a:gd name="T6" fmla="*/ 0 w 286"/>
                  <a:gd name="T7" fmla="*/ 304 h 424"/>
                  <a:gd name="T8" fmla="*/ 118 w 286"/>
                  <a:gd name="T9" fmla="*/ 302 h 424"/>
                </a:gdLst>
                <a:ahLst/>
                <a:cxnLst>
                  <a:cxn ang="0">
                    <a:pos x="T0" y="T1"/>
                  </a:cxn>
                  <a:cxn ang="0">
                    <a:pos x="T2" y="T3"/>
                  </a:cxn>
                  <a:cxn ang="0">
                    <a:pos x="T4" y="T5"/>
                  </a:cxn>
                  <a:cxn ang="0">
                    <a:pos x="T6" y="T7"/>
                  </a:cxn>
                  <a:cxn ang="0">
                    <a:pos x="T8" y="T9"/>
                  </a:cxn>
                </a:cxnLst>
                <a:rect l="0" t="0" r="r" b="b"/>
                <a:pathLst>
                  <a:path w="286" h="424">
                    <a:moveTo>
                      <a:pt x="118" y="302"/>
                    </a:moveTo>
                    <a:cubicBezTo>
                      <a:pt x="286" y="72"/>
                      <a:pt x="286" y="72"/>
                      <a:pt x="286" y="72"/>
                    </a:cubicBezTo>
                    <a:cubicBezTo>
                      <a:pt x="182" y="0"/>
                      <a:pt x="182" y="0"/>
                      <a:pt x="182" y="0"/>
                    </a:cubicBezTo>
                    <a:cubicBezTo>
                      <a:pt x="0" y="304"/>
                      <a:pt x="0" y="304"/>
                      <a:pt x="0" y="304"/>
                    </a:cubicBezTo>
                    <a:cubicBezTo>
                      <a:pt x="0" y="304"/>
                      <a:pt x="20" y="424"/>
                      <a:pt x="118" y="302"/>
                    </a:cubicBezTo>
                    <a:close/>
                  </a:path>
                </a:pathLst>
              </a:custGeom>
              <a:solidFill>
                <a:srgbClr val="EDB09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7" name="íṩ1íḓè"/>
              <p:cNvSpPr/>
              <p:nvPr/>
            </p:nvSpPr>
            <p:spPr bwMode="auto">
              <a:xfrm>
                <a:off x="4880769" y="4391026"/>
                <a:ext cx="666750" cy="212725"/>
              </a:xfrm>
              <a:custGeom>
                <a:avLst/>
                <a:gdLst>
                  <a:gd name="T0" fmla="*/ 429 w 440"/>
                  <a:gd name="T1" fmla="*/ 86 h 140"/>
                  <a:gd name="T2" fmla="*/ 440 w 440"/>
                  <a:gd name="T3" fmla="*/ 140 h 140"/>
                  <a:gd name="T4" fmla="*/ 200 w 440"/>
                  <a:gd name="T5" fmla="*/ 118 h 140"/>
                  <a:gd name="T6" fmla="*/ 94 w 440"/>
                  <a:gd name="T7" fmla="*/ 106 h 140"/>
                  <a:gd name="T8" fmla="*/ 14 w 440"/>
                  <a:gd name="T9" fmla="*/ 47 h 140"/>
                  <a:gd name="T10" fmla="*/ 130 w 440"/>
                  <a:gd name="T11" fmla="*/ 1 h 140"/>
                  <a:gd name="T12" fmla="*/ 429 w 440"/>
                  <a:gd name="T13" fmla="*/ 86 h 140"/>
                </a:gdLst>
                <a:ahLst/>
                <a:cxnLst>
                  <a:cxn ang="0">
                    <a:pos x="T0" y="T1"/>
                  </a:cxn>
                  <a:cxn ang="0">
                    <a:pos x="T2" y="T3"/>
                  </a:cxn>
                  <a:cxn ang="0">
                    <a:pos x="T4" y="T5"/>
                  </a:cxn>
                  <a:cxn ang="0">
                    <a:pos x="T6" y="T7"/>
                  </a:cxn>
                  <a:cxn ang="0">
                    <a:pos x="T8" y="T9"/>
                  </a:cxn>
                  <a:cxn ang="0">
                    <a:pos x="T10" y="T11"/>
                  </a:cxn>
                  <a:cxn ang="0">
                    <a:pos x="T12" y="T13"/>
                  </a:cxn>
                </a:cxnLst>
                <a:rect l="0" t="0" r="r" b="b"/>
                <a:pathLst>
                  <a:path w="440" h="140">
                    <a:moveTo>
                      <a:pt x="429" y="86"/>
                    </a:moveTo>
                    <a:cubicBezTo>
                      <a:pt x="440" y="140"/>
                      <a:pt x="440" y="140"/>
                      <a:pt x="440" y="140"/>
                    </a:cubicBezTo>
                    <a:cubicBezTo>
                      <a:pt x="360" y="132"/>
                      <a:pt x="280" y="126"/>
                      <a:pt x="200" y="118"/>
                    </a:cubicBezTo>
                    <a:cubicBezTo>
                      <a:pt x="164" y="114"/>
                      <a:pt x="129" y="109"/>
                      <a:pt x="94" y="106"/>
                    </a:cubicBezTo>
                    <a:cubicBezTo>
                      <a:pt x="60" y="103"/>
                      <a:pt x="0" y="96"/>
                      <a:pt x="14" y="47"/>
                    </a:cubicBezTo>
                    <a:cubicBezTo>
                      <a:pt x="25" y="6"/>
                      <a:pt x="98" y="0"/>
                      <a:pt x="130" y="1"/>
                    </a:cubicBezTo>
                    <a:cubicBezTo>
                      <a:pt x="130" y="1"/>
                      <a:pt x="373" y="29"/>
                      <a:pt x="429" y="86"/>
                    </a:cubicBezTo>
                    <a:close/>
                  </a:path>
                </a:pathLst>
              </a:custGeom>
              <a:solidFill>
                <a:srgbClr val="E5A1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8" name="iSliḑe"/>
              <p:cNvSpPr/>
              <p:nvPr/>
            </p:nvSpPr>
            <p:spPr bwMode="auto">
              <a:xfrm>
                <a:off x="5664994" y="4422776"/>
                <a:ext cx="666750" cy="212725"/>
              </a:xfrm>
              <a:custGeom>
                <a:avLst/>
                <a:gdLst>
                  <a:gd name="T0" fmla="*/ 11 w 440"/>
                  <a:gd name="T1" fmla="*/ 86 h 141"/>
                  <a:gd name="T2" fmla="*/ 0 w 440"/>
                  <a:gd name="T3" fmla="*/ 141 h 141"/>
                  <a:gd name="T4" fmla="*/ 240 w 440"/>
                  <a:gd name="T5" fmla="*/ 118 h 141"/>
                  <a:gd name="T6" fmla="*/ 346 w 440"/>
                  <a:gd name="T7" fmla="*/ 106 h 141"/>
                  <a:gd name="T8" fmla="*/ 426 w 440"/>
                  <a:gd name="T9" fmla="*/ 47 h 141"/>
                  <a:gd name="T10" fmla="*/ 310 w 440"/>
                  <a:gd name="T11" fmla="*/ 2 h 141"/>
                  <a:gd name="T12" fmla="*/ 11 w 440"/>
                  <a:gd name="T13" fmla="*/ 86 h 141"/>
                </a:gdLst>
                <a:ahLst/>
                <a:cxnLst>
                  <a:cxn ang="0">
                    <a:pos x="T0" y="T1"/>
                  </a:cxn>
                  <a:cxn ang="0">
                    <a:pos x="T2" y="T3"/>
                  </a:cxn>
                  <a:cxn ang="0">
                    <a:pos x="T4" y="T5"/>
                  </a:cxn>
                  <a:cxn ang="0">
                    <a:pos x="T6" y="T7"/>
                  </a:cxn>
                  <a:cxn ang="0">
                    <a:pos x="T8" y="T9"/>
                  </a:cxn>
                  <a:cxn ang="0">
                    <a:pos x="T10" y="T11"/>
                  </a:cxn>
                  <a:cxn ang="0">
                    <a:pos x="T12" y="T13"/>
                  </a:cxn>
                </a:cxnLst>
                <a:rect l="0" t="0" r="r" b="b"/>
                <a:pathLst>
                  <a:path w="440" h="141">
                    <a:moveTo>
                      <a:pt x="11" y="86"/>
                    </a:moveTo>
                    <a:cubicBezTo>
                      <a:pt x="0" y="141"/>
                      <a:pt x="0" y="141"/>
                      <a:pt x="0" y="141"/>
                    </a:cubicBezTo>
                    <a:cubicBezTo>
                      <a:pt x="80" y="132"/>
                      <a:pt x="160" y="127"/>
                      <a:pt x="240" y="118"/>
                    </a:cubicBezTo>
                    <a:cubicBezTo>
                      <a:pt x="275" y="115"/>
                      <a:pt x="311" y="109"/>
                      <a:pt x="346" y="106"/>
                    </a:cubicBezTo>
                    <a:cubicBezTo>
                      <a:pt x="380" y="103"/>
                      <a:pt x="440" y="96"/>
                      <a:pt x="426" y="47"/>
                    </a:cubicBezTo>
                    <a:cubicBezTo>
                      <a:pt x="415" y="6"/>
                      <a:pt x="342" y="0"/>
                      <a:pt x="310" y="2"/>
                    </a:cubicBezTo>
                    <a:cubicBezTo>
                      <a:pt x="310" y="2"/>
                      <a:pt x="67" y="29"/>
                      <a:pt x="11" y="86"/>
                    </a:cubicBezTo>
                    <a:close/>
                  </a:path>
                </a:pathLst>
              </a:custGeom>
              <a:solidFill>
                <a:srgbClr val="E5A1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9" name="íšļidê"/>
              <p:cNvSpPr/>
              <p:nvPr/>
            </p:nvSpPr>
            <p:spPr bwMode="auto">
              <a:xfrm>
                <a:off x="5066506" y="6256338"/>
                <a:ext cx="477838" cy="225425"/>
              </a:xfrm>
              <a:custGeom>
                <a:avLst/>
                <a:gdLst>
                  <a:gd name="T0" fmla="*/ 301 w 301"/>
                  <a:gd name="T1" fmla="*/ 61 h 142"/>
                  <a:gd name="T2" fmla="*/ 4 w 301"/>
                  <a:gd name="T3" fmla="*/ 142 h 142"/>
                  <a:gd name="T4" fmla="*/ 0 w 301"/>
                  <a:gd name="T5" fmla="*/ 132 h 142"/>
                  <a:gd name="T6" fmla="*/ 300 w 301"/>
                  <a:gd name="T7" fmla="*/ 0 h 142"/>
                  <a:gd name="T8" fmla="*/ 301 w 301"/>
                  <a:gd name="T9" fmla="*/ 61 h 142"/>
                </a:gdLst>
                <a:ahLst/>
                <a:cxnLst>
                  <a:cxn ang="0">
                    <a:pos x="T0" y="T1"/>
                  </a:cxn>
                  <a:cxn ang="0">
                    <a:pos x="T2" y="T3"/>
                  </a:cxn>
                  <a:cxn ang="0">
                    <a:pos x="T4" y="T5"/>
                  </a:cxn>
                  <a:cxn ang="0">
                    <a:pos x="T6" y="T7"/>
                  </a:cxn>
                  <a:cxn ang="0">
                    <a:pos x="T8" y="T9"/>
                  </a:cxn>
                </a:cxnLst>
                <a:rect l="0" t="0" r="r" b="b"/>
                <a:pathLst>
                  <a:path w="301" h="142">
                    <a:moveTo>
                      <a:pt x="301" y="61"/>
                    </a:moveTo>
                    <a:lnTo>
                      <a:pt x="4" y="142"/>
                    </a:lnTo>
                    <a:lnTo>
                      <a:pt x="0" y="132"/>
                    </a:lnTo>
                    <a:lnTo>
                      <a:pt x="300" y="0"/>
                    </a:lnTo>
                    <a:lnTo>
                      <a:pt x="301" y="61"/>
                    </a:lnTo>
                    <a:close/>
                  </a:path>
                </a:pathLst>
              </a:custGeom>
              <a:solidFill>
                <a:srgbClr val="35343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0" name="iŝľídê"/>
              <p:cNvSpPr/>
              <p:nvPr/>
            </p:nvSpPr>
            <p:spPr bwMode="auto">
              <a:xfrm>
                <a:off x="5017294" y="6492876"/>
                <a:ext cx="128588" cy="128587"/>
              </a:xfrm>
              <a:prstGeom prst="ellipse">
                <a:avLst/>
              </a:prstGeom>
              <a:solidFill>
                <a:srgbClr val="35343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1" name="î$ľîḍé"/>
              <p:cNvSpPr/>
              <p:nvPr/>
            </p:nvSpPr>
            <p:spPr bwMode="auto">
              <a:xfrm>
                <a:off x="5049044" y="6524626"/>
                <a:ext cx="63500" cy="65087"/>
              </a:xfrm>
              <a:prstGeom prst="ellipse">
                <a:avLst/>
              </a:prstGeom>
              <a:solidFill>
                <a:srgbClr val="4D4D4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2" name="işḻíďè"/>
              <p:cNvSpPr/>
              <p:nvPr/>
            </p:nvSpPr>
            <p:spPr bwMode="auto">
              <a:xfrm>
                <a:off x="4999831" y="6461126"/>
                <a:ext cx="165100" cy="92075"/>
              </a:xfrm>
              <a:custGeom>
                <a:avLst/>
                <a:gdLst>
                  <a:gd name="T0" fmla="*/ 54 w 109"/>
                  <a:gd name="T1" fmla="*/ 13 h 61"/>
                  <a:gd name="T2" fmla="*/ 108 w 109"/>
                  <a:gd name="T3" fmla="*/ 61 h 61"/>
                  <a:gd name="T4" fmla="*/ 109 w 109"/>
                  <a:gd name="T5" fmla="*/ 54 h 61"/>
                  <a:gd name="T6" fmla="*/ 54 w 109"/>
                  <a:gd name="T7" fmla="*/ 0 h 61"/>
                  <a:gd name="T8" fmla="*/ 0 w 109"/>
                  <a:gd name="T9" fmla="*/ 54 h 61"/>
                  <a:gd name="T10" fmla="*/ 0 w 109"/>
                  <a:gd name="T11" fmla="*/ 61 h 61"/>
                  <a:gd name="T12" fmla="*/ 54 w 109"/>
                  <a:gd name="T13" fmla="*/ 13 h 61"/>
                </a:gdLst>
                <a:ahLst/>
                <a:cxnLst>
                  <a:cxn ang="0">
                    <a:pos x="T0" y="T1"/>
                  </a:cxn>
                  <a:cxn ang="0">
                    <a:pos x="T2" y="T3"/>
                  </a:cxn>
                  <a:cxn ang="0">
                    <a:pos x="T4" y="T5"/>
                  </a:cxn>
                  <a:cxn ang="0">
                    <a:pos x="T6" y="T7"/>
                  </a:cxn>
                  <a:cxn ang="0">
                    <a:pos x="T8" y="T9"/>
                  </a:cxn>
                  <a:cxn ang="0">
                    <a:pos x="T10" y="T11"/>
                  </a:cxn>
                  <a:cxn ang="0">
                    <a:pos x="T12" y="T13"/>
                  </a:cxn>
                </a:cxnLst>
                <a:rect l="0" t="0" r="r" b="b"/>
                <a:pathLst>
                  <a:path w="109" h="61">
                    <a:moveTo>
                      <a:pt x="54" y="13"/>
                    </a:moveTo>
                    <a:cubicBezTo>
                      <a:pt x="82" y="13"/>
                      <a:pt x="105" y="34"/>
                      <a:pt x="108" y="61"/>
                    </a:cubicBezTo>
                    <a:cubicBezTo>
                      <a:pt x="108" y="59"/>
                      <a:pt x="109" y="57"/>
                      <a:pt x="109" y="54"/>
                    </a:cubicBezTo>
                    <a:cubicBezTo>
                      <a:pt x="109" y="24"/>
                      <a:pt x="84" y="0"/>
                      <a:pt x="54" y="0"/>
                    </a:cubicBezTo>
                    <a:cubicBezTo>
                      <a:pt x="24" y="0"/>
                      <a:pt x="0" y="24"/>
                      <a:pt x="0" y="54"/>
                    </a:cubicBezTo>
                    <a:cubicBezTo>
                      <a:pt x="0" y="57"/>
                      <a:pt x="0" y="59"/>
                      <a:pt x="0" y="61"/>
                    </a:cubicBezTo>
                    <a:cubicBezTo>
                      <a:pt x="3" y="34"/>
                      <a:pt x="26" y="13"/>
                      <a:pt x="54" y="13"/>
                    </a:cubicBezTo>
                    <a:close/>
                  </a:path>
                </a:pathLst>
              </a:cu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3" name="îs1ïḋé"/>
              <p:cNvSpPr/>
              <p:nvPr/>
            </p:nvSpPr>
            <p:spPr bwMode="auto">
              <a:xfrm>
                <a:off x="5593556" y="6269038"/>
                <a:ext cx="477838" cy="212725"/>
              </a:xfrm>
              <a:custGeom>
                <a:avLst/>
                <a:gdLst>
                  <a:gd name="T0" fmla="*/ 0 w 301"/>
                  <a:gd name="T1" fmla="*/ 53 h 134"/>
                  <a:gd name="T2" fmla="*/ 298 w 301"/>
                  <a:gd name="T3" fmla="*/ 134 h 134"/>
                  <a:gd name="T4" fmla="*/ 301 w 301"/>
                  <a:gd name="T5" fmla="*/ 124 h 134"/>
                  <a:gd name="T6" fmla="*/ 0 w 301"/>
                  <a:gd name="T7" fmla="*/ 0 h 134"/>
                  <a:gd name="T8" fmla="*/ 0 w 301"/>
                  <a:gd name="T9" fmla="*/ 53 h 134"/>
                </a:gdLst>
                <a:ahLst/>
                <a:cxnLst>
                  <a:cxn ang="0">
                    <a:pos x="T0" y="T1"/>
                  </a:cxn>
                  <a:cxn ang="0">
                    <a:pos x="T2" y="T3"/>
                  </a:cxn>
                  <a:cxn ang="0">
                    <a:pos x="T4" y="T5"/>
                  </a:cxn>
                  <a:cxn ang="0">
                    <a:pos x="T6" y="T7"/>
                  </a:cxn>
                  <a:cxn ang="0">
                    <a:pos x="T8" y="T9"/>
                  </a:cxn>
                </a:cxnLst>
                <a:rect l="0" t="0" r="r" b="b"/>
                <a:pathLst>
                  <a:path w="301" h="134">
                    <a:moveTo>
                      <a:pt x="0" y="53"/>
                    </a:moveTo>
                    <a:lnTo>
                      <a:pt x="298" y="134"/>
                    </a:lnTo>
                    <a:lnTo>
                      <a:pt x="301" y="124"/>
                    </a:lnTo>
                    <a:lnTo>
                      <a:pt x="0" y="0"/>
                    </a:lnTo>
                    <a:lnTo>
                      <a:pt x="0" y="53"/>
                    </a:lnTo>
                    <a:close/>
                  </a:path>
                </a:pathLst>
              </a:custGeom>
              <a:solidFill>
                <a:srgbClr val="35343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4" name="îšļïḑê"/>
              <p:cNvSpPr/>
              <p:nvPr/>
            </p:nvSpPr>
            <p:spPr bwMode="auto">
              <a:xfrm>
                <a:off x="5992019" y="6492876"/>
                <a:ext cx="128588" cy="128587"/>
              </a:xfrm>
              <a:prstGeom prst="ellipse">
                <a:avLst/>
              </a:prstGeom>
              <a:solidFill>
                <a:srgbClr val="35343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5" name="íSľíḋè"/>
              <p:cNvSpPr/>
              <p:nvPr/>
            </p:nvSpPr>
            <p:spPr bwMode="auto">
              <a:xfrm>
                <a:off x="6023769" y="6524626"/>
                <a:ext cx="65088" cy="65087"/>
              </a:xfrm>
              <a:prstGeom prst="ellipse">
                <a:avLst/>
              </a:prstGeom>
              <a:solidFill>
                <a:srgbClr val="4D4D4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6" name="îšľiďè"/>
              <p:cNvSpPr/>
              <p:nvPr/>
            </p:nvSpPr>
            <p:spPr bwMode="auto">
              <a:xfrm>
                <a:off x="5974556" y="6461126"/>
                <a:ext cx="165100" cy="92075"/>
              </a:xfrm>
              <a:custGeom>
                <a:avLst/>
                <a:gdLst>
                  <a:gd name="T0" fmla="*/ 54 w 109"/>
                  <a:gd name="T1" fmla="*/ 13 h 61"/>
                  <a:gd name="T2" fmla="*/ 0 w 109"/>
                  <a:gd name="T3" fmla="*/ 61 h 61"/>
                  <a:gd name="T4" fmla="*/ 0 w 109"/>
                  <a:gd name="T5" fmla="*/ 54 h 61"/>
                  <a:gd name="T6" fmla="*/ 54 w 109"/>
                  <a:gd name="T7" fmla="*/ 0 h 61"/>
                  <a:gd name="T8" fmla="*/ 109 w 109"/>
                  <a:gd name="T9" fmla="*/ 54 h 61"/>
                  <a:gd name="T10" fmla="*/ 108 w 109"/>
                  <a:gd name="T11" fmla="*/ 61 h 61"/>
                  <a:gd name="T12" fmla="*/ 54 w 109"/>
                  <a:gd name="T13" fmla="*/ 13 h 61"/>
                </a:gdLst>
                <a:ahLst/>
                <a:cxnLst>
                  <a:cxn ang="0">
                    <a:pos x="T0" y="T1"/>
                  </a:cxn>
                  <a:cxn ang="0">
                    <a:pos x="T2" y="T3"/>
                  </a:cxn>
                  <a:cxn ang="0">
                    <a:pos x="T4" y="T5"/>
                  </a:cxn>
                  <a:cxn ang="0">
                    <a:pos x="T6" y="T7"/>
                  </a:cxn>
                  <a:cxn ang="0">
                    <a:pos x="T8" y="T9"/>
                  </a:cxn>
                  <a:cxn ang="0">
                    <a:pos x="T10" y="T11"/>
                  </a:cxn>
                  <a:cxn ang="0">
                    <a:pos x="T12" y="T13"/>
                  </a:cxn>
                </a:cxnLst>
                <a:rect l="0" t="0" r="r" b="b"/>
                <a:pathLst>
                  <a:path w="109" h="61">
                    <a:moveTo>
                      <a:pt x="54" y="13"/>
                    </a:moveTo>
                    <a:cubicBezTo>
                      <a:pt x="27" y="13"/>
                      <a:pt x="4" y="34"/>
                      <a:pt x="0" y="61"/>
                    </a:cubicBezTo>
                    <a:cubicBezTo>
                      <a:pt x="0" y="59"/>
                      <a:pt x="0" y="57"/>
                      <a:pt x="0" y="54"/>
                    </a:cubicBezTo>
                    <a:cubicBezTo>
                      <a:pt x="0" y="24"/>
                      <a:pt x="24" y="0"/>
                      <a:pt x="54" y="0"/>
                    </a:cubicBezTo>
                    <a:cubicBezTo>
                      <a:pt x="84" y="0"/>
                      <a:pt x="109" y="24"/>
                      <a:pt x="109" y="54"/>
                    </a:cubicBezTo>
                    <a:cubicBezTo>
                      <a:pt x="109" y="57"/>
                      <a:pt x="109" y="59"/>
                      <a:pt x="108" y="61"/>
                    </a:cubicBezTo>
                    <a:cubicBezTo>
                      <a:pt x="105" y="34"/>
                      <a:pt x="82" y="13"/>
                      <a:pt x="54" y="13"/>
                    </a:cubicBezTo>
                    <a:close/>
                  </a:path>
                </a:pathLst>
              </a:cu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7" name="iŝļîdé"/>
              <p:cNvSpPr/>
              <p:nvPr/>
            </p:nvSpPr>
            <p:spPr bwMode="auto">
              <a:xfrm>
                <a:off x="5241131" y="5230813"/>
                <a:ext cx="652463" cy="119062"/>
              </a:xfrm>
              <a:prstGeom prst="rect">
                <a:avLst/>
              </a:prstGeom>
              <a:solidFill>
                <a:srgbClr val="40404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18" name="iš1iḑe"/>
              <p:cNvSpPr/>
              <p:nvPr/>
            </p:nvSpPr>
            <p:spPr bwMode="auto">
              <a:xfrm>
                <a:off x="5541169" y="5349876"/>
                <a:ext cx="46038" cy="952500"/>
              </a:xfrm>
              <a:prstGeom prst="rect">
                <a:avLst/>
              </a:prstGeom>
              <a:solidFill>
                <a:srgbClr val="40404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19" name="ïṡľîďe"/>
              <p:cNvSpPr/>
              <p:nvPr/>
            </p:nvSpPr>
            <p:spPr bwMode="auto">
              <a:xfrm>
                <a:off x="5517356" y="5443538"/>
                <a:ext cx="93663" cy="331787"/>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20" name="íŝļîdè"/>
              <p:cNvSpPr/>
              <p:nvPr/>
            </p:nvSpPr>
            <p:spPr bwMode="auto">
              <a:xfrm>
                <a:off x="5533231" y="5937251"/>
                <a:ext cx="60325" cy="331787"/>
              </a:xfrm>
              <a:prstGeom prst="rect">
                <a:avLst/>
              </a:prstGeom>
              <a:solidFill>
                <a:srgbClr val="35343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21" name="iŝļîḓê"/>
              <p:cNvSpPr/>
              <p:nvPr/>
            </p:nvSpPr>
            <p:spPr bwMode="auto">
              <a:xfrm>
                <a:off x="5517356" y="6032501"/>
                <a:ext cx="93663" cy="330200"/>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22" name="ïṡlîḑé"/>
              <p:cNvSpPr/>
              <p:nvPr/>
            </p:nvSpPr>
            <p:spPr bwMode="auto">
              <a:xfrm>
                <a:off x="5041106" y="5100638"/>
                <a:ext cx="1044575" cy="203200"/>
              </a:xfrm>
              <a:custGeom>
                <a:avLst/>
                <a:gdLst>
                  <a:gd name="T0" fmla="*/ 4 w 690"/>
                  <a:gd name="T1" fmla="*/ 5 h 134"/>
                  <a:gd name="T2" fmla="*/ 4 w 690"/>
                  <a:gd name="T3" fmla="*/ 53 h 134"/>
                  <a:gd name="T4" fmla="*/ 345 w 690"/>
                  <a:gd name="T5" fmla="*/ 134 h 134"/>
                  <a:gd name="T6" fmla="*/ 686 w 690"/>
                  <a:gd name="T7" fmla="*/ 53 h 134"/>
                  <a:gd name="T8" fmla="*/ 686 w 690"/>
                  <a:gd name="T9" fmla="*/ 0 h 134"/>
                  <a:gd name="T10" fmla="*/ 4 w 690"/>
                  <a:gd name="T11" fmla="*/ 5 h 134"/>
                </a:gdLst>
                <a:ahLst/>
                <a:cxnLst>
                  <a:cxn ang="0">
                    <a:pos x="T0" y="T1"/>
                  </a:cxn>
                  <a:cxn ang="0">
                    <a:pos x="T2" y="T3"/>
                  </a:cxn>
                  <a:cxn ang="0">
                    <a:pos x="T4" y="T5"/>
                  </a:cxn>
                  <a:cxn ang="0">
                    <a:pos x="T6" y="T7"/>
                  </a:cxn>
                  <a:cxn ang="0">
                    <a:pos x="T8" y="T9"/>
                  </a:cxn>
                  <a:cxn ang="0">
                    <a:pos x="T10" y="T11"/>
                  </a:cxn>
                </a:cxnLst>
                <a:rect l="0" t="0" r="r" b="b"/>
                <a:pathLst>
                  <a:path w="690" h="134">
                    <a:moveTo>
                      <a:pt x="4" y="5"/>
                    </a:moveTo>
                    <a:cubicBezTo>
                      <a:pt x="0" y="10"/>
                      <a:pt x="4" y="48"/>
                      <a:pt x="4" y="53"/>
                    </a:cubicBezTo>
                    <a:cubicBezTo>
                      <a:pt x="4" y="98"/>
                      <a:pt x="156" y="134"/>
                      <a:pt x="345" y="134"/>
                    </a:cubicBezTo>
                    <a:cubicBezTo>
                      <a:pt x="533" y="134"/>
                      <a:pt x="686" y="98"/>
                      <a:pt x="686" y="53"/>
                    </a:cubicBezTo>
                    <a:cubicBezTo>
                      <a:pt x="686" y="48"/>
                      <a:pt x="690" y="5"/>
                      <a:pt x="686" y="0"/>
                    </a:cubicBezTo>
                    <a:lnTo>
                      <a:pt x="4" y="5"/>
                    </a:lnTo>
                    <a:close/>
                  </a:path>
                </a:pathLst>
              </a:custGeom>
              <a:solidFill>
                <a:srgbClr val="6D6E7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3" name="ïşḻïḓé"/>
              <p:cNvSpPr/>
              <p:nvPr/>
            </p:nvSpPr>
            <p:spPr bwMode="auto">
              <a:xfrm>
                <a:off x="5047456" y="4984751"/>
                <a:ext cx="1031875" cy="246062"/>
              </a:xfrm>
              <a:prstGeom prst="ellipse">
                <a:avLst/>
              </a:prstGeom>
              <a:solidFill>
                <a:srgbClr val="A6A8A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4" name="ï$ľíḑê"/>
              <p:cNvSpPr/>
              <p:nvPr/>
            </p:nvSpPr>
            <p:spPr bwMode="auto">
              <a:xfrm>
                <a:off x="5103019" y="4767263"/>
                <a:ext cx="923925" cy="469900"/>
              </a:xfrm>
              <a:custGeom>
                <a:avLst/>
                <a:gdLst>
                  <a:gd name="T0" fmla="*/ 126 w 611"/>
                  <a:gd name="T1" fmla="*/ 287 h 310"/>
                  <a:gd name="T2" fmla="*/ 79 w 611"/>
                  <a:gd name="T3" fmla="*/ 247 h 310"/>
                  <a:gd name="T4" fmla="*/ 32 w 611"/>
                  <a:gd name="T5" fmla="*/ 155 h 310"/>
                  <a:gd name="T6" fmla="*/ 269 w 611"/>
                  <a:gd name="T7" fmla="*/ 39 h 310"/>
                  <a:gd name="T8" fmla="*/ 319 w 611"/>
                  <a:gd name="T9" fmla="*/ 72 h 310"/>
                  <a:gd name="T10" fmla="*/ 484 w 611"/>
                  <a:gd name="T11" fmla="*/ 37 h 310"/>
                  <a:gd name="T12" fmla="*/ 611 w 611"/>
                  <a:gd name="T13" fmla="*/ 178 h 310"/>
                  <a:gd name="T14" fmla="*/ 597 w 611"/>
                  <a:gd name="T15" fmla="*/ 230 h 310"/>
                  <a:gd name="T16" fmla="*/ 571 w 611"/>
                  <a:gd name="T17" fmla="*/ 259 h 310"/>
                  <a:gd name="T18" fmla="*/ 528 w 611"/>
                  <a:gd name="T19" fmla="*/ 264 h 310"/>
                  <a:gd name="T20" fmla="*/ 489 w 611"/>
                  <a:gd name="T21" fmla="*/ 282 h 310"/>
                  <a:gd name="T22" fmla="*/ 382 w 611"/>
                  <a:gd name="T23" fmla="*/ 307 h 310"/>
                  <a:gd name="T24" fmla="*/ 240 w 611"/>
                  <a:gd name="T25" fmla="*/ 302 h 310"/>
                  <a:gd name="T26" fmla="*/ 186 w 611"/>
                  <a:gd name="T27" fmla="*/ 296 h 310"/>
                  <a:gd name="T28" fmla="*/ 156 w 611"/>
                  <a:gd name="T29" fmla="*/ 292 h 310"/>
                  <a:gd name="T30" fmla="*/ 126 w 611"/>
                  <a:gd name="T31" fmla="*/ 287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1" h="310">
                    <a:moveTo>
                      <a:pt x="126" y="287"/>
                    </a:moveTo>
                    <a:cubicBezTo>
                      <a:pt x="126" y="287"/>
                      <a:pt x="114" y="255"/>
                      <a:pt x="79" y="247"/>
                    </a:cubicBezTo>
                    <a:cubicBezTo>
                      <a:pt x="79" y="247"/>
                      <a:pt x="0" y="215"/>
                      <a:pt x="32" y="155"/>
                    </a:cubicBezTo>
                    <a:cubicBezTo>
                      <a:pt x="32" y="155"/>
                      <a:pt x="95" y="2"/>
                      <a:pt x="269" y="39"/>
                    </a:cubicBezTo>
                    <a:cubicBezTo>
                      <a:pt x="319" y="72"/>
                      <a:pt x="319" y="72"/>
                      <a:pt x="319" y="72"/>
                    </a:cubicBezTo>
                    <a:cubicBezTo>
                      <a:pt x="319" y="72"/>
                      <a:pt x="367" y="0"/>
                      <a:pt x="484" y="37"/>
                    </a:cubicBezTo>
                    <a:cubicBezTo>
                      <a:pt x="484" y="37"/>
                      <a:pt x="605" y="91"/>
                      <a:pt x="611" y="178"/>
                    </a:cubicBezTo>
                    <a:cubicBezTo>
                      <a:pt x="609" y="196"/>
                      <a:pt x="604" y="214"/>
                      <a:pt x="597" y="230"/>
                    </a:cubicBezTo>
                    <a:cubicBezTo>
                      <a:pt x="592" y="243"/>
                      <a:pt x="585" y="255"/>
                      <a:pt x="571" y="259"/>
                    </a:cubicBezTo>
                    <a:cubicBezTo>
                      <a:pt x="557" y="264"/>
                      <a:pt x="542" y="261"/>
                      <a:pt x="528" y="264"/>
                    </a:cubicBezTo>
                    <a:cubicBezTo>
                      <a:pt x="514" y="267"/>
                      <a:pt x="501" y="275"/>
                      <a:pt x="489" y="282"/>
                    </a:cubicBezTo>
                    <a:cubicBezTo>
                      <a:pt x="460" y="302"/>
                      <a:pt x="416" y="304"/>
                      <a:pt x="382" y="307"/>
                    </a:cubicBezTo>
                    <a:cubicBezTo>
                      <a:pt x="335" y="310"/>
                      <a:pt x="287" y="307"/>
                      <a:pt x="240" y="302"/>
                    </a:cubicBezTo>
                    <a:cubicBezTo>
                      <a:pt x="222" y="300"/>
                      <a:pt x="204" y="298"/>
                      <a:pt x="186" y="296"/>
                    </a:cubicBezTo>
                    <a:cubicBezTo>
                      <a:pt x="176" y="295"/>
                      <a:pt x="166" y="293"/>
                      <a:pt x="156" y="292"/>
                    </a:cubicBezTo>
                    <a:cubicBezTo>
                      <a:pt x="153" y="291"/>
                      <a:pt x="127" y="289"/>
                      <a:pt x="126" y="287"/>
                    </a:cubicBezTo>
                    <a:close/>
                  </a:path>
                </a:pathLst>
              </a:custGeom>
              <a:solidFill>
                <a:srgbClr val="9F2E2C"/>
              </a:solidFill>
              <a:ln>
                <a:noFill/>
              </a:ln>
            </p:spPr>
            <p:txBody>
              <a:bodyPr anchor="ctr"/>
              <a:lstStyle/>
              <a:p>
                <a:pPr algn="ctr"/>
              </a:p>
            </p:txBody>
          </p:sp>
          <p:sp>
            <p:nvSpPr>
              <p:cNvPr id="125" name="ïşḻiďe"/>
              <p:cNvSpPr/>
              <p:nvPr/>
            </p:nvSpPr>
            <p:spPr bwMode="auto">
              <a:xfrm>
                <a:off x="5271294" y="3117851"/>
                <a:ext cx="600075" cy="815975"/>
              </a:xfrm>
              <a:custGeom>
                <a:avLst/>
                <a:gdLst>
                  <a:gd name="T0" fmla="*/ 38 w 396"/>
                  <a:gd name="T1" fmla="*/ 539 h 539"/>
                  <a:gd name="T2" fmla="*/ 354 w 396"/>
                  <a:gd name="T3" fmla="*/ 535 h 539"/>
                  <a:gd name="T4" fmla="*/ 396 w 396"/>
                  <a:gd name="T5" fmla="*/ 73 h 539"/>
                  <a:gd name="T6" fmla="*/ 11 w 396"/>
                  <a:gd name="T7" fmla="*/ 94 h 539"/>
                  <a:gd name="T8" fmla="*/ 38 w 396"/>
                  <a:gd name="T9" fmla="*/ 539 h 539"/>
                </a:gdLst>
                <a:ahLst/>
                <a:cxnLst>
                  <a:cxn ang="0">
                    <a:pos x="T0" y="T1"/>
                  </a:cxn>
                  <a:cxn ang="0">
                    <a:pos x="T2" y="T3"/>
                  </a:cxn>
                  <a:cxn ang="0">
                    <a:pos x="T4" y="T5"/>
                  </a:cxn>
                  <a:cxn ang="0">
                    <a:pos x="T6" y="T7"/>
                  </a:cxn>
                  <a:cxn ang="0">
                    <a:pos x="T8" y="T9"/>
                  </a:cxn>
                </a:cxnLst>
                <a:rect l="0" t="0" r="r" b="b"/>
                <a:pathLst>
                  <a:path w="396" h="539">
                    <a:moveTo>
                      <a:pt x="38" y="539"/>
                    </a:moveTo>
                    <a:cubicBezTo>
                      <a:pt x="38" y="539"/>
                      <a:pt x="207" y="513"/>
                      <a:pt x="354" y="535"/>
                    </a:cubicBezTo>
                    <a:cubicBezTo>
                      <a:pt x="354" y="535"/>
                      <a:pt x="378" y="347"/>
                      <a:pt x="396" y="73"/>
                    </a:cubicBezTo>
                    <a:cubicBezTo>
                      <a:pt x="396" y="73"/>
                      <a:pt x="161" y="0"/>
                      <a:pt x="11" y="94"/>
                    </a:cubicBezTo>
                    <a:cubicBezTo>
                      <a:pt x="11" y="94"/>
                      <a:pt x="0" y="364"/>
                      <a:pt x="38" y="539"/>
                    </a:cubicBezTo>
                    <a:close/>
                  </a:path>
                </a:pathLst>
              </a:custGeom>
              <a:solidFill>
                <a:srgbClr val="5208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6" name="ïṣļíḑè"/>
              <p:cNvSpPr/>
              <p:nvPr/>
            </p:nvSpPr>
            <p:spPr bwMode="auto">
              <a:xfrm>
                <a:off x="5477669" y="3694113"/>
                <a:ext cx="211138" cy="173037"/>
              </a:xfrm>
              <a:custGeom>
                <a:avLst/>
                <a:gdLst>
                  <a:gd name="T0" fmla="*/ 11 w 139"/>
                  <a:gd name="T1" fmla="*/ 0 h 115"/>
                  <a:gd name="T2" fmla="*/ 128 w 139"/>
                  <a:gd name="T3" fmla="*/ 0 h 115"/>
                  <a:gd name="T4" fmla="*/ 139 w 139"/>
                  <a:gd name="T5" fmla="*/ 115 h 115"/>
                  <a:gd name="T6" fmla="*/ 0 w 139"/>
                  <a:gd name="T7" fmla="*/ 115 h 115"/>
                  <a:gd name="T8" fmla="*/ 11 w 139"/>
                  <a:gd name="T9" fmla="*/ 0 h 115"/>
                </a:gdLst>
                <a:ahLst/>
                <a:cxnLst>
                  <a:cxn ang="0">
                    <a:pos x="T0" y="T1"/>
                  </a:cxn>
                  <a:cxn ang="0">
                    <a:pos x="T2" y="T3"/>
                  </a:cxn>
                  <a:cxn ang="0">
                    <a:pos x="T4" y="T5"/>
                  </a:cxn>
                  <a:cxn ang="0">
                    <a:pos x="T6" y="T7"/>
                  </a:cxn>
                  <a:cxn ang="0">
                    <a:pos x="T8" y="T9"/>
                  </a:cxn>
                </a:cxnLst>
                <a:rect l="0" t="0" r="r" b="b"/>
                <a:pathLst>
                  <a:path w="139" h="115">
                    <a:moveTo>
                      <a:pt x="11" y="0"/>
                    </a:moveTo>
                    <a:cubicBezTo>
                      <a:pt x="128" y="0"/>
                      <a:pt x="128" y="0"/>
                      <a:pt x="128" y="0"/>
                    </a:cubicBezTo>
                    <a:cubicBezTo>
                      <a:pt x="128" y="0"/>
                      <a:pt x="107" y="61"/>
                      <a:pt x="139" y="115"/>
                    </a:cubicBezTo>
                    <a:cubicBezTo>
                      <a:pt x="0" y="115"/>
                      <a:pt x="0" y="115"/>
                      <a:pt x="0" y="115"/>
                    </a:cubicBezTo>
                    <a:cubicBezTo>
                      <a:pt x="0" y="115"/>
                      <a:pt x="40" y="83"/>
                      <a:pt x="11" y="0"/>
                    </a:cubicBezTo>
                    <a:close/>
                  </a:path>
                </a:pathLst>
              </a:custGeom>
              <a:solidFill>
                <a:srgbClr val="EDB09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7" name="ïṥ1iḋe"/>
              <p:cNvSpPr/>
              <p:nvPr/>
            </p:nvSpPr>
            <p:spPr bwMode="auto">
              <a:xfrm>
                <a:off x="5495131" y="3694113"/>
                <a:ext cx="176213" cy="109537"/>
              </a:xfrm>
              <a:custGeom>
                <a:avLst/>
                <a:gdLst>
                  <a:gd name="T0" fmla="*/ 0 w 117"/>
                  <a:gd name="T1" fmla="*/ 0 h 73"/>
                  <a:gd name="T2" fmla="*/ 117 w 117"/>
                  <a:gd name="T3" fmla="*/ 0 h 73"/>
                  <a:gd name="T4" fmla="*/ 113 w 117"/>
                  <a:gd name="T5" fmla="*/ 73 h 73"/>
                  <a:gd name="T6" fmla="*/ 9 w 117"/>
                  <a:gd name="T7" fmla="*/ 37 h 73"/>
                  <a:gd name="T8" fmla="*/ 0 w 117"/>
                  <a:gd name="T9" fmla="*/ 0 h 73"/>
                </a:gdLst>
                <a:ahLst/>
                <a:cxnLst>
                  <a:cxn ang="0">
                    <a:pos x="T0" y="T1"/>
                  </a:cxn>
                  <a:cxn ang="0">
                    <a:pos x="T2" y="T3"/>
                  </a:cxn>
                  <a:cxn ang="0">
                    <a:pos x="T4" y="T5"/>
                  </a:cxn>
                  <a:cxn ang="0">
                    <a:pos x="T6" y="T7"/>
                  </a:cxn>
                  <a:cxn ang="0">
                    <a:pos x="T8" y="T9"/>
                  </a:cxn>
                </a:cxnLst>
                <a:rect l="0" t="0" r="r" b="b"/>
                <a:pathLst>
                  <a:path w="117" h="73">
                    <a:moveTo>
                      <a:pt x="0" y="0"/>
                    </a:moveTo>
                    <a:cubicBezTo>
                      <a:pt x="117" y="0"/>
                      <a:pt x="117" y="0"/>
                      <a:pt x="117" y="0"/>
                    </a:cubicBezTo>
                    <a:cubicBezTo>
                      <a:pt x="117" y="0"/>
                      <a:pt x="104" y="37"/>
                      <a:pt x="113" y="73"/>
                    </a:cubicBezTo>
                    <a:cubicBezTo>
                      <a:pt x="113" y="73"/>
                      <a:pt x="44" y="65"/>
                      <a:pt x="9" y="37"/>
                    </a:cubicBezTo>
                    <a:cubicBezTo>
                      <a:pt x="9" y="37"/>
                      <a:pt x="8" y="22"/>
                      <a:pt x="0" y="0"/>
                    </a:cubicBezTo>
                    <a:close/>
                  </a:path>
                </a:pathLst>
              </a:custGeom>
              <a:solidFill>
                <a:srgbClr val="D49F8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8" name="ïṡḷïḓê"/>
              <p:cNvSpPr/>
              <p:nvPr/>
            </p:nvSpPr>
            <p:spPr bwMode="auto">
              <a:xfrm>
                <a:off x="5853906" y="3295651"/>
                <a:ext cx="74613" cy="131762"/>
              </a:xfrm>
              <a:custGeom>
                <a:avLst/>
                <a:gdLst>
                  <a:gd name="T0" fmla="*/ 45 w 49"/>
                  <a:gd name="T1" fmla="*/ 47 h 87"/>
                  <a:gd name="T2" fmla="*/ 16 w 49"/>
                  <a:gd name="T3" fmla="*/ 84 h 87"/>
                  <a:gd name="T4" fmla="*/ 5 w 49"/>
                  <a:gd name="T5" fmla="*/ 39 h 87"/>
                  <a:gd name="T6" fmla="*/ 33 w 49"/>
                  <a:gd name="T7" fmla="*/ 2 h 87"/>
                  <a:gd name="T8" fmla="*/ 45 w 49"/>
                  <a:gd name="T9" fmla="*/ 47 h 87"/>
                </a:gdLst>
                <a:ahLst/>
                <a:cxnLst>
                  <a:cxn ang="0">
                    <a:pos x="T0" y="T1"/>
                  </a:cxn>
                  <a:cxn ang="0">
                    <a:pos x="T2" y="T3"/>
                  </a:cxn>
                  <a:cxn ang="0">
                    <a:pos x="T4" y="T5"/>
                  </a:cxn>
                  <a:cxn ang="0">
                    <a:pos x="T6" y="T7"/>
                  </a:cxn>
                  <a:cxn ang="0">
                    <a:pos x="T8" y="T9"/>
                  </a:cxn>
                </a:cxnLst>
                <a:rect l="0" t="0" r="r" b="b"/>
                <a:pathLst>
                  <a:path w="49" h="87">
                    <a:moveTo>
                      <a:pt x="45" y="47"/>
                    </a:moveTo>
                    <a:cubicBezTo>
                      <a:pt x="40" y="70"/>
                      <a:pt x="27" y="87"/>
                      <a:pt x="16" y="84"/>
                    </a:cubicBezTo>
                    <a:cubicBezTo>
                      <a:pt x="5" y="82"/>
                      <a:pt x="0" y="62"/>
                      <a:pt x="5" y="39"/>
                    </a:cubicBezTo>
                    <a:cubicBezTo>
                      <a:pt x="10" y="17"/>
                      <a:pt x="22" y="0"/>
                      <a:pt x="33" y="2"/>
                    </a:cubicBezTo>
                    <a:cubicBezTo>
                      <a:pt x="44" y="5"/>
                      <a:pt x="49" y="25"/>
                      <a:pt x="45" y="47"/>
                    </a:cubicBezTo>
                    <a:close/>
                  </a:path>
                </a:pathLst>
              </a:custGeom>
              <a:solidFill>
                <a:srgbClr val="FABEA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9" name="íṡḻïḓê"/>
              <p:cNvSpPr/>
              <p:nvPr/>
            </p:nvSpPr>
            <p:spPr bwMode="auto">
              <a:xfrm>
                <a:off x="5841206" y="3306763"/>
                <a:ext cx="71438" cy="107950"/>
              </a:xfrm>
              <a:custGeom>
                <a:avLst/>
                <a:gdLst>
                  <a:gd name="T0" fmla="*/ 43 w 47"/>
                  <a:gd name="T1" fmla="*/ 40 h 72"/>
                  <a:gd name="T2" fmla="*/ 16 w 47"/>
                  <a:gd name="T3" fmla="*/ 70 h 72"/>
                  <a:gd name="T4" fmla="*/ 3 w 47"/>
                  <a:gd name="T5" fmla="*/ 32 h 72"/>
                  <a:gd name="T6" fmla="*/ 30 w 47"/>
                  <a:gd name="T7" fmla="*/ 2 h 72"/>
                  <a:gd name="T8" fmla="*/ 43 w 47"/>
                  <a:gd name="T9" fmla="*/ 40 h 72"/>
                </a:gdLst>
                <a:ahLst/>
                <a:cxnLst>
                  <a:cxn ang="0">
                    <a:pos x="T0" y="T1"/>
                  </a:cxn>
                  <a:cxn ang="0">
                    <a:pos x="T2" y="T3"/>
                  </a:cxn>
                  <a:cxn ang="0">
                    <a:pos x="T4" y="T5"/>
                  </a:cxn>
                  <a:cxn ang="0">
                    <a:pos x="T6" y="T7"/>
                  </a:cxn>
                  <a:cxn ang="0">
                    <a:pos x="T8" y="T9"/>
                  </a:cxn>
                </a:cxnLst>
                <a:rect l="0" t="0" r="r" b="b"/>
                <a:pathLst>
                  <a:path w="47" h="72">
                    <a:moveTo>
                      <a:pt x="43" y="40"/>
                    </a:moveTo>
                    <a:cubicBezTo>
                      <a:pt x="39" y="59"/>
                      <a:pt x="27" y="72"/>
                      <a:pt x="16" y="70"/>
                    </a:cubicBezTo>
                    <a:cubicBezTo>
                      <a:pt x="5" y="68"/>
                      <a:pt x="0" y="51"/>
                      <a:pt x="3" y="32"/>
                    </a:cubicBezTo>
                    <a:cubicBezTo>
                      <a:pt x="7" y="14"/>
                      <a:pt x="19" y="0"/>
                      <a:pt x="30" y="2"/>
                    </a:cubicBezTo>
                    <a:cubicBezTo>
                      <a:pt x="41" y="5"/>
                      <a:pt x="47" y="22"/>
                      <a:pt x="43" y="40"/>
                    </a:cubicBezTo>
                    <a:close/>
                  </a:path>
                </a:pathLst>
              </a:custGeom>
              <a:solidFill>
                <a:srgbClr val="E7B09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0" name="ïŝlîḑê"/>
              <p:cNvSpPr/>
              <p:nvPr/>
            </p:nvSpPr>
            <p:spPr bwMode="auto">
              <a:xfrm>
                <a:off x="5252244" y="3306763"/>
                <a:ext cx="74613" cy="131762"/>
              </a:xfrm>
              <a:custGeom>
                <a:avLst/>
                <a:gdLst>
                  <a:gd name="T0" fmla="*/ 5 w 49"/>
                  <a:gd name="T1" fmla="*/ 48 h 87"/>
                  <a:gd name="T2" fmla="*/ 33 w 49"/>
                  <a:gd name="T3" fmla="*/ 84 h 87"/>
                  <a:gd name="T4" fmla="*/ 45 w 49"/>
                  <a:gd name="T5" fmla="*/ 39 h 87"/>
                  <a:gd name="T6" fmla="*/ 16 w 49"/>
                  <a:gd name="T7" fmla="*/ 2 h 87"/>
                  <a:gd name="T8" fmla="*/ 5 w 49"/>
                  <a:gd name="T9" fmla="*/ 48 h 87"/>
                </a:gdLst>
                <a:ahLst/>
                <a:cxnLst>
                  <a:cxn ang="0">
                    <a:pos x="T0" y="T1"/>
                  </a:cxn>
                  <a:cxn ang="0">
                    <a:pos x="T2" y="T3"/>
                  </a:cxn>
                  <a:cxn ang="0">
                    <a:pos x="T4" y="T5"/>
                  </a:cxn>
                  <a:cxn ang="0">
                    <a:pos x="T6" y="T7"/>
                  </a:cxn>
                  <a:cxn ang="0">
                    <a:pos x="T8" y="T9"/>
                  </a:cxn>
                </a:cxnLst>
                <a:rect l="0" t="0" r="r" b="b"/>
                <a:pathLst>
                  <a:path w="49" h="87">
                    <a:moveTo>
                      <a:pt x="5" y="48"/>
                    </a:moveTo>
                    <a:cubicBezTo>
                      <a:pt x="10" y="70"/>
                      <a:pt x="23" y="87"/>
                      <a:pt x="33" y="84"/>
                    </a:cubicBezTo>
                    <a:cubicBezTo>
                      <a:pt x="44" y="82"/>
                      <a:pt x="49" y="62"/>
                      <a:pt x="45" y="39"/>
                    </a:cubicBezTo>
                    <a:cubicBezTo>
                      <a:pt x="40" y="17"/>
                      <a:pt x="27" y="0"/>
                      <a:pt x="16" y="2"/>
                    </a:cubicBezTo>
                    <a:cubicBezTo>
                      <a:pt x="5" y="5"/>
                      <a:pt x="0" y="25"/>
                      <a:pt x="5" y="48"/>
                    </a:cubicBezTo>
                    <a:close/>
                  </a:path>
                </a:pathLst>
              </a:custGeom>
              <a:solidFill>
                <a:srgbClr val="FABEA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1" name="ïṧļïḑe"/>
              <p:cNvSpPr/>
              <p:nvPr/>
            </p:nvSpPr>
            <p:spPr bwMode="auto">
              <a:xfrm>
                <a:off x="5269706" y="3316288"/>
                <a:ext cx="71438" cy="111125"/>
              </a:xfrm>
              <a:custGeom>
                <a:avLst/>
                <a:gdLst>
                  <a:gd name="T0" fmla="*/ 4 w 47"/>
                  <a:gd name="T1" fmla="*/ 41 h 73"/>
                  <a:gd name="T2" fmla="*/ 31 w 47"/>
                  <a:gd name="T3" fmla="*/ 70 h 73"/>
                  <a:gd name="T4" fmla="*/ 43 w 47"/>
                  <a:gd name="T5" fmla="*/ 32 h 73"/>
                  <a:gd name="T6" fmla="*/ 17 w 47"/>
                  <a:gd name="T7" fmla="*/ 3 h 73"/>
                  <a:gd name="T8" fmla="*/ 4 w 47"/>
                  <a:gd name="T9" fmla="*/ 41 h 73"/>
                </a:gdLst>
                <a:ahLst/>
                <a:cxnLst>
                  <a:cxn ang="0">
                    <a:pos x="T0" y="T1"/>
                  </a:cxn>
                  <a:cxn ang="0">
                    <a:pos x="T2" y="T3"/>
                  </a:cxn>
                  <a:cxn ang="0">
                    <a:pos x="T4" y="T5"/>
                  </a:cxn>
                  <a:cxn ang="0">
                    <a:pos x="T6" y="T7"/>
                  </a:cxn>
                  <a:cxn ang="0">
                    <a:pos x="T8" y="T9"/>
                  </a:cxn>
                </a:cxnLst>
                <a:rect l="0" t="0" r="r" b="b"/>
                <a:pathLst>
                  <a:path w="47" h="73">
                    <a:moveTo>
                      <a:pt x="4" y="41"/>
                    </a:moveTo>
                    <a:cubicBezTo>
                      <a:pt x="8" y="59"/>
                      <a:pt x="20" y="73"/>
                      <a:pt x="31" y="70"/>
                    </a:cubicBezTo>
                    <a:cubicBezTo>
                      <a:pt x="42" y="68"/>
                      <a:pt x="47" y="51"/>
                      <a:pt x="43" y="32"/>
                    </a:cubicBezTo>
                    <a:cubicBezTo>
                      <a:pt x="39" y="14"/>
                      <a:pt x="27" y="0"/>
                      <a:pt x="17" y="3"/>
                    </a:cubicBezTo>
                    <a:cubicBezTo>
                      <a:pt x="6" y="5"/>
                      <a:pt x="0" y="22"/>
                      <a:pt x="4" y="41"/>
                    </a:cubicBezTo>
                    <a:close/>
                  </a:path>
                </a:pathLst>
              </a:custGeom>
              <a:solidFill>
                <a:srgbClr val="E7B09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2" name="ïṣľîďe"/>
              <p:cNvSpPr/>
              <p:nvPr/>
            </p:nvSpPr>
            <p:spPr bwMode="auto">
              <a:xfrm>
                <a:off x="5204619" y="2889251"/>
                <a:ext cx="728663" cy="850900"/>
              </a:xfrm>
              <a:custGeom>
                <a:avLst/>
                <a:gdLst>
                  <a:gd name="T0" fmla="*/ 449 w 481"/>
                  <a:gd name="T1" fmla="*/ 299 h 562"/>
                  <a:gd name="T2" fmla="*/ 412 w 481"/>
                  <a:gd name="T3" fmla="*/ 438 h 562"/>
                  <a:gd name="T4" fmla="*/ 278 w 481"/>
                  <a:gd name="T5" fmla="*/ 557 h 562"/>
                  <a:gd name="T6" fmla="*/ 256 w 481"/>
                  <a:gd name="T7" fmla="*/ 562 h 562"/>
                  <a:gd name="T8" fmla="*/ 255 w 481"/>
                  <a:gd name="T9" fmla="*/ 562 h 562"/>
                  <a:gd name="T10" fmla="*/ 255 w 481"/>
                  <a:gd name="T11" fmla="*/ 562 h 562"/>
                  <a:gd name="T12" fmla="*/ 232 w 481"/>
                  <a:gd name="T13" fmla="*/ 557 h 562"/>
                  <a:gd name="T14" fmla="*/ 98 w 481"/>
                  <a:gd name="T15" fmla="*/ 438 h 562"/>
                  <a:gd name="T16" fmla="*/ 61 w 481"/>
                  <a:gd name="T17" fmla="*/ 299 h 562"/>
                  <a:gd name="T18" fmla="*/ 262 w 481"/>
                  <a:gd name="T19" fmla="*/ 12 h 562"/>
                  <a:gd name="T20" fmla="*/ 449 w 481"/>
                  <a:gd name="T21" fmla="*/ 299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1" h="562">
                    <a:moveTo>
                      <a:pt x="449" y="299"/>
                    </a:moveTo>
                    <a:cubicBezTo>
                      <a:pt x="444" y="346"/>
                      <a:pt x="434" y="395"/>
                      <a:pt x="412" y="438"/>
                    </a:cubicBezTo>
                    <a:cubicBezTo>
                      <a:pt x="389" y="484"/>
                      <a:pt x="325" y="539"/>
                      <a:pt x="278" y="557"/>
                    </a:cubicBezTo>
                    <a:cubicBezTo>
                      <a:pt x="270" y="561"/>
                      <a:pt x="262" y="562"/>
                      <a:pt x="256" y="562"/>
                    </a:cubicBezTo>
                    <a:cubicBezTo>
                      <a:pt x="255" y="562"/>
                      <a:pt x="255" y="562"/>
                      <a:pt x="255" y="562"/>
                    </a:cubicBezTo>
                    <a:cubicBezTo>
                      <a:pt x="255" y="562"/>
                      <a:pt x="255" y="562"/>
                      <a:pt x="255" y="562"/>
                    </a:cubicBezTo>
                    <a:cubicBezTo>
                      <a:pt x="248" y="562"/>
                      <a:pt x="240" y="561"/>
                      <a:pt x="232" y="557"/>
                    </a:cubicBezTo>
                    <a:cubicBezTo>
                      <a:pt x="185" y="539"/>
                      <a:pt x="122" y="484"/>
                      <a:pt x="98" y="438"/>
                    </a:cubicBezTo>
                    <a:cubicBezTo>
                      <a:pt x="76" y="395"/>
                      <a:pt x="68" y="346"/>
                      <a:pt x="61" y="299"/>
                    </a:cubicBezTo>
                    <a:cubicBezTo>
                      <a:pt x="61" y="299"/>
                      <a:pt x="0" y="0"/>
                      <a:pt x="262" y="12"/>
                    </a:cubicBezTo>
                    <a:cubicBezTo>
                      <a:pt x="262" y="12"/>
                      <a:pt x="481" y="0"/>
                      <a:pt x="449" y="299"/>
                    </a:cubicBezTo>
                    <a:close/>
                  </a:path>
                </a:pathLst>
              </a:custGeom>
              <a:solidFill>
                <a:srgbClr val="FABEA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3" name="îṧḻíḓe"/>
              <p:cNvSpPr/>
              <p:nvPr/>
            </p:nvSpPr>
            <p:spPr bwMode="auto">
              <a:xfrm>
                <a:off x="5158581" y="3846513"/>
                <a:ext cx="860425" cy="255587"/>
              </a:xfrm>
              <a:custGeom>
                <a:avLst/>
                <a:gdLst>
                  <a:gd name="T0" fmla="*/ 562 w 569"/>
                  <a:gd name="T1" fmla="*/ 116 h 169"/>
                  <a:gd name="T2" fmla="*/ 452 w 569"/>
                  <a:gd name="T3" fmla="*/ 23 h 169"/>
                  <a:gd name="T4" fmla="*/ 285 w 569"/>
                  <a:gd name="T5" fmla="*/ 0 h 169"/>
                  <a:gd name="T6" fmla="*/ 117 w 569"/>
                  <a:gd name="T7" fmla="*/ 23 h 169"/>
                  <a:gd name="T8" fmla="*/ 7 w 569"/>
                  <a:gd name="T9" fmla="*/ 116 h 169"/>
                  <a:gd name="T10" fmla="*/ 0 w 569"/>
                  <a:gd name="T11" fmla="*/ 169 h 169"/>
                  <a:gd name="T12" fmla="*/ 285 w 569"/>
                  <a:gd name="T13" fmla="*/ 169 h 169"/>
                  <a:gd name="T14" fmla="*/ 569 w 569"/>
                  <a:gd name="T15" fmla="*/ 169 h 169"/>
                  <a:gd name="T16" fmla="*/ 562 w 569"/>
                  <a:gd name="T17" fmla="*/ 116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9" h="169">
                    <a:moveTo>
                      <a:pt x="562" y="116"/>
                    </a:moveTo>
                    <a:cubicBezTo>
                      <a:pt x="546" y="67"/>
                      <a:pt x="504" y="28"/>
                      <a:pt x="452" y="23"/>
                    </a:cubicBezTo>
                    <a:cubicBezTo>
                      <a:pt x="396" y="18"/>
                      <a:pt x="340" y="8"/>
                      <a:pt x="285" y="0"/>
                    </a:cubicBezTo>
                    <a:cubicBezTo>
                      <a:pt x="229" y="8"/>
                      <a:pt x="173" y="18"/>
                      <a:pt x="117" y="23"/>
                    </a:cubicBezTo>
                    <a:cubicBezTo>
                      <a:pt x="65" y="28"/>
                      <a:pt x="23" y="67"/>
                      <a:pt x="7" y="116"/>
                    </a:cubicBezTo>
                    <a:cubicBezTo>
                      <a:pt x="2" y="132"/>
                      <a:pt x="0" y="151"/>
                      <a:pt x="0" y="169"/>
                    </a:cubicBezTo>
                    <a:cubicBezTo>
                      <a:pt x="285" y="169"/>
                      <a:pt x="285" y="169"/>
                      <a:pt x="285" y="169"/>
                    </a:cubicBezTo>
                    <a:cubicBezTo>
                      <a:pt x="569" y="169"/>
                      <a:pt x="569" y="169"/>
                      <a:pt x="569" y="169"/>
                    </a:cubicBezTo>
                    <a:cubicBezTo>
                      <a:pt x="569" y="151"/>
                      <a:pt x="567" y="132"/>
                      <a:pt x="562" y="116"/>
                    </a:cubicBezTo>
                    <a:close/>
                  </a:path>
                </a:pathLst>
              </a:custGeom>
              <a:solidFill>
                <a:srgbClr val="EDB09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4" name="ísliḓè"/>
              <p:cNvSpPr/>
              <p:nvPr/>
            </p:nvSpPr>
            <p:spPr bwMode="auto">
              <a:xfrm>
                <a:off x="5317331" y="4102101"/>
                <a:ext cx="542925" cy="658812"/>
              </a:xfrm>
              <a:custGeom>
                <a:avLst/>
                <a:gdLst>
                  <a:gd name="T0" fmla="*/ 18 w 359"/>
                  <a:gd name="T1" fmla="*/ 0 h 435"/>
                  <a:gd name="T2" fmla="*/ 350 w 359"/>
                  <a:gd name="T3" fmla="*/ 0 h 435"/>
                  <a:gd name="T4" fmla="*/ 359 w 359"/>
                  <a:gd name="T5" fmla="*/ 435 h 435"/>
                  <a:gd name="T6" fmla="*/ 0 w 359"/>
                  <a:gd name="T7" fmla="*/ 435 h 435"/>
                  <a:gd name="T8" fmla="*/ 18 w 359"/>
                  <a:gd name="T9" fmla="*/ 0 h 435"/>
                </a:gdLst>
                <a:ahLst/>
                <a:cxnLst>
                  <a:cxn ang="0">
                    <a:pos x="T0" y="T1"/>
                  </a:cxn>
                  <a:cxn ang="0">
                    <a:pos x="T2" y="T3"/>
                  </a:cxn>
                  <a:cxn ang="0">
                    <a:pos x="T4" y="T5"/>
                  </a:cxn>
                  <a:cxn ang="0">
                    <a:pos x="T6" y="T7"/>
                  </a:cxn>
                  <a:cxn ang="0">
                    <a:pos x="T8" y="T9"/>
                  </a:cxn>
                </a:cxnLst>
                <a:rect l="0" t="0" r="r" b="b"/>
                <a:pathLst>
                  <a:path w="359" h="435">
                    <a:moveTo>
                      <a:pt x="18" y="0"/>
                    </a:moveTo>
                    <a:cubicBezTo>
                      <a:pt x="350" y="0"/>
                      <a:pt x="350" y="0"/>
                      <a:pt x="350" y="0"/>
                    </a:cubicBezTo>
                    <a:cubicBezTo>
                      <a:pt x="350" y="0"/>
                      <a:pt x="264" y="266"/>
                      <a:pt x="359" y="435"/>
                    </a:cubicBezTo>
                    <a:cubicBezTo>
                      <a:pt x="0" y="435"/>
                      <a:pt x="0" y="435"/>
                      <a:pt x="0" y="435"/>
                    </a:cubicBezTo>
                    <a:cubicBezTo>
                      <a:pt x="0" y="435"/>
                      <a:pt x="81" y="307"/>
                      <a:pt x="18" y="0"/>
                    </a:cubicBezTo>
                    <a:close/>
                  </a:path>
                </a:pathLst>
              </a:custGeom>
              <a:solidFill>
                <a:srgbClr val="EDB09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5" name="íSḻïḑê"/>
              <p:cNvSpPr/>
              <p:nvPr/>
            </p:nvSpPr>
            <p:spPr bwMode="auto">
              <a:xfrm>
                <a:off x="5104606" y="4760913"/>
                <a:ext cx="1281113" cy="519112"/>
              </a:xfrm>
              <a:custGeom>
                <a:avLst/>
                <a:gdLst>
                  <a:gd name="T0" fmla="*/ 314 w 846"/>
                  <a:gd name="T1" fmla="*/ 261 h 343"/>
                  <a:gd name="T2" fmla="*/ 495 w 846"/>
                  <a:gd name="T3" fmla="*/ 0 h 343"/>
                  <a:gd name="T4" fmla="*/ 136 w 846"/>
                  <a:gd name="T5" fmla="*/ 0 h 343"/>
                  <a:gd name="T6" fmla="*/ 8 w 846"/>
                  <a:gd name="T7" fmla="*/ 132 h 343"/>
                  <a:gd name="T8" fmla="*/ 314 w 846"/>
                  <a:gd name="T9" fmla="*/ 261 h 343"/>
                </a:gdLst>
                <a:ahLst/>
                <a:cxnLst>
                  <a:cxn ang="0">
                    <a:pos x="T0" y="T1"/>
                  </a:cxn>
                  <a:cxn ang="0">
                    <a:pos x="T2" y="T3"/>
                  </a:cxn>
                  <a:cxn ang="0">
                    <a:pos x="T4" y="T5"/>
                  </a:cxn>
                  <a:cxn ang="0">
                    <a:pos x="T6" y="T7"/>
                  </a:cxn>
                  <a:cxn ang="0">
                    <a:pos x="T8" y="T9"/>
                  </a:cxn>
                </a:cxnLst>
                <a:rect l="0" t="0" r="r" b="b"/>
                <a:pathLst>
                  <a:path w="846" h="343">
                    <a:moveTo>
                      <a:pt x="314" y="261"/>
                    </a:moveTo>
                    <a:cubicBezTo>
                      <a:pt x="846" y="291"/>
                      <a:pt x="495" y="0"/>
                      <a:pt x="495" y="0"/>
                    </a:cubicBezTo>
                    <a:cubicBezTo>
                      <a:pt x="136" y="0"/>
                      <a:pt x="136" y="0"/>
                      <a:pt x="136" y="0"/>
                    </a:cubicBezTo>
                    <a:cubicBezTo>
                      <a:pt x="136" y="0"/>
                      <a:pt x="4" y="44"/>
                      <a:pt x="8" y="132"/>
                    </a:cubicBezTo>
                    <a:cubicBezTo>
                      <a:pt x="8" y="132"/>
                      <a:pt x="0" y="343"/>
                      <a:pt x="314" y="261"/>
                    </a:cubicBezTo>
                    <a:close/>
                  </a:path>
                </a:pathLst>
              </a:custGeom>
              <a:solidFill>
                <a:srgbClr val="BE1E2D"/>
              </a:solidFill>
              <a:ln>
                <a:noFill/>
              </a:ln>
            </p:spPr>
            <p:txBody>
              <a:bodyPr anchor="ctr"/>
              <a:lstStyle/>
              <a:p>
                <a:pPr algn="ctr"/>
              </a:p>
            </p:txBody>
          </p:sp>
          <p:sp>
            <p:nvSpPr>
              <p:cNvPr id="136" name="iśḻídè"/>
              <p:cNvSpPr/>
              <p:nvPr/>
            </p:nvSpPr>
            <p:spPr bwMode="auto">
              <a:xfrm>
                <a:off x="5487194" y="6183313"/>
                <a:ext cx="184150" cy="360362"/>
              </a:xfrm>
              <a:custGeom>
                <a:avLst/>
                <a:gdLst>
                  <a:gd name="T0" fmla="*/ 27 w 122"/>
                  <a:gd name="T1" fmla="*/ 147 h 238"/>
                  <a:gd name="T2" fmla="*/ 82 w 122"/>
                  <a:gd name="T3" fmla="*/ 235 h 238"/>
                  <a:gd name="T4" fmla="*/ 89 w 122"/>
                  <a:gd name="T5" fmla="*/ 237 h 238"/>
                  <a:gd name="T6" fmla="*/ 120 w 122"/>
                  <a:gd name="T7" fmla="*/ 145 h 238"/>
                  <a:gd name="T8" fmla="*/ 97 w 122"/>
                  <a:gd name="T9" fmla="*/ 74 h 238"/>
                  <a:gd name="T10" fmla="*/ 86 w 122"/>
                  <a:gd name="T11" fmla="*/ 13 h 238"/>
                  <a:gd name="T12" fmla="*/ 86 w 122"/>
                  <a:gd name="T13" fmla="*/ 0 h 238"/>
                  <a:gd name="T14" fmla="*/ 0 w 122"/>
                  <a:gd name="T15" fmla="*/ 19 h 238"/>
                  <a:gd name="T16" fmla="*/ 26 w 122"/>
                  <a:gd name="T17" fmla="*/ 116 h 238"/>
                  <a:gd name="T18" fmla="*/ 27 w 122"/>
                  <a:gd name="T19" fmla="*/ 147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 h="238">
                    <a:moveTo>
                      <a:pt x="27" y="147"/>
                    </a:moveTo>
                    <a:cubicBezTo>
                      <a:pt x="32" y="185"/>
                      <a:pt x="46" y="218"/>
                      <a:pt x="82" y="235"/>
                    </a:cubicBezTo>
                    <a:cubicBezTo>
                      <a:pt x="83" y="235"/>
                      <a:pt x="87" y="238"/>
                      <a:pt x="89" y="237"/>
                    </a:cubicBezTo>
                    <a:cubicBezTo>
                      <a:pt x="122" y="222"/>
                      <a:pt x="122" y="176"/>
                      <a:pt x="120" y="145"/>
                    </a:cubicBezTo>
                    <a:cubicBezTo>
                      <a:pt x="118" y="119"/>
                      <a:pt x="104" y="98"/>
                      <a:pt x="97" y="74"/>
                    </a:cubicBezTo>
                    <a:cubicBezTo>
                      <a:pt x="91" y="55"/>
                      <a:pt x="88" y="34"/>
                      <a:pt x="86" y="13"/>
                    </a:cubicBezTo>
                    <a:cubicBezTo>
                      <a:pt x="86" y="13"/>
                      <a:pt x="85" y="0"/>
                      <a:pt x="86" y="0"/>
                    </a:cubicBezTo>
                    <a:cubicBezTo>
                      <a:pt x="86" y="0"/>
                      <a:pt x="0" y="19"/>
                      <a:pt x="0" y="19"/>
                    </a:cubicBezTo>
                    <a:cubicBezTo>
                      <a:pt x="13" y="49"/>
                      <a:pt x="25" y="84"/>
                      <a:pt x="26" y="116"/>
                    </a:cubicBezTo>
                    <a:cubicBezTo>
                      <a:pt x="26" y="124"/>
                      <a:pt x="26" y="139"/>
                      <a:pt x="27" y="147"/>
                    </a:cubicBezTo>
                    <a:close/>
                  </a:path>
                </a:pathLst>
              </a:custGeom>
              <a:solidFill>
                <a:srgbClr val="EDB09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7" name="îṧḷîďe"/>
              <p:cNvSpPr/>
              <p:nvPr/>
            </p:nvSpPr>
            <p:spPr bwMode="auto">
              <a:xfrm>
                <a:off x="5522119" y="6375401"/>
                <a:ext cx="188913" cy="231775"/>
              </a:xfrm>
              <a:custGeom>
                <a:avLst/>
                <a:gdLst>
                  <a:gd name="T0" fmla="*/ 108 w 125"/>
                  <a:gd name="T1" fmla="*/ 33 h 153"/>
                  <a:gd name="T2" fmla="*/ 78 w 125"/>
                  <a:gd name="T3" fmla="*/ 141 h 153"/>
                  <a:gd name="T4" fmla="*/ 5 w 125"/>
                  <a:gd name="T5" fmla="*/ 57 h 153"/>
                  <a:gd name="T6" fmla="*/ 4 w 125"/>
                  <a:gd name="T7" fmla="*/ 20 h 153"/>
                  <a:gd name="T8" fmla="*/ 14 w 125"/>
                  <a:gd name="T9" fmla="*/ 54 h 153"/>
                  <a:gd name="T10" fmla="*/ 65 w 125"/>
                  <a:gd name="T11" fmla="*/ 83 h 153"/>
                  <a:gd name="T12" fmla="*/ 97 w 125"/>
                  <a:gd name="T13" fmla="*/ 36 h 153"/>
                  <a:gd name="T14" fmla="*/ 94 w 125"/>
                  <a:gd name="T15" fmla="*/ 0 h 153"/>
                  <a:gd name="T16" fmla="*/ 108 w 125"/>
                  <a:gd name="T17" fmla="*/ 3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53">
                    <a:moveTo>
                      <a:pt x="108" y="33"/>
                    </a:moveTo>
                    <a:cubicBezTo>
                      <a:pt x="125" y="132"/>
                      <a:pt x="78" y="141"/>
                      <a:pt x="78" y="141"/>
                    </a:cubicBezTo>
                    <a:cubicBezTo>
                      <a:pt x="27" y="153"/>
                      <a:pt x="5" y="57"/>
                      <a:pt x="5" y="57"/>
                    </a:cubicBezTo>
                    <a:cubicBezTo>
                      <a:pt x="0" y="38"/>
                      <a:pt x="4" y="20"/>
                      <a:pt x="4" y="20"/>
                    </a:cubicBezTo>
                    <a:cubicBezTo>
                      <a:pt x="4" y="33"/>
                      <a:pt x="14" y="54"/>
                      <a:pt x="14" y="54"/>
                    </a:cubicBezTo>
                    <a:cubicBezTo>
                      <a:pt x="26" y="73"/>
                      <a:pt x="43" y="88"/>
                      <a:pt x="65" y="83"/>
                    </a:cubicBezTo>
                    <a:cubicBezTo>
                      <a:pt x="65" y="83"/>
                      <a:pt x="91" y="78"/>
                      <a:pt x="97" y="36"/>
                    </a:cubicBezTo>
                    <a:cubicBezTo>
                      <a:pt x="97" y="36"/>
                      <a:pt x="97" y="14"/>
                      <a:pt x="94" y="0"/>
                    </a:cubicBezTo>
                    <a:cubicBezTo>
                      <a:pt x="94" y="0"/>
                      <a:pt x="102" y="10"/>
                      <a:pt x="108" y="33"/>
                    </a:cubicBezTo>
                    <a:close/>
                  </a:path>
                </a:pathLst>
              </a:custGeom>
              <a:solidFill>
                <a:srgbClr val="3B231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8" name="îṧľîḋê"/>
              <p:cNvSpPr/>
              <p:nvPr/>
            </p:nvSpPr>
            <p:spPr bwMode="auto">
              <a:xfrm>
                <a:off x="5133181" y="4849813"/>
                <a:ext cx="484188" cy="1365250"/>
              </a:xfrm>
              <a:custGeom>
                <a:avLst/>
                <a:gdLst>
                  <a:gd name="T0" fmla="*/ 8 w 320"/>
                  <a:gd name="T1" fmla="*/ 69 h 901"/>
                  <a:gd name="T2" fmla="*/ 40 w 320"/>
                  <a:gd name="T3" fmla="*/ 18 h 901"/>
                  <a:gd name="T4" fmla="*/ 90 w 320"/>
                  <a:gd name="T5" fmla="*/ 1 h 901"/>
                  <a:gd name="T6" fmla="*/ 201 w 320"/>
                  <a:gd name="T7" fmla="*/ 145 h 901"/>
                  <a:gd name="T8" fmla="*/ 228 w 320"/>
                  <a:gd name="T9" fmla="*/ 362 h 901"/>
                  <a:gd name="T10" fmla="*/ 287 w 320"/>
                  <a:gd name="T11" fmla="*/ 601 h 901"/>
                  <a:gd name="T12" fmla="*/ 320 w 320"/>
                  <a:gd name="T13" fmla="*/ 881 h 901"/>
                  <a:gd name="T14" fmla="*/ 234 w 320"/>
                  <a:gd name="T15" fmla="*/ 901 h 901"/>
                  <a:gd name="T16" fmla="*/ 162 w 320"/>
                  <a:gd name="T17" fmla="*/ 700 h 901"/>
                  <a:gd name="T18" fmla="*/ 93 w 320"/>
                  <a:gd name="T19" fmla="*/ 400 h 901"/>
                  <a:gd name="T20" fmla="*/ 16 w 320"/>
                  <a:gd name="T21" fmla="*/ 184 h 901"/>
                  <a:gd name="T22" fmla="*/ 8 w 320"/>
                  <a:gd name="T23" fmla="*/ 69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0" h="901">
                    <a:moveTo>
                      <a:pt x="8" y="69"/>
                    </a:moveTo>
                    <a:cubicBezTo>
                      <a:pt x="12" y="49"/>
                      <a:pt x="22" y="31"/>
                      <a:pt x="40" y="18"/>
                    </a:cubicBezTo>
                    <a:cubicBezTo>
                      <a:pt x="55" y="8"/>
                      <a:pt x="72" y="0"/>
                      <a:pt x="90" y="1"/>
                    </a:cubicBezTo>
                    <a:cubicBezTo>
                      <a:pt x="168" y="6"/>
                      <a:pt x="188" y="82"/>
                      <a:pt x="201" y="145"/>
                    </a:cubicBezTo>
                    <a:cubicBezTo>
                      <a:pt x="219" y="234"/>
                      <a:pt x="207" y="244"/>
                      <a:pt x="228" y="362"/>
                    </a:cubicBezTo>
                    <a:cubicBezTo>
                      <a:pt x="239" y="426"/>
                      <a:pt x="277" y="537"/>
                      <a:pt x="287" y="601"/>
                    </a:cubicBezTo>
                    <a:cubicBezTo>
                      <a:pt x="303" y="692"/>
                      <a:pt x="310" y="789"/>
                      <a:pt x="320" y="881"/>
                    </a:cubicBezTo>
                    <a:cubicBezTo>
                      <a:pt x="234" y="901"/>
                      <a:pt x="234" y="901"/>
                      <a:pt x="234" y="901"/>
                    </a:cubicBezTo>
                    <a:cubicBezTo>
                      <a:pt x="209" y="836"/>
                      <a:pt x="183" y="766"/>
                      <a:pt x="162" y="700"/>
                    </a:cubicBezTo>
                    <a:cubicBezTo>
                      <a:pt x="118" y="568"/>
                      <a:pt x="134" y="553"/>
                      <a:pt x="93" y="400"/>
                    </a:cubicBezTo>
                    <a:cubicBezTo>
                      <a:pt x="83" y="360"/>
                      <a:pt x="23" y="225"/>
                      <a:pt x="16" y="184"/>
                    </a:cubicBezTo>
                    <a:cubicBezTo>
                      <a:pt x="9" y="150"/>
                      <a:pt x="0" y="106"/>
                      <a:pt x="8" y="69"/>
                    </a:cubicBezTo>
                    <a:close/>
                  </a:path>
                </a:pathLst>
              </a:custGeom>
              <a:solidFill>
                <a:srgbClr val="EDB09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9" name="ïṥ1iḍè"/>
              <p:cNvSpPr/>
              <p:nvPr/>
            </p:nvSpPr>
            <p:spPr bwMode="auto">
              <a:xfrm>
                <a:off x="5793581" y="6170613"/>
                <a:ext cx="185738" cy="360362"/>
              </a:xfrm>
              <a:custGeom>
                <a:avLst/>
                <a:gdLst>
                  <a:gd name="T0" fmla="*/ 27 w 122"/>
                  <a:gd name="T1" fmla="*/ 148 h 238"/>
                  <a:gd name="T2" fmla="*/ 82 w 122"/>
                  <a:gd name="T3" fmla="*/ 235 h 238"/>
                  <a:gd name="T4" fmla="*/ 89 w 122"/>
                  <a:gd name="T5" fmla="*/ 237 h 238"/>
                  <a:gd name="T6" fmla="*/ 120 w 122"/>
                  <a:gd name="T7" fmla="*/ 145 h 238"/>
                  <a:gd name="T8" fmla="*/ 97 w 122"/>
                  <a:gd name="T9" fmla="*/ 75 h 238"/>
                  <a:gd name="T10" fmla="*/ 87 w 122"/>
                  <a:gd name="T11" fmla="*/ 13 h 238"/>
                  <a:gd name="T12" fmla="*/ 86 w 122"/>
                  <a:gd name="T13" fmla="*/ 0 h 238"/>
                  <a:gd name="T14" fmla="*/ 0 w 122"/>
                  <a:gd name="T15" fmla="*/ 20 h 238"/>
                  <a:gd name="T16" fmla="*/ 26 w 122"/>
                  <a:gd name="T17" fmla="*/ 116 h 238"/>
                  <a:gd name="T18" fmla="*/ 27 w 122"/>
                  <a:gd name="T19" fmla="*/ 14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 h="238">
                    <a:moveTo>
                      <a:pt x="27" y="148"/>
                    </a:moveTo>
                    <a:cubicBezTo>
                      <a:pt x="32" y="185"/>
                      <a:pt x="46" y="218"/>
                      <a:pt x="82" y="235"/>
                    </a:cubicBezTo>
                    <a:cubicBezTo>
                      <a:pt x="83" y="236"/>
                      <a:pt x="87" y="238"/>
                      <a:pt x="89" y="237"/>
                    </a:cubicBezTo>
                    <a:cubicBezTo>
                      <a:pt x="122" y="222"/>
                      <a:pt x="122" y="176"/>
                      <a:pt x="120" y="145"/>
                    </a:cubicBezTo>
                    <a:cubicBezTo>
                      <a:pt x="118" y="120"/>
                      <a:pt x="104" y="98"/>
                      <a:pt x="97" y="75"/>
                    </a:cubicBezTo>
                    <a:cubicBezTo>
                      <a:pt x="91" y="55"/>
                      <a:pt x="88" y="34"/>
                      <a:pt x="87" y="13"/>
                    </a:cubicBezTo>
                    <a:cubicBezTo>
                      <a:pt x="87" y="13"/>
                      <a:pt x="85" y="0"/>
                      <a:pt x="86" y="0"/>
                    </a:cubicBezTo>
                    <a:cubicBezTo>
                      <a:pt x="86" y="0"/>
                      <a:pt x="0" y="20"/>
                      <a:pt x="0" y="20"/>
                    </a:cubicBezTo>
                    <a:cubicBezTo>
                      <a:pt x="13" y="49"/>
                      <a:pt x="25" y="84"/>
                      <a:pt x="26" y="116"/>
                    </a:cubicBezTo>
                    <a:cubicBezTo>
                      <a:pt x="27" y="124"/>
                      <a:pt x="26" y="139"/>
                      <a:pt x="27" y="148"/>
                    </a:cubicBezTo>
                    <a:close/>
                  </a:path>
                </a:pathLst>
              </a:custGeom>
              <a:solidFill>
                <a:srgbClr val="EDB09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0" name="îş1iḓé"/>
              <p:cNvSpPr/>
              <p:nvPr/>
            </p:nvSpPr>
            <p:spPr bwMode="auto">
              <a:xfrm>
                <a:off x="5828506" y="6362701"/>
                <a:ext cx="188913" cy="231775"/>
              </a:xfrm>
              <a:custGeom>
                <a:avLst/>
                <a:gdLst>
                  <a:gd name="T0" fmla="*/ 108 w 125"/>
                  <a:gd name="T1" fmla="*/ 33 h 153"/>
                  <a:gd name="T2" fmla="*/ 79 w 125"/>
                  <a:gd name="T3" fmla="*/ 141 h 153"/>
                  <a:gd name="T4" fmla="*/ 5 w 125"/>
                  <a:gd name="T5" fmla="*/ 57 h 153"/>
                  <a:gd name="T6" fmla="*/ 4 w 125"/>
                  <a:gd name="T7" fmla="*/ 21 h 153"/>
                  <a:gd name="T8" fmla="*/ 15 w 125"/>
                  <a:gd name="T9" fmla="*/ 55 h 153"/>
                  <a:gd name="T10" fmla="*/ 65 w 125"/>
                  <a:gd name="T11" fmla="*/ 83 h 153"/>
                  <a:gd name="T12" fmla="*/ 97 w 125"/>
                  <a:gd name="T13" fmla="*/ 36 h 153"/>
                  <a:gd name="T14" fmla="*/ 94 w 125"/>
                  <a:gd name="T15" fmla="*/ 0 h 153"/>
                  <a:gd name="T16" fmla="*/ 108 w 125"/>
                  <a:gd name="T17" fmla="*/ 3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53">
                    <a:moveTo>
                      <a:pt x="108" y="33"/>
                    </a:moveTo>
                    <a:cubicBezTo>
                      <a:pt x="125" y="132"/>
                      <a:pt x="79" y="141"/>
                      <a:pt x="79" y="141"/>
                    </a:cubicBezTo>
                    <a:cubicBezTo>
                      <a:pt x="27" y="153"/>
                      <a:pt x="5" y="57"/>
                      <a:pt x="5" y="57"/>
                    </a:cubicBezTo>
                    <a:cubicBezTo>
                      <a:pt x="0" y="38"/>
                      <a:pt x="4" y="21"/>
                      <a:pt x="4" y="21"/>
                    </a:cubicBezTo>
                    <a:cubicBezTo>
                      <a:pt x="4" y="33"/>
                      <a:pt x="15" y="55"/>
                      <a:pt x="15" y="55"/>
                    </a:cubicBezTo>
                    <a:cubicBezTo>
                      <a:pt x="26" y="73"/>
                      <a:pt x="43" y="88"/>
                      <a:pt x="65" y="83"/>
                    </a:cubicBezTo>
                    <a:cubicBezTo>
                      <a:pt x="65" y="83"/>
                      <a:pt x="91" y="78"/>
                      <a:pt x="97" y="36"/>
                    </a:cubicBezTo>
                    <a:cubicBezTo>
                      <a:pt x="97" y="36"/>
                      <a:pt x="97" y="15"/>
                      <a:pt x="94" y="0"/>
                    </a:cubicBezTo>
                    <a:cubicBezTo>
                      <a:pt x="94" y="0"/>
                      <a:pt x="102" y="11"/>
                      <a:pt x="108" y="33"/>
                    </a:cubicBezTo>
                    <a:close/>
                  </a:path>
                </a:pathLst>
              </a:custGeom>
              <a:solidFill>
                <a:srgbClr val="3B231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1" name="is1íḍé"/>
              <p:cNvSpPr/>
              <p:nvPr/>
            </p:nvSpPr>
            <p:spPr bwMode="auto">
              <a:xfrm>
                <a:off x="5439569" y="4840288"/>
                <a:ext cx="484188" cy="1362075"/>
              </a:xfrm>
              <a:custGeom>
                <a:avLst/>
                <a:gdLst>
                  <a:gd name="T0" fmla="*/ 8 w 320"/>
                  <a:gd name="T1" fmla="*/ 68 h 900"/>
                  <a:gd name="T2" fmla="*/ 40 w 320"/>
                  <a:gd name="T3" fmla="*/ 18 h 900"/>
                  <a:gd name="T4" fmla="*/ 90 w 320"/>
                  <a:gd name="T5" fmla="*/ 1 h 900"/>
                  <a:gd name="T6" fmla="*/ 201 w 320"/>
                  <a:gd name="T7" fmla="*/ 144 h 900"/>
                  <a:gd name="T8" fmla="*/ 228 w 320"/>
                  <a:gd name="T9" fmla="*/ 361 h 900"/>
                  <a:gd name="T10" fmla="*/ 288 w 320"/>
                  <a:gd name="T11" fmla="*/ 600 h 900"/>
                  <a:gd name="T12" fmla="*/ 320 w 320"/>
                  <a:gd name="T13" fmla="*/ 881 h 900"/>
                  <a:gd name="T14" fmla="*/ 235 w 320"/>
                  <a:gd name="T15" fmla="*/ 900 h 900"/>
                  <a:gd name="T16" fmla="*/ 162 w 320"/>
                  <a:gd name="T17" fmla="*/ 699 h 900"/>
                  <a:gd name="T18" fmla="*/ 93 w 320"/>
                  <a:gd name="T19" fmla="*/ 399 h 900"/>
                  <a:gd name="T20" fmla="*/ 16 w 320"/>
                  <a:gd name="T21" fmla="*/ 183 h 900"/>
                  <a:gd name="T22" fmla="*/ 8 w 320"/>
                  <a:gd name="T23" fmla="*/ 68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0" h="900">
                    <a:moveTo>
                      <a:pt x="8" y="68"/>
                    </a:moveTo>
                    <a:cubicBezTo>
                      <a:pt x="12" y="48"/>
                      <a:pt x="22" y="30"/>
                      <a:pt x="40" y="18"/>
                    </a:cubicBezTo>
                    <a:cubicBezTo>
                      <a:pt x="55" y="7"/>
                      <a:pt x="72" y="0"/>
                      <a:pt x="90" y="1"/>
                    </a:cubicBezTo>
                    <a:cubicBezTo>
                      <a:pt x="168" y="5"/>
                      <a:pt x="188" y="81"/>
                      <a:pt x="201" y="144"/>
                    </a:cubicBezTo>
                    <a:cubicBezTo>
                      <a:pt x="219" y="233"/>
                      <a:pt x="207" y="243"/>
                      <a:pt x="228" y="361"/>
                    </a:cubicBezTo>
                    <a:cubicBezTo>
                      <a:pt x="239" y="425"/>
                      <a:pt x="277" y="536"/>
                      <a:pt x="288" y="600"/>
                    </a:cubicBezTo>
                    <a:cubicBezTo>
                      <a:pt x="303" y="692"/>
                      <a:pt x="310" y="788"/>
                      <a:pt x="320" y="881"/>
                    </a:cubicBezTo>
                    <a:cubicBezTo>
                      <a:pt x="235" y="900"/>
                      <a:pt x="235" y="900"/>
                      <a:pt x="235" y="900"/>
                    </a:cubicBezTo>
                    <a:cubicBezTo>
                      <a:pt x="209" y="835"/>
                      <a:pt x="183" y="765"/>
                      <a:pt x="162" y="699"/>
                    </a:cubicBezTo>
                    <a:cubicBezTo>
                      <a:pt x="118" y="567"/>
                      <a:pt x="134" y="552"/>
                      <a:pt x="93" y="399"/>
                    </a:cubicBezTo>
                    <a:cubicBezTo>
                      <a:pt x="83" y="359"/>
                      <a:pt x="24" y="224"/>
                      <a:pt x="16" y="183"/>
                    </a:cubicBezTo>
                    <a:cubicBezTo>
                      <a:pt x="9" y="149"/>
                      <a:pt x="0" y="105"/>
                      <a:pt x="8" y="68"/>
                    </a:cubicBezTo>
                    <a:close/>
                  </a:path>
                </a:pathLst>
              </a:custGeom>
              <a:solidFill>
                <a:srgbClr val="EDB09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2" name="iśḷîḑê"/>
              <p:cNvSpPr/>
              <p:nvPr/>
            </p:nvSpPr>
            <p:spPr bwMode="auto">
              <a:xfrm>
                <a:off x="5590381" y="410210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3" name="íṣliḍê"/>
              <p:cNvSpPr/>
              <p:nvPr/>
            </p:nvSpPr>
            <p:spPr bwMode="auto">
              <a:xfrm>
                <a:off x="5590381" y="410210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4" name="iṥḷiďê"/>
              <p:cNvSpPr/>
              <p:nvPr/>
            </p:nvSpPr>
            <p:spPr bwMode="auto">
              <a:xfrm>
                <a:off x="5344319" y="3867151"/>
                <a:ext cx="503238" cy="222250"/>
              </a:xfrm>
              <a:custGeom>
                <a:avLst/>
                <a:gdLst>
                  <a:gd name="T0" fmla="*/ 0 w 332"/>
                  <a:gd name="T1" fmla="*/ 146 h 146"/>
                  <a:gd name="T2" fmla="*/ 332 w 332"/>
                  <a:gd name="T3" fmla="*/ 146 h 146"/>
                  <a:gd name="T4" fmla="*/ 267 w 332"/>
                  <a:gd name="T5" fmla="*/ 2 h 146"/>
                  <a:gd name="T6" fmla="*/ 255 w 332"/>
                  <a:gd name="T7" fmla="*/ 0 h 146"/>
                  <a:gd name="T8" fmla="*/ 161 w 332"/>
                  <a:gd name="T9" fmla="*/ 137 h 146"/>
                  <a:gd name="T10" fmla="*/ 64 w 332"/>
                  <a:gd name="T11" fmla="*/ 0 h 146"/>
                  <a:gd name="T12" fmla="*/ 52 w 332"/>
                  <a:gd name="T13" fmla="*/ 2 h 146"/>
                  <a:gd name="T14" fmla="*/ 0 w 332"/>
                  <a:gd name="T15" fmla="*/ 146 h 1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2" h="146">
                    <a:moveTo>
                      <a:pt x="0" y="146"/>
                    </a:moveTo>
                    <a:cubicBezTo>
                      <a:pt x="332" y="146"/>
                      <a:pt x="332" y="146"/>
                      <a:pt x="332" y="146"/>
                    </a:cubicBezTo>
                    <a:cubicBezTo>
                      <a:pt x="332" y="146"/>
                      <a:pt x="216" y="94"/>
                      <a:pt x="267" y="2"/>
                    </a:cubicBezTo>
                    <a:cubicBezTo>
                      <a:pt x="242" y="0"/>
                      <a:pt x="280" y="3"/>
                      <a:pt x="255" y="0"/>
                    </a:cubicBezTo>
                    <a:cubicBezTo>
                      <a:pt x="161" y="137"/>
                      <a:pt x="161" y="137"/>
                      <a:pt x="161" y="137"/>
                    </a:cubicBezTo>
                    <a:cubicBezTo>
                      <a:pt x="64" y="0"/>
                      <a:pt x="64" y="0"/>
                      <a:pt x="64" y="0"/>
                    </a:cubicBezTo>
                    <a:cubicBezTo>
                      <a:pt x="40" y="4"/>
                      <a:pt x="75" y="0"/>
                      <a:pt x="52" y="2"/>
                    </a:cubicBezTo>
                    <a:cubicBezTo>
                      <a:pt x="52" y="2"/>
                      <a:pt x="66" y="83"/>
                      <a:pt x="0" y="146"/>
                    </a:cubicBezTo>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5" name="ïsḻîḓe"/>
              <p:cNvSpPr/>
              <p:nvPr/>
            </p:nvSpPr>
            <p:spPr bwMode="auto">
              <a:xfrm>
                <a:off x="5291931" y="4089401"/>
                <a:ext cx="601663" cy="671512"/>
              </a:xfrm>
              <a:custGeom>
                <a:avLst/>
                <a:gdLst>
                  <a:gd name="T0" fmla="*/ 367 w 398"/>
                  <a:gd name="T1" fmla="*/ 0 h 444"/>
                  <a:gd name="T2" fmla="*/ 35 w 398"/>
                  <a:gd name="T3" fmla="*/ 0 h 444"/>
                  <a:gd name="T4" fmla="*/ 57 w 398"/>
                  <a:gd name="T5" fmla="*/ 169 h 444"/>
                  <a:gd name="T6" fmla="*/ 17 w 398"/>
                  <a:gd name="T7" fmla="*/ 444 h 444"/>
                  <a:gd name="T8" fmla="*/ 376 w 398"/>
                  <a:gd name="T9" fmla="*/ 444 h 444"/>
                  <a:gd name="T10" fmla="*/ 335 w 398"/>
                  <a:gd name="T11" fmla="*/ 172 h 444"/>
                  <a:gd name="T12" fmla="*/ 367 w 398"/>
                  <a:gd name="T13" fmla="*/ 0 h 444"/>
                </a:gdLst>
                <a:ahLst/>
                <a:cxnLst>
                  <a:cxn ang="0">
                    <a:pos x="T0" y="T1"/>
                  </a:cxn>
                  <a:cxn ang="0">
                    <a:pos x="T2" y="T3"/>
                  </a:cxn>
                  <a:cxn ang="0">
                    <a:pos x="T4" y="T5"/>
                  </a:cxn>
                  <a:cxn ang="0">
                    <a:pos x="T6" y="T7"/>
                  </a:cxn>
                  <a:cxn ang="0">
                    <a:pos x="T8" y="T9"/>
                  </a:cxn>
                  <a:cxn ang="0">
                    <a:pos x="T10" y="T11"/>
                  </a:cxn>
                  <a:cxn ang="0">
                    <a:pos x="T12" y="T13"/>
                  </a:cxn>
                </a:cxnLst>
                <a:rect l="0" t="0" r="r" b="b"/>
                <a:pathLst>
                  <a:path w="398" h="444">
                    <a:moveTo>
                      <a:pt x="367" y="0"/>
                    </a:moveTo>
                    <a:cubicBezTo>
                      <a:pt x="35" y="0"/>
                      <a:pt x="35" y="0"/>
                      <a:pt x="35" y="0"/>
                    </a:cubicBezTo>
                    <a:cubicBezTo>
                      <a:pt x="35" y="0"/>
                      <a:pt x="0" y="59"/>
                      <a:pt x="57" y="169"/>
                    </a:cubicBezTo>
                    <a:cubicBezTo>
                      <a:pt x="69" y="362"/>
                      <a:pt x="17" y="444"/>
                      <a:pt x="17" y="444"/>
                    </a:cubicBezTo>
                    <a:cubicBezTo>
                      <a:pt x="376" y="444"/>
                      <a:pt x="376" y="444"/>
                      <a:pt x="376" y="444"/>
                    </a:cubicBezTo>
                    <a:cubicBezTo>
                      <a:pt x="330" y="362"/>
                      <a:pt x="327" y="258"/>
                      <a:pt x="335" y="172"/>
                    </a:cubicBezTo>
                    <a:cubicBezTo>
                      <a:pt x="335" y="172"/>
                      <a:pt x="398" y="91"/>
                      <a:pt x="367" y="0"/>
                    </a:cubicBez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6" name="íṥ1iḑé"/>
              <p:cNvSpPr/>
              <p:nvPr/>
            </p:nvSpPr>
            <p:spPr bwMode="auto">
              <a:xfrm>
                <a:off x="5280819" y="4089401"/>
                <a:ext cx="608013" cy="260350"/>
              </a:xfrm>
              <a:custGeom>
                <a:avLst/>
                <a:gdLst>
                  <a:gd name="T0" fmla="*/ 342 w 402"/>
                  <a:gd name="T1" fmla="*/ 172 h 172"/>
                  <a:gd name="T2" fmla="*/ 374 w 402"/>
                  <a:gd name="T3" fmla="*/ 0 h 172"/>
                  <a:gd name="T4" fmla="*/ 42 w 402"/>
                  <a:gd name="T5" fmla="*/ 0 h 172"/>
                  <a:gd name="T6" fmla="*/ 64 w 402"/>
                  <a:gd name="T7" fmla="*/ 169 h 172"/>
                </a:gdLst>
                <a:ahLst/>
                <a:cxnLst>
                  <a:cxn ang="0">
                    <a:pos x="T0" y="T1"/>
                  </a:cxn>
                  <a:cxn ang="0">
                    <a:pos x="T2" y="T3"/>
                  </a:cxn>
                  <a:cxn ang="0">
                    <a:pos x="T4" y="T5"/>
                  </a:cxn>
                  <a:cxn ang="0">
                    <a:pos x="T6" y="T7"/>
                  </a:cxn>
                </a:cxnLst>
                <a:rect l="0" t="0" r="r" b="b"/>
                <a:pathLst>
                  <a:path w="402" h="172">
                    <a:moveTo>
                      <a:pt x="342" y="172"/>
                    </a:moveTo>
                    <a:cubicBezTo>
                      <a:pt x="342" y="172"/>
                      <a:pt x="402" y="108"/>
                      <a:pt x="374" y="0"/>
                    </a:cubicBezTo>
                    <a:cubicBezTo>
                      <a:pt x="42" y="0"/>
                      <a:pt x="42" y="0"/>
                      <a:pt x="42" y="0"/>
                    </a:cubicBezTo>
                    <a:cubicBezTo>
                      <a:pt x="42" y="0"/>
                      <a:pt x="0" y="84"/>
                      <a:pt x="64" y="169"/>
                    </a:cubicBezTo>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7" name="ïsľîḑe"/>
              <p:cNvSpPr/>
              <p:nvPr/>
            </p:nvSpPr>
            <p:spPr bwMode="auto">
              <a:xfrm>
                <a:off x="5380831" y="4803776"/>
                <a:ext cx="360363" cy="339725"/>
              </a:xfrm>
              <a:custGeom>
                <a:avLst/>
                <a:gdLst>
                  <a:gd name="T0" fmla="*/ 58 w 238"/>
                  <a:gd name="T1" fmla="*/ 225 h 225"/>
                  <a:gd name="T2" fmla="*/ 54 w 238"/>
                  <a:gd name="T3" fmla="*/ 44 h 225"/>
                  <a:gd name="T4" fmla="*/ 128 w 238"/>
                  <a:gd name="T5" fmla="*/ 9 h 225"/>
                  <a:gd name="T6" fmla="*/ 229 w 238"/>
                  <a:gd name="T7" fmla="*/ 87 h 225"/>
                  <a:gd name="T8" fmla="*/ 236 w 238"/>
                  <a:gd name="T9" fmla="*/ 143 h 225"/>
                  <a:gd name="T10" fmla="*/ 117 w 238"/>
                  <a:gd name="T11" fmla="*/ 34 h 225"/>
                  <a:gd name="T12" fmla="*/ 58 w 238"/>
                  <a:gd name="T13" fmla="*/ 225 h 225"/>
                </a:gdLst>
                <a:ahLst/>
                <a:cxnLst>
                  <a:cxn ang="0">
                    <a:pos x="T0" y="T1"/>
                  </a:cxn>
                  <a:cxn ang="0">
                    <a:pos x="T2" y="T3"/>
                  </a:cxn>
                  <a:cxn ang="0">
                    <a:pos x="T4" y="T5"/>
                  </a:cxn>
                  <a:cxn ang="0">
                    <a:pos x="T6" y="T7"/>
                  </a:cxn>
                  <a:cxn ang="0">
                    <a:pos x="T8" y="T9"/>
                  </a:cxn>
                  <a:cxn ang="0">
                    <a:pos x="T10" y="T11"/>
                  </a:cxn>
                  <a:cxn ang="0">
                    <a:pos x="T12" y="T13"/>
                  </a:cxn>
                </a:cxnLst>
                <a:rect l="0" t="0" r="r" b="b"/>
                <a:pathLst>
                  <a:path w="238" h="225">
                    <a:moveTo>
                      <a:pt x="58" y="225"/>
                    </a:moveTo>
                    <a:cubicBezTo>
                      <a:pt x="58" y="225"/>
                      <a:pt x="0" y="99"/>
                      <a:pt x="54" y="44"/>
                    </a:cubicBezTo>
                    <a:cubicBezTo>
                      <a:pt x="54" y="44"/>
                      <a:pt x="80" y="13"/>
                      <a:pt x="128" y="9"/>
                    </a:cubicBezTo>
                    <a:cubicBezTo>
                      <a:pt x="128" y="9"/>
                      <a:pt x="211" y="0"/>
                      <a:pt x="229" y="87"/>
                    </a:cubicBezTo>
                    <a:cubicBezTo>
                      <a:pt x="229" y="87"/>
                      <a:pt x="238" y="120"/>
                      <a:pt x="236" y="143"/>
                    </a:cubicBezTo>
                    <a:cubicBezTo>
                      <a:pt x="236" y="143"/>
                      <a:pt x="213" y="22"/>
                      <a:pt x="117" y="34"/>
                    </a:cubicBezTo>
                    <a:cubicBezTo>
                      <a:pt x="117" y="34"/>
                      <a:pt x="18" y="47"/>
                      <a:pt x="58" y="225"/>
                    </a:cubicBezTo>
                    <a:close/>
                  </a:path>
                </a:pathLst>
              </a:custGeom>
              <a:solidFill>
                <a:srgbClr val="9F2E2C"/>
              </a:solidFill>
              <a:ln>
                <a:noFill/>
              </a:ln>
            </p:spPr>
            <p:txBody>
              <a:bodyPr anchor="ctr"/>
              <a:lstStyle/>
              <a:p>
                <a:pPr algn="ctr"/>
              </a:p>
            </p:txBody>
          </p:sp>
          <p:sp>
            <p:nvSpPr>
              <p:cNvPr id="148" name="íśḻiḑê"/>
              <p:cNvSpPr/>
              <p:nvPr/>
            </p:nvSpPr>
            <p:spPr bwMode="auto">
              <a:xfrm>
                <a:off x="5071269" y="4819651"/>
                <a:ext cx="358775" cy="341312"/>
              </a:xfrm>
              <a:custGeom>
                <a:avLst/>
                <a:gdLst>
                  <a:gd name="T0" fmla="*/ 58 w 238"/>
                  <a:gd name="T1" fmla="*/ 225 h 225"/>
                  <a:gd name="T2" fmla="*/ 54 w 238"/>
                  <a:gd name="T3" fmla="*/ 44 h 225"/>
                  <a:gd name="T4" fmla="*/ 127 w 238"/>
                  <a:gd name="T5" fmla="*/ 9 h 225"/>
                  <a:gd name="T6" fmla="*/ 229 w 238"/>
                  <a:gd name="T7" fmla="*/ 87 h 225"/>
                  <a:gd name="T8" fmla="*/ 235 w 238"/>
                  <a:gd name="T9" fmla="*/ 143 h 225"/>
                  <a:gd name="T10" fmla="*/ 117 w 238"/>
                  <a:gd name="T11" fmla="*/ 34 h 225"/>
                  <a:gd name="T12" fmla="*/ 58 w 238"/>
                  <a:gd name="T13" fmla="*/ 225 h 225"/>
                </a:gdLst>
                <a:ahLst/>
                <a:cxnLst>
                  <a:cxn ang="0">
                    <a:pos x="T0" y="T1"/>
                  </a:cxn>
                  <a:cxn ang="0">
                    <a:pos x="T2" y="T3"/>
                  </a:cxn>
                  <a:cxn ang="0">
                    <a:pos x="T4" y="T5"/>
                  </a:cxn>
                  <a:cxn ang="0">
                    <a:pos x="T6" y="T7"/>
                  </a:cxn>
                  <a:cxn ang="0">
                    <a:pos x="T8" y="T9"/>
                  </a:cxn>
                  <a:cxn ang="0">
                    <a:pos x="T10" y="T11"/>
                  </a:cxn>
                  <a:cxn ang="0">
                    <a:pos x="T12" y="T13"/>
                  </a:cxn>
                </a:cxnLst>
                <a:rect l="0" t="0" r="r" b="b"/>
                <a:pathLst>
                  <a:path w="238" h="225">
                    <a:moveTo>
                      <a:pt x="58" y="225"/>
                    </a:moveTo>
                    <a:cubicBezTo>
                      <a:pt x="58" y="225"/>
                      <a:pt x="0" y="99"/>
                      <a:pt x="54" y="44"/>
                    </a:cubicBezTo>
                    <a:cubicBezTo>
                      <a:pt x="54" y="44"/>
                      <a:pt x="80" y="13"/>
                      <a:pt x="127" y="9"/>
                    </a:cubicBezTo>
                    <a:cubicBezTo>
                      <a:pt x="127" y="9"/>
                      <a:pt x="211" y="0"/>
                      <a:pt x="229" y="87"/>
                    </a:cubicBezTo>
                    <a:cubicBezTo>
                      <a:pt x="229" y="87"/>
                      <a:pt x="238" y="120"/>
                      <a:pt x="235" y="143"/>
                    </a:cubicBezTo>
                    <a:cubicBezTo>
                      <a:pt x="235" y="143"/>
                      <a:pt x="212" y="22"/>
                      <a:pt x="117" y="34"/>
                    </a:cubicBezTo>
                    <a:cubicBezTo>
                      <a:pt x="117" y="34"/>
                      <a:pt x="18" y="46"/>
                      <a:pt x="58" y="225"/>
                    </a:cubicBezTo>
                    <a:close/>
                  </a:path>
                </a:pathLst>
              </a:custGeom>
              <a:solidFill>
                <a:srgbClr val="9F2E2C"/>
              </a:solidFill>
              <a:ln>
                <a:noFill/>
              </a:ln>
            </p:spPr>
            <p:txBody>
              <a:bodyPr anchor="ctr"/>
              <a:lstStyle/>
              <a:p>
                <a:pPr algn="ctr"/>
              </a:p>
            </p:txBody>
          </p:sp>
          <p:sp>
            <p:nvSpPr>
              <p:cNvPr id="149" name="iśľide"/>
              <p:cNvSpPr/>
              <p:nvPr/>
            </p:nvSpPr>
            <p:spPr bwMode="auto">
              <a:xfrm>
                <a:off x="5720556" y="3424238"/>
                <a:ext cx="306388" cy="747712"/>
              </a:xfrm>
              <a:custGeom>
                <a:avLst/>
                <a:gdLst>
                  <a:gd name="T0" fmla="*/ 103 w 203"/>
                  <a:gd name="T1" fmla="*/ 0 h 494"/>
                  <a:gd name="T2" fmla="*/ 203 w 203"/>
                  <a:gd name="T3" fmla="*/ 458 h 494"/>
                  <a:gd name="T4" fmla="*/ 6 w 203"/>
                  <a:gd name="T5" fmla="*/ 337 h 494"/>
                  <a:gd name="T6" fmla="*/ 49 w 203"/>
                  <a:gd name="T7" fmla="*/ 119 h 494"/>
                  <a:gd name="T8" fmla="*/ 103 w 203"/>
                  <a:gd name="T9" fmla="*/ 0 h 494"/>
                </a:gdLst>
                <a:ahLst/>
                <a:cxnLst>
                  <a:cxn ang="0">
                    <a:pos x="T0" y="T1"/>
                  </a:cxn>
                  <a:cxn ang="0">
                    <a:pos x="T2" y="T3"/>
                  </a:cxn>
                  <a:cxn ang="0">
                    <a:pos x="T4" y="T5"/>
                  </a:cxn>
                  <a:cxn ang="0">
                    <a:pos x="T6" y="T7"/>
                  </a:cxn>
                  <a:cxn ang="0">
                    <a:pos x="T8" y="T9"/>
                  </a:cxn>
                </a:cxnLst>
                <a:rect l="0" t="0" r="r" b="b"/>
                <a:pathLst>
                  <a:path w="203" h="494">
                    <a:moveTo>
                      <a:pt x="103" y="0"/>
                    </a:moveTo>
                    <a:cubicBezTo>
                      <a:pt x="103" y="0"/>
                      <a:pt x="26" y="322"/>
                      <a:pt x="203" y="458"/>
                    </a:cubicBezTo>
                    <a:cubicBezTo>
                      <a:pt x="203" y="458"/>
                      <a:pt x="1" y="494"/>
                      <a:pt x="6" y="337"/>
                    </a:cubicBezTo>
                    <a:cubicBezTo>
                      <a:pt x="6" y="337"/>
                      <a:pt x="0" y="260"/>
                      <a:pt x="49" y="119"/>
                    </a:cubicBezTo>
                    <a:cubicBezTo>
                      <a:pt x="49" y="119"/>
                      <a:pt x="83" y="86"/>
                      <a:pt x="103" y="0"/>
                    </a:cubicBezTo>
                    <a:close/>
                  </a:path>
                </a:pathLst>
              </a:custGeom>
              <a:solidFill>
                <a:srgbClr val="BE1E2D"/>
              </a:solidFill>
              <a:ln>
                <a:noFill/>
              </a:ln>
            </p:spPr>
            <p:txBody>
              <a:bodyPr anchor="ctr"/>
              <a:lstStyle/>
              <a:p>
                <a:pPr algn="ctr"/>
              </a:p>
            </p:txBody>
          </p:sp>
          <p:sp>
            <p:nvSpPr>
              <p:cNvPr id="150" name="ïSliḑè"/>
              <p:cNvSpPr/>
              <p:nvPr/>
            </p:nvSpPr>
            <p:spPr bwMode="auto">
              <a:xfrm>
                <a:off x="5098256" y="2873376"/>
                <a:ext cx="469900" cy="1287462"/>
              </a:xfrm>
              <a:custGeom>
                <a:avLst/>
                <a:gdLst>
                  <a:gd name="T0" fmla="*/ 295 w 311"/>
                  <a:gd name="T1" fmla="*/ 0 h 850"/>
                  <a:gd name="T2" fmla="*/ 94 w 311"/>
                  <a:gd name="T3" fmla="*/ 267 h 850"/>
                  <a:gd name="T4" fmla="*/ 86 w 311"/>
                  <a:gd name="T5" fmla="*/ 643 h 850"/>
                  <a:gd name="T6" fmla="*/ 0 w 311"/>
                  <a:gd name="T7" fmla="*/ 790 h 850"/>
                  <a:gd name="T8" fmla="*/ 175 w 311"/>
                  <a:gd name="T9" fmla="*/ 790 h 850"/>
                  <a:gd name="T10" fmla="*/ 163 w 311"/>
                  <a:gd name="T11" fmla="*/ 317 h 850"/>
                  <a:gd name="T12" fmla="*/ 311 w 311"/>
                  <a:gd name="T13" fmla="*/ 90 h 850"/>
                  <a:gd name="T14" fmla="*/ 295 w 311"/>
                  <a:gd name="T15" fmla="*/ 0 h 8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1" h="850">
                    <a:moveTo>
                      <a:pt x="295" y="0"/>
                    </a:moveTo>
                    <a:cubicBezTo>
                      <a:pt x="295" y="0"/>
                      <a:pt x="68" y="19"/>
                      <a:pt x="94" y="267"/>
                    </a:cubicBezTo>
                    <a:cubicBezTo>
                      <a:pt x="94" y="267"/>
                      <a:pt x="110" y="557"/>
                      <a:pt x="86" y="643"/>
                    </a:cubicBezTo>
                    <a:cubicBezTo>
                      <a:pt x="86" y="643"/>
                      <a:pt x="58" y="750"/>
                      <a:pt x="0" y="790"/>
                    </a:cubicBezTo>
                    <a:cubicBezTo>
                      <a:pt x="0" y="790"/>
                      <a:pt x="73" y="850"/>
                      <a:pt x="175" y="790"/>
                    </a:cubicBezTo>
                    <a:cubicBezTo>
                      <a:pt x="175" y="790"/>
                      <a:pt x="234" y="679"/>
                      <a:pt x="163" y="317"/>
                    </a:cubicBezTo>
                    <a:cubicBezTo>
                      <a:pt x="163" y="317"/>
                      <a:pt x="107" y="89"/>
                      <a:pt x="311" y="90"/>
                    </a:cubicBezTo>
                    <a:cubicBezTo>
                      <a:pt x="311" y="90"/>
                      <a:pt x="282" y="29"/>
                      <a:pt x="295" y="0"/>
                    </a:cubicBezTo>
                    <a:close/>
                  </a:path>
                </a:pathLst>
              </a:custGeom>
              <a:solidFill>
                <a:srgbClr val="BE1E2D"/>
              </a:solidFill>
              <a:ln>
                <a:noFill/>
              </a:ln>
            </p:spPr>
            <p:txBody>
              <a:bodyPr anchor="ctr"/>
              <a:lstStyle/>
              <a:p>
                <a:pPr algn="ctr"/>
              </a:p>
            </p:txBody>
          </p:sp>
          <p:sp>
            <p:nvSpPr>
              <p:cNvPr id="151" name="ïṣľîḋe"/>
              <p:cNvSpPr/>
              <p:nvPr/>
            </p:nvSpPr>
            <p:spPr bwMode="auto">
              <a:xfrm>
                <a:off x="5361781" y="2865438"/>
                <a:ext cx="631825" cy="439737"/>
              </a:xfrm>
              <a:custGeom>
                <a:avLst/>
                <a:gdLst>
                  <a:gd name="T0" fmla="*/ 77 w 418"/>
                  <a:gd name="T1" fmla="*/ 103 h 290"/>
                  <a:gd name="T2" fmla="*/ 348 w 418"/>
                  <a:gd name="T3" fmla="*/ 290 h 290"/>
                  <a:gd name="T4" fmla="*/ 121 w 418"/>
                  <a:gd name="T5" fmla="*/ 5 h 290"/>
                  <a:gd name="T6" fmla="*/ 77 w 418"/>
                  <a:gd name="T7" fmla="*/ 103 h 290"/>
                </a:gdLst>
                <a:ahLst/>
                <a:cxnLst>
                  <a:cxn ang="0">
                    <a:pos x="T0" y="T1"/>
                  </a:cxn>
                  <a:cxn ang="0">
                    <a:pos x="T2" y="T3"/>
                  </a:cxn>
                  <a:cxn ang="0">
                    <a:pos x="T4" y="T5"/>
                  </a:cxn>
                  <a:cxn ang="0">
                    <a:pos x="T6" y="T7"/>
                  </a:cxn>
                </a:cxnLst>
                <a:rect l="0" t="0" r="r" b="b"/>
                <a:pathLst>
                  <a:path w="418" h="290">
                    <a:moveTo>
                      <a:pt x="77" y="103"/>
                    </a:moveTo>
                    <a:cubicBezTo>
                      <a:pt x="77" y="103"/>
                      <a:pt x="137" y="229"/>
                      <a:pt x="348" y="290"/>
                    </a:cubicBezTo>
                    <a:cubicBezTo>
                      <a:pt x="348" y="290"/>
                      <a:pt x="418" y="5"/>
                      <a:pt x="121" y="5"/>
                    </a:cubicBezTo>
                    <a:cubicBezTo>
                      <a:pt x="121" y="5"/>
                      <a:pt x="0" y="0"/>
                      <a:pt x="77" y="103"/>
                    </a:cubicBezTo>
                    <a:close/>
                  </a:path>
                </a:pathLst>
              </a:custGeom>
              <a:solidFill>
                <a:srgbClr val="BE1E2D"/>
              </a:solidFill>
              <a:ln>
                <a:noFill/>
              </a:ln>
            </p:spPr>
            <p:txBody>
              <a:bodyPr anchor="ctr"/>
              <a:lstStyle/>
              <a:p>
                <a:pPr algn="ctr"/>
              </a:p>
            </p:txBody>
          </p:sp>
          <p:sp>
            <p:nvSpPr>
              <p:cNvPr id="152" name="ïś1îḋè"/>
              <p:cNvSpPr/>
              <p:nvPr/>
            </p:nvSpPr>
            <p:spPr bwMode="auto">
              <a:xfrm>
                <a:off x="5131594" y="4117976"/>
                <a:ext cx="919163" cy="552450"/>
              </a:xfrm>
              <a:custGeom>
                <a:avLst/>
                <a:gdLst>
                  <a:gd name="T0" fmla="*/ 577 w 608"/>
                  <a:gd name="T1" fmla="*/ 328 h 365"/>
                  <a:gd name="T2" fmla="*/ 539 w 608"/>
                  <a:gd name="T3" fmla="*/ 365 h 365"/>
                  <a:gd name="T4" fmla="*/ 69 w 608"/>
                  <a:gd name="T5" fmla="*/ 365 h 365"/>
                  <a:gd name="T6" fmla="*/ 31 w 608"/>
                  <a:gd name="T7" fmla="*/ 328 h 365"/>
                  <a:gd name="T8" fmla="*/ 0 w 608"/>
                  <a:gd name="T9" fmla="*/ 37 h 365"/>
                  <a:gd name="T10" fmla="*/ 37 w 608"/>
                  <a:gd name="T11" fmla="*/ 0 h 365"/>
                  <a:gd name="T12" fmla="*/ 570 w 608"/>
                  <a:gd name="T13" fmla="*/ 0 h 365"/>
                  <a:gd name="T14" fmla="*/ 608 w 608"/>
                  <a:gd name="T15" fmla="*/ 37 h 365"/>
                  <a:gd name="T16" fmla="*/ 577 w 608"/>
                  <a:gd name="T17" fmla="*/ 328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8" h="365">
                    <a:moveTo>
                      <a:pt x="577" y="328"/>
                    </a:moveTo>
                    <a:cubicBezTo>
                      <a:pt x="577" y="348"/>
                      <a:pt x="560" y="365"/>
                      <a:pt x="539" y="365"/>
                    </a:cubicBezTo>
                    <a:cubicBezTo>
                      <a:pt x="69" y="365"/>
                      <a:pt x="69" y="365"/>
                      <a:pt x="69" y="365"/>
                    </a:cubicBezTo>
                    <a:cubicBezTo>
                      <a:pt x="48" y="365"/>
                      <a:pt x="31" y="348"/>
                      <a:pt x="31" y="328"/>
                    </a:cubicBezTo>
                    <a:cubicBezTo>
                      <a:pt x="0" y="37"/>
                      <a:pt x="0" y="37"/>
                      <a:pt x="0" y="37"/>
                    </a:cubicBezTo>
                    <a:cubicBezTo>
                      <a:pt x="0" y="17"/>
                      <a:pt x="17" y="0"/>
                      <a:pt x="37" y="0"/>
                    </a:cubicBezTo>
                    <a:cubicBezTo>
                      <a:pt x="570" y="0"/>
                      <a:pt x="570" y="0"/>
                      <a:pt x="570" y="0"/>
                    </a:cubicBezTo>
                    <a:cubicBezTo>
                      <a:pt x="591" y="0"/>
                      <a:pt x="608" y="17"/>
                      <a:pt x="608" y="37"/>
                    </a:cubicBezTo>
                    <a:lnTo>
                      <a:pt x="577" y="328"/>
                    </a:lnTo>
                    <a:close/>
                  </a:path>
                </a:pathLst>
              </a:custGeom>
              <a:solidFill>
                <a:srgbClr val="404041"/>
              </a:solidFill>
              <a:ln>
                <a:noFill/>
              </a:ln>
            </p:spPr>
            <p:txBody>
              <a:bodyPr anchor="ctr"/>
              <a:lstStyle/>
              <a:p>
                <a:pPr algn="ctr"/>
              </a:p>
            </p:txBody>
          </p:sp>
          <p:sp>
            <p:nvSpPr>
              <p:cNvPr id="153" name="îś1îḓé"/>
              <p:cNvSpPr/>
              <p:nvPr/>
            </p:nvSpPr>
            <p:spPr bwMode="auto">
              <a:xfrm>
                <a:off x="5161756" y="4160838"/>
                <a:ext cx="858838" cy="509587"/>
              </a:xfrm>
              <a:custGeom>
                <a:avLst/>
                <a:gdLst>
                  <a:gd name="T0" fmla="*/ 537 w 568"/>
                  <a:gd name="T1" fmla="*/ 302 h 337"/>
                  <a:gd name="T2" fmla="*/ 502 w 568"/>
                  <a:gd name="T3" fmla="*/ 337 h 337"/>
                  <a:gd name="T4" fmla="*/ 66 w 568"/>
                  <a:gd name="T5" fmla="*/ 337 h 337"/>
                  <a:gd name="T6" fmla="*/ 31 w 568"/>
                  <a:gd name="T7" fmla="*/ 302 h 337"/>
                  <a:gd name="T8" fmla="*/ 0 w 568"/>
                  <a:gd name="T9" fmla="*/ 35 h 337"/>
                  <a:gd name="T10" fmla="*/ 35 w 568"/>
                  <a:gd name="T11" fmla="*/ 0 h 337"/>
                  <a:gd name="T12" fmla="*/ 533 w 568"/>
                  <a:gd name="T13" fmla="*/ 0 h 337"/>
                  <a:gd name="T14" fmla="*/ 568 w 568"/>
                  <a:gd name="T15" fmla="*/ 35 h 337"/>
                  <a:gd name="T16" fmla="*/ 537 w 568"/>
                  <a:gd name="T17" fmla="*/ 302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8" h="337">
                    <a:moveTo>
                      <a:pt x="537" y="302"/>
                    </a:moveTo>
                    <a:cubicBezTo>
                      <a:pt x="537" y="321"/>
                      <a:pt x="521" y="337"/>
                      <a:pt x="502" y="337"/>
                    </a:cubicBezTo>
                    <a:cubicBezTo>
                      <a:pt x="66" y="337"/>
                      <a:pt x="66" y="337"/>
                      <a:pt x="66" y="337"/>
                    </a:cubicBezTo>
                    <a:cubicBezTo>
                      <a:pt x="47" y="337"/>
                      <a:pt x="31" y="321"/>
                      <a:pt x="31" y="302"/>
                    </a:cubicBezTo>
                    <a:cubicBezTo>
                      <a:pt x="0" y="35"/>
                      <a:pt x="0" y="35"/>
                      <a:pt x="0" y="35"/>
                    </a:cubicBezTo>
                    <a:cubicBezTo>
                      <a:pt x="0" y="16"/>
                      <a:pt x="15" y="0"/>
                      <a:pt x="35" y="0"/>
                    </a:cubicBezTo>
                    <a:cubicBezTo>
                      <a:pt x="533" y="0"/>
                      <a:pt x="533" y="0"/>
                      <a:pt x="533" y="0"/>
                    </a:cubicBezTo>
                    <a:cubicBezTo>
                      <a:pt x="552" y="0"/>
                      <a:pt x="568" y="16"/>
                      <a:pt x="568" y="35"/>
                    </a:cubicBezTo>
                    <a:lnTo>
                      <a:pt x="537" y="302"/>
                    </a:lnTo>
                    <a:close/>
                  </a:path>
                </a:pathLst>
              </a:custGeom>
              <a:solidFill>
                <a:srgbClr val="323031"/>
              </a:solidFill>
              <a:ln>
                <a:noFill/>
              </a:ln>
            </p:spPr>
            <p:txBody>
              <a:bodyPr anchor="ctr"/>
              <a:lstStyle/>
              <a:p>
                <a:pPr algn="ctr"/>
              </a:p>
            </p:txBody>
          </p:sp>
        </p:grpSp>
        <p:grpSp>
          <p:nvGrpSpPr>
            <p:cNvPr id="154" name="îsḻîḍè"/>
            <p:cNvGrpSpPr/>
            <p:nvPr/>
          </p:nvGrpSpPr>
          <p:grpSpPr>
            <a:xfrm>
              <a:off x="2041648" y="2204333"/>
              <a:ext cx="1714500" cy="4065587"/>
              <a:chOff x="2969419" y="2571751"/>
              <a:chExt cx="1714500" cy="4065587"/>
            </a:xfrm>
          </p:grpSpPr>
          <p:sp>
            <p:nvSpPr>
              <p:cNvPr id="155" name="iṧľiḍé"/>
              <p:cNvSpPr/>
              <p:nvPr/>
            </p:nvSpPr>
            <p:spPr bwMode="auto">
              <a:xfrm>
                <a:off x="3318669" y="6199188"/>
                <a:ext cx="481013" cy="225425"/>
              </a:xfrm>
              <a:custGeom>
                <a:avLst/>
                <a:gdLst>
                  <a:gd name="T0" fmla="*/ 303 w 303"/>
                  <a:gd name="T1" fmla="*/ 61 h 142"/>
                  <a:gd name="T2" fmla="*/ 3 w 303"/>
                  <a:gd name="T3" fmla="*/ 142 h 142"/>
                  <a:gd name="T4" fmla="*/ 0 w 303"/>
                  <a:gd name="T5" fmla="*/ 133 h 142"/>
                  <a:gd name="T6" fmla="*/ 302 w 303"/>
                  <a:gd name="T7" fmla="*/ 0 h 142"/>
                  <a:gd name="T8" fmla="*/ 303 w 303"/>
                  <a:gd name="T9" fmla="*/ 61 h 142"/>
                </a:gdLst>
                <a:ahLst/>
                <a:cxnLst>
                  <a:cxn ang="0">
                    <a:pos x="T0" y="T1"/>
                  </a:cxn>
                  <a:cxn ang="0">
                    <a:pos x="T2" y="T3"/>
                  </a:cxn>
                  <a:cxn ang="0">
                    <a:pos x="T4" y="T5"/>
                  </a:cxn>
                  <a:cxn ang="0">
                    <a:pos x="T6" y="T7"/>
                  </a:cxn>
                  <a:cxn ang="0">
                    <a:pos x="T8" y="T9"/>
                  </a:cxn>
                </a:cxnLst>
                <a:rect l="0" t="0" r="r" b="b"/>
                <a:pathLst>
                  <a:path w="303" h="142">
                    <a:moveTo>
                      <a:pt x="303" y="61"/>
                    </a:moveTo>
                    <a:lnTo>
                      <a:pt x="3" y="142"/>
                    </a:lnTo>
                    <a:lnTo>
                      <a:pt x="0" y="133"/>
                    </a:lnTo>
                    <a:lnTo>
                      <a:pt x="302" y="0"/>
                    </a:lnTo>
                    <a:lnTo>
                      <a:pt x="303" y="61"/>
                    </a:lnTo>
                    <a:close/>
                  </a:path>
                </a:pathLst>
              </a:custGeom>
              <a:solidFill>
                <a:srgbClr val="35343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6" name="îśľïḋé"/>
              <p:cNvSpPr/>
              <p:nvPr/>
            </p:nvSpPr>
            <p:spPr bwMode="auto">
              <a:xfrm>
                <a:off x="3269456" y="6437313"/>
                <a:ext cx="128588" cy="128587"/>
              </a:xfrm>
              <a:prstGeom prst="ellipse">
                <a:avLst/>
              </a:prstGeom>
              <a:solidFill>
                <a:srgbClr val="35343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7" name="îŝļiďê"/>
              <p:cNvSpPr/>
              <p:nvPr/>
            </p:nvSpPr>
            <p:spPr bwMode="auto">
              <a:xfrm>
                <a:off x="3301206" y="6469063"/>
                <a:ext cx="65088" cy="65087"/>
              </a:xfrm>
              <a:prstGeom prst="ellipse">
                <a:avLst/>
              </a:prstGeom>
              <a:solidFill>
                <a:srgbClr val="4D4D4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8" name="îŝ1ïḍè"/>
              <p:cNvSpPr/>
              <p:nvPr/>
            </p:nvSpPr>
            <p:spPr bwMode="auto">
              <a:xfrm>
                <a:off x="3250406" y="6403976"/>
                <a:ext cx="165100" cy="93662"/>
              </a:xfrm>
              <a:custGeom>
                <a:avLst/>
                <a:gdLst>
                  <a:gd name="T0" fmla="*/ 55 w 110"/>
                  <a:gd name="T1" fmla="*/ 14 h 62"/>
                  <a:gd name="T2" fmla="*/ 110 w 110"/>
                  <a:gd name="T3" fmla="*/ 62 h 62"/>
                  <a:gd name="T4" fmla="*/ 110 w 110"/>
                  <a:gd name="T5" fmla="*/ 55 h 62"/>
                  <a:gd name="T6" fmla="*/ 55 w 110"/>
                  <a:gd name="T7" fmla="*/ 0 h 62"/>
                  <a:gd name="T8" fmla="*/ 0 w 110"/>
                  <a:gd name="T9" fmla="*/ 55 h 62"/>
                  <a:gd name="T10" fmla="*/ 1 w 110"/>
                  <a:gd name="T11" fmla="*/ 62 h 62"/>
                  <a:gd name="T12" fmla="*/ 55 w 110"/>
                  <a:gd name="T13" fmla="*/ 14 h 62"/>
                </a:gdLst>
                <a:ahLst/>
                <a:cxnLst>
                  <a:cxn ang="0">
                    <a:pos x="T0" y="T1"/>
                  </a:cxn>
                  <a:cxn ang="0">
                    <a:pos x="T2" y="T3"/>
                  </a:cxn>
                  <a:cxn ang="0">
                    <a:pos x="T4" y="T5"/>
                  </a:cxn>
                  <a:cxn ang="0">
                    <a:pos x="T6" y="T7"/>
                  </a:cxn>
                  <a:cxn ang="0">
                    <a:pos x="T8" y="T9"/>
                  </a:cxn>
                  <a:cxn ang="0">
                    <a:pos x="T10" y="T11"/>
                  </a:cxn>
                  <a:cxn ang="0">
                    <a:pos x="T12" y="T13"/>
                  </a:cxn>
                </a:cxnLst>
                <a:rect l="0" t="0" r="r" b="b"/>
                <a:pathLst>
                  <a:path w="110" h="62">
                    <a:moveTo>
                      <a:pt x="55" y="14"/>
                    </a:moveTo>
                    <a:cubicBezTo>
                      <a:pt x="83" y="14"/>
                      <a:pt x="106" y="35"/>
                      <a:pt x="110" y="62"/>
                    </a:cubicBezTo>
                    <a:cubicBezTo>
                      <a:pt x="110" y="60"/>
                      <a:pt x="110" y="58"/>
                      <a:pt x="110" y="55"/>
                    </a:cubicBezTo>
                    <a:cubicBezTo>
                      <a:pt x="110" y="25"/>
                      <a:pt x="86" y="0"/>
                      <a:pt x="55" y="0"/>
                    </a:cubicBezTo>
                    <a:cubicBezTo>
                      <a:pt x="25" y="0"/>
                      <a:pt x="0" y="25"/>
                      <a:pt x="0" y="55"/>
                    </a:cubicBezTo>
                    <a:cubicBezTo>
                      <a:pt x="0" y="58"/>
                      <a:pt x="1" y="60"/>
                      <a:pt x="1" y="62"/>
                    </a:cubicBezTo>
                    <a:cubicBezTo>
                      <a:pt x="4" y="35"/>
                      <a:pt x="27" y="14"/>
                      <a:pt x="55" y="14"/>
                    </a:cubicBezTo>
                    <a:close/>
                  </a:path>
                </a:pathLst>
              </a:cu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9" name="ïṣ1iḑê"/>
              <p:cNvSpPr/>
              <p:nvPr/>
            </p:nvSpPr>
            <p:spPr bwMode="auto">
              <a:xfrm>
                <a:off x="3848894" y="6211888"/>
                <a:ext cx="479425" cy="212725"/>
              </a:xfrm>
              <a:custGeom>
                <a:avLst/>
                <a:gdLst>
                  <a:gd name="T0" fmla="*/ 0 w 302"/>
                  <a:gd name="T1" fmla="*/ 53 h 134"/>
                  <a:gd name="T2" fmla="*/ 300 w 302"/>
                  <a:gd name="T3" fmla="*/ 134 h 134"/>
                  <a:gd name="T4" fmla="*/ 302 w 302"/>
                  <a:gd name="T5" fmla="*/ 125 h 134"/>
                  <a:gd name="T6" fmla="*/ 0 w 302"/>
                  <a:gd name="T7" fmla="*/ 0 h 134"/>
                  <a:gd name="T8" fmla="*/ 0 w 302"/>
                  <a:gd name="T9" fmla="*/ 53 h 134"/>
                </a:gdLst>
                <a:ahLst/>
                <a:cxnLst>
                  <a:cxn ang="0">
                    <a:pos x="T0" y="T1"/>
                  </a:cxn>
                  <a:cxn ang="0">
                    <a:pos x="T2" y="T3"/>
                  </a:cxn>
                  <a:cxn ang="0">
                    <a:pos x="T4" y="T5"/>
                  </a:cxn>
                  <a:cxn ang="0">
                    <a:pos x="T6" y="T7"/>
                  </a:cxn>
                  <a:cxn ang="0">
                    <a:pos x="T8" y="T9"/>
                  </a:cxn>
                </a:cxnLst>
                <a:rect l="0" t="0" r="r" b="b"/>
                <a:pathLst>
                  <a:path w="302" h="134">
                    <a:moveTo>
                      <a:pt x="0" y="53"/>
                    </a:moveTo>
                    <a:lnTo>
                      <a:pt x="300" y="134"/>
                    </a:lnTo>
                    <a:lnTo>
                      <a:pt x="302" y="125"/>
                    </a:lnTo>
                    <a:lnTo>
                      <a:pt x="0" y="0"/>
                    </a:lnTo>
                    <a:lnTo>
                      <a:pt x="0" y="53"/>
                    </a:lnTo>
                    <a:close/>
                  </a:path>
                </a:pathLst>
              </a:custGeom>
              <a:solidFill>
                <a:srgbClr val="35343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0" name="islîdê"/>
              <p:cNvSpPr/>
              <p:nvPr/>
            </p:nvSpPr>
            <p:spPr bwMode="auto">
              <a:xfrm>
                <a:off x="4250531" y="6437313"/>
                <a:ext cx="128588" cy="128587"/>
              </a:xfrm>
              <a:prstGeom prst="ellipse">
                <a:avLst/>
              </a:prstGeom>
              <a:solidFill>
                <a:srgbClr val="35343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1" name="ïŝlïďê"/>
              <p:cNvSpPr/>
              <p:nvPr/>
            </p:nvSpPr>
            <p:spPr bwMode="auto">
              <a:xfrm>
                <a:off x="4282281" y="6469063"/>
                <a:ext cx="65088" cy="65087"/>
              </a:xfrm>
              <a:prstGeom prst="ellipse">
                <a:avLst/>
              </a:prstGeom>
              <a:solidFill>
                <a:srgbClr val="4D4D4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2" name="îṧ1ídé"/>
              <p:cNvSpPr/>
              <p:nvPr/>
            </p:nvSpPr>
            <p:spPr bwMode="auto">
              <a:xfrm>
                <a:off x="4231481" y="6403976"/>
                <a:ext cx="166688" cy="93662"/>
              </a:xfrm>
              <a:custGeom>
                <a:avLst/>
                <a:gdLst>
                  <a:gd name="T0" fmla="*/ 55 w 110"/>
                  <a:gd name="T1" fmla="*/ 14 h 62"/>
                  <a:gd name="T2" fmla="*/ 0 w 110"/>
                  <a:gd name="T3" fmla="*/ 62 h 62"/>
                  <a:gd name="T4" fmla="*/ 0 w 110"/>
                  <a:gd name="T5" fmla="*/ 55 h 62"/>
                  <a:gd name="T6" fmla="*/ 55 w 110"/>
                  <a:gd name="T7" fmla="*/ 0 h 62"/>
                  <a:gd name="T8" fmla="*/ 110 w 110"/>
                  <a:gd name="T9" fmla="*/ 55 h 62"/>
                  <a:gd name="T10" fmla="*/ 109 w 110"/>
                  <a:gd name="T11" fmla="*/ 62 h 62"/>
                  <a:gd name="T12" fmla="*/ 55 w 110"/>
                  <a:gd name="T13" fmla="*/ 14 h 62"/>
                </a:gdLst>
                <a:ahLst/>
                <a:cxnLst>
                  <a:cxn ang="0">
                    <a:pos x="T0" y="T1"/>
                  </a:cxn>
                  <a:cxn ang="0">
                    <a:pos x="T2" y="T3"/>
                  </a:cxn>
                  <a:cxn ang="0">
                    <a:pos x="T4" y="T5"/>
                  </a:cxn>
                  <a:cxn ang="0">
                    <a:pos x="T6" y="T7"/>
                  </a:cxn>
                  <a:cxn ang="0">
                    <a:pos x="T8" y="T9"/>
                  </a:cxn>
                  <a:cxn ang="0">
                    <a:pos x="T10" y="T11"/>
                  </a:cxn>
                  <a:cxn ang="0">
                    <a:pos x="T12" y="T13"/>
                  </a:cxn>
                </a:cxnLst>
                <a:rect l="0" t="0" r="r" b="b"/>
                <a:pathLst>
                  <a:path w="110" h="62">
                    <a:moveTo>
                      <a:pt x="55" y="14"/>
                    </a:moveTo>
                    <a:cubicBezTo>
                      <a:pt x="27" y="14"/>
                      <a:pt x="4" y="35"/>
                      <a:pt x="0" y="62"/>
                    </a:cubicBezTo>
                    <a:cubicBezTo>
                      <a:pt x="0" y="60"/>
                      <a:pt x="0" y="58"/>
                      <a:pt x="0" y="55"/>
                    </a:cubicBezTo>
                    <a:cubicBezTo>
                      <a:pt x="0" y="25"/>
                      <a:pt x="24" y="0"/>
                      <a:pt x="55" y="0"/>
                    </a:cubicBezTo>
                    <a:cubicBezTo>
                      <a:pt x="85" y="0"/>
                      <a:pt x="110" y="25"/>
                      <a:pt x="110" y="55"/>
                    </a:cubicBezTo>
                    <a:cubicBezTo>
                      <a:pt x="110" y="58"/>
                      <a:pt x="109" y="60"/>
                      <a:pt x="109" y="62"/>
                    </a:cubicBezTo>
                    <a:cubicBezTo>
                      <a:pt x="106" y="35"/>
                      <a:pt x="83" y="14"/>
                      <a:pt x="55" y="14"/>
                    </a:cubicBezTo>
                    <a:close/>
                  </a:path>
                </a:pathLst>
              </a:cu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3" name="îṩliḋe"/>
              <p:cNvSpPr/>
              <p:nvPr/>
            </p:nvSpPr>
            <p:spPr bwMode="auto">
              <a:xfrm>
                <a:off x="3494881" y="5165726"/>
                <a:ext cx="657225" cy="120650"/>
              </a:xfrm>
              <a:prstGeom prst="rect">
                <a:avLst/>
              </a:prstGeom>
              <a:solidFill>
                <a:srgbClr val="40404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64" name="îśľiḋê"/>
              <p:cNvSpPr/>
              <p:nvPr/>
            </p:nvSpPr>
            <p:spPr bwMode="auto">
              <a:xfrm>
                <a:off x="3796506" y="5286376"/>
                <a:ext cx="44450" cy="958850"/>
              </a:xfrm>
              <a:prstGeom prst="rect">
                <a:avLst/>
              </a:prstGeom>
              <a:solidFill>
                <a:srgbClr val="40404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65" name="íṩḷîďe"/>
              <p:cNvSpPr/>
              <p:nvPr/>
            </p:nvSpPr>
            <p:spPr bwMode="auto">
              <a:xfrm>
                <a:off x="3772694" y="5381626"/>
                <a:ext cx="95250" cy="333375"/>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66" name="iSļïḋè"/>
              <p:cNvSpPr/>
              <p:nvPr/>
            </p:nvSpPr>
            <p:spPr bwMode="auto">
              <a:xfrm>
                <a:off x="3788569" y="5878513"/>
                <a:ext cx="60325" cy="333375"/>
              </a:xfrm>
              <a:prstGeom prst="rect">
                <a:avLst/>
              </a:prstGeom>
              <a:solidFill>
                <a:srgbClr val="35343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67" name="îṣḻidé"/>
              <p:cNvSpPr/>
              <p:nvPr/>
            </p:nvSpPr>
            <p:spPr bwMode="auto">
              <a:xfrm>
                <a:off x="3772694" y="5973763"/>
                <a:ext cx="95250" cy="333375"/>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68" name="íśļíḍe"/>
              <p:cNvSpPr/>
              <p:nvPr/>
            </p:nvSpPr>
            <p:spPr bwMode="auto">
              <a:xfrm>
                <a:off x="3293269" y="5035551"/>
                <a:ext cx="1050925" cy="204787"/>
              </a:xfrm>
              <a:custGeom>
                <a:avLst/>
                <a:gdLst>
                  <a:gd name="T0" fmla="*/ 4 w 694"/>
                  <a:gd name="T1" fmla="*/ 5 h 135"/>
                  <a:gd name="T2" fmla="*/ 4 w 694"/>
                  <a:gd name="T3" fmla="*/ 53 h 135"/>
                  <a:gd name="T4" fmla="*/ 347 w 694"/>
                  <a:gd name="T5" fmla="*/ 135 h 135"/>
                  <a:gd name="T6" fmla="*/ 690 w 694"/>
                  <a:gd name="T7" fmla="*/ 53 h 135"/>
                  <a:gd name="T8" fmla="*/ 690 w 694"/>
                  <a:gd name="T9" fmla="*/ 0 h 135"/>
                  <a:gd name="T10" fmla="*/ 4 w 694"/>
                  <a:gd name="T11" fmla="*/ 5 h 135"/>
                </a:gdLst>
                <a:ahLst/>
                <a:cxnLst>
                  <a:cxn ang="0">
                    <a:pos x="T0" y="T1"/>
                  </a:cxn>
                  <a:cxn ang="0">
                    <a:pos x="T2" y="T3"/>
                  </a:cxn>
                  <a:cxn ang="0">
                    <a:pos x="T4" y="T5"/>
                  </a:cxn>
                  <a:cxn ang="0">
                    <a:pos x="T6" y="T7"/>
                  </a:cxn>
                  <a:cxn ang="0">
                    <a:pos x="T8" y="T9"/>
                  </a:cxn>
                  <a:cxn ang="0">
                    <a:pos x="T10" y="T11"/>
                  </a:cxn>
                </a:cxnLst>
                <a:rect l="0" t="0" r="r" b="b"/>
                <a:pathLst>
                  <a:path w="694" h="135">
                    <a:moveTo>
                      <a:pt x="4" y="5"/>
                    </a:moveTo>
                    <a:cubicBezTo>
                      <a:pt x="0" y="10"/>
                      <a:pt x="4" y="48"/>
                      <a:pt x="4" y="53"/>
                    </a:cubicBezTo>
                    <a:cubicBezTo>
                      <a:pt x="4" y="98"/>
                      <a:pt x="157" y="135"/>
                      <a:pt x="347" y="135"/>
                    </a:cubicBezTo>
                    <a:cubicBezTo>
                      <a:pt x="537" y="135"/>
                      <a:pt x="690" y="98"/>
                      <a:pt x="690" y="53"/>
                    </a:cubicBezTo>
                    <a:cubicBezTo>
                      <a:pt x="690" y="48"/>
                      <a:pt x="694" y="5"/>
                      <a:pt x="690" y="0"/>
                    </a:cubicBezTo>
                    <a:lnTo>
                      <a:pt x="4" y="5"/>
                    </a:lnTo>
                    <a:close/>
                  </a:path>
                </a:pathLst>
              </a:custGeom>
              <a:solidFill>
                <a:srgbClr val="6D6E7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9" name="íşḻíďê"/>
              <p:cNvSpPr/>
              <p:nvPr/>
            </p:nvSpPr>
            <p:spPr bwMode="auto">
              <a:xfrm>
                <a:off x="3299619" y="4919663"/>
                <a:ext cx="1038225" cy="246062"/>
              </a:xfrm>
              <a:prstGeom prst="ellipse">
                <a:avLst/>
              </a:prstGeom>
              <a:solidFill>
                <a:srgbClr val="A6A8A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0" name="íṧľíḍè"/>
              <p:cNvSpPr/>
              <p:nvPr/>
            </p:nvSpPr>
            <p:spPr bwMode="auto">
              <a:xfrm>
                <a:off x="4144169" y="4032251"/>
                <a:ext cx="490538" cy="519112"/>
              </a:xfrm>
              <a:custGeom>
                <a:avLst/>
                <a:gdLst>
                  <a:gd name="T0" fmla="*/ 183 w 324"/>
                  <a:gd name="T1" fmla="*/ 274 h 342"/>
                  <a:gd name="T2" fmla="*/ 324 w 324"/>
                  <a:gd name="T3" fmla="*/ 264 h 342"/>
                  <a:gd name="T4" fmla="*/ 164 w 324"/>
                  <a:gd name="T5" fmla="*/ 0 h 342"/>
                  <a:gd name="T6" fmla="*/ 0 w 324"/>
                  <a:gd name="T7" fmla="*/ 72 h 342"/>
                  <a:gd name="T8" fmla="*/ 183 w 324"/>
                  <a:gd name="T9" fmla="*/ 274 h 342"/>
                </a:gdLst>
                <a:ahLst/>
                <a:cxnLst>
                  <a:cxn ang="0">
                    <a:pos x="T0" y="T1"/>
                  </a:cxn>
                  <a:cxn ang="0">
                    <a:pos x="T2" y="T3"/>
                  </a:cxn>
                  <a:cxn ang="0">
                    <a:pos x="T4" y="T5"/>
                  </a:cxn>
                  <a:cxn ang="0">
                    <a:pos x="T6" y="T7"/>
                  </a:cxn>
                  <a:cxn ang="0">
                    <a:pos x="T8" y="T9"/>
                  </a:cxn>
                </a:cxnLst>
                <a:rect l="0" t="0" r="r" b="b"/>
                <a:pathLst>
                  <a:path w="324" h="342">
                    <a:moveTo>
                      <a:pt x="183" y="274"/>
                    </a:moveTo>
                    <a:cubicBezTo>
                      <a:pt x="293" y="342"/>
                      <a:pt x="324" y="264"/>
                      <a:pt x="324" y="264"/>
                    </a:cubicBezTo>
                    <a:cubicBezTo>
                      <a:pt x="164" y="0"/>
                      <a:pt x="164" y="0"/>
                      <a:pt x="164" y="0"/>
                    </a:cubicBezTo>
                    <a:cubicBezTo>
                      <a:pt x="0" y="72"/>
                      <a:pt x="0" y="72"/>
                      <a:pt x="0" y="72"/>
                    </a:cubicBezTo>
                    <a:cubicBezTo>
                      <a:pt x="0" y="72"/>
                      <a:pt x="65" y="220"/>
                      <a:pt x="183" y="274"/>
                    </a:cubicBezTo>
                    <a:close/>
                  </a:path>
                </a:pathLst>
              </a:custGeom>
              <a:solidFill>
                <a:srgbClr val="EDB09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1" name="isḻïḋê"/>
              <p:cNvSpPr/>
              <p:nvPr/>
            </p:nvSpPr>
            <p:spPr bwMode="auto">
              <a:xfrm>
                <a:off x="3706019" y="3535363"/>
                <a:ext cx="209550" cy="173037"/>
              </a:xfrm>
              <a:custGeom>
                <a:avLst/>
                <a:gdLst>
                  <a:gd name="T0" fmla="*/ 10 w 139"/>
                  <a:gd name="T1" fmla="*/ 0 h 115"/>
                  <a:gd name="T2" fmla="*/ 129 w 139"/>
                  <a:gd name="T3" fmla="*/ 0 h 115"/>
                  <a:gd name="T4" fmla="*/ 139 w 139"/>
                  <a:gd name="T5" fmla="*/ 115 h 115"/>
                  <a:gd name="T6" fmla="*/ 0 w 139"/>
                  <a:gd name="T7" fmla="*/ 115 h 115"/>
                  <a:gd name="T8" fmla="*/ 10 w 139"/>
                  <a:gd name="T9" fmla="*/ 0 h 115"/>
                </a:gdLst>
                <a:ahLst/>
                <a:cxnLst>
                  <a:cxn ang="0">
                    <a:pos x="T0" y="T1"/>
                  </a:cxn>
                  <a:cxn ang="0">
                    <a:pos x="T2" y="T3"/>
                  </a:cxn>
                  <a:cxn ang="0">
                    <a:pos x="T4" y="T5"/>
                  </a:cxn>
                  <a:cxn ang="0">
                    <a:pos x="T6" y="T7"/>
                  </a:cxn>
                  <a:cxn ang="0">
                    <a:pos x="T8" y="T9"/>
                  </a:cxn>
                </a:cxnLst>
                <a:rect l="0" t="0" r="r" b="b"/>
                <a:pathLst>
                  <a:path w="139" h="115">
                    <a:moveTo>
                      <a:pt x="10" y="0"/>
                    </a:moveTo>
                    <a:cubicBezTo>
                      <a:pt x="129" y="0"/>
                      <a:pt x="129" y="0"/>
                      <a:pt x="129" y="0"/>
                    </a:cubicBezTo>
                    <a:cubicBezTo>
                      <a:pt x="129" y="0"/>
                      <a:pt x="107" y="61"/>
                      <a:pt x="139" y="115"/>
                    </a:cubicBezTo>
                    <a:cubicBezTo>
                      <a:pt x="0" y="115"/>
                      <a:pt x="0" y="115"/>
                      <a:pt x="0" y="115"/>
                    </a:cubicBezTo>
                    <a:cubicBezTo>
                      <a:pt x="0" y="115"/>
                      <a:pt x="40" y="83"/>
                      <a:pt x="10" y="0"/>
                    </a:cubicBezTo>
                    <a:close/>
                  </a:path>
                </a:pathLst>
              </a:custGeom>
              <a:solidFill>
                <a:srgbClr val="EDB09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2" name="işliḍé"/>
              <p:cNvSpPr/>
              <p:nvPr/>
            </p:nvSpPr>
            <p:spPr bwMode="auto">
              <a:xfrm>
                <a:off x="3720306" y="3535363"/>
                <a:ext cx="180975" cy="111125"/>
              </a:xfrm>
              <a:custGeom>
                <a:avLst/>
                <a:gdLst>
                  <a:gd name="T0" fmla="*/ 0 w 119"/>
                  <a:gd name="T1" fmla="*/ 0 h 74"/>
                  <a:gd name="T2" fmla="*/ 119 w 119"/>
                  <a:gd name="T3" fmla="*/ 0 h 74"/>
                  <a:gd name="T4" fmla="*/ 114 w 119"/>
                  <a:gd name="T5" fmla="*/ 74 h 74"/>
                  <a:gd name="T6" fmla="*/ 10 w 119"/>
                  <a:gd name="T7" fmla="*/ 37 h 74"/>
                  <a:gd name="T8" fmla="*/ 0 w 119"/>
                  <a:gd name="T9" fmla="*/ 0 h 74"/>
                </a:gdLst>
                <a:ahLst/>
                <a:cxnLst>
                  <a:cxn ang="0">
                    <a:pos x="T0" y="T1"/>
                  </a:cxn>
                  <a:cxn ang="0">
                    <a:pos x="T2" y="T3"/>
                  </a:cxn>
                  <a:cxn ang="0">
                    <a:pos x="T4" y="T5"/>
                  </a:cxn>
                  <a:cxn ang="0">
                    <a:pos x="T6" y="T7"/>
                  </a:cxn>
                  <a:cxn ang="0">
                    <a:pos x="T8" y="T9"/>
                  </a:cxn>
                </a:cxnLst>
                <a:rect l="0" t="0" r="r" b="b"/>
                <a:pathLst>
                  <a:path w="119" h="74">
                    <a:moveTo>
                      <a:pt x="0" y="0"/>
                    </a:moveTo>
                    <a:cubicBezTo>
                      <a:pt x="119" y="0"/>
                      <a:pt x="119" y="0"/>
                      <a:pt x="119" y="0"/>
                    </a:cubicBezTo>
                    <a:cubicBezTo>
                      <a:pt x="119" y="0"/>
                      <a:pt x="106" y="37"/>
                      <a:pt x="114" y="74"/>
                    </a:cubicBezTo>
                    <a:cubicBezTo>
                      <a:pt x="114" y="74"/>
                      <a:pt x="45" y="65"/>
                      <a:pt x="10" y="37"/>
                    </a:cubicBezTo>
                    <a:cubicBezTo>
                      <a:pt x="10" y="37"/>
                      <a:pt x="8" y="22"/>
                      <a:pt x="0" y="0"/>
                    </a:cubicBezTo>
                    <a:close/>
                  </a:path>
                </a:pathLst>
              </a:custGeom>
              <a:solidFill>
                <a:srgbClr val="D49F8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3" name="iṩlïḓe"/>
              <p:cNvSpPr/>
              <p:nvPr/>
            </p:nvSpPr>
            <p:spPr bwMode="auto">
              <a:xfrm>
                <a:off x="4085431" y="3148013"/>
                <a:ext cx="74613" cy="131762"/>
              </a:xfrm>
              <a:custGeom>
                <a:avLst/>
                <a:gdLst>
                  <a:gd name="T0" fmla="*/ 44 w 49"/>
                  <a:gd name="T1" fmla="*/ 48 h 87"/>
                  <a:gd name="T2" fmla="*/ 16 w 49"/>
                  <a:gd name="T3" fmla="*/ 85 h 87"/>
                  <a:gd name="T4" fmla="*/ 4 w 49"/>
                  <a:gd name="T5" fmla="*/ 39 h 87"/>
                  <a:gd name="T6" fmla="*/ 33 w 49"/>
                  <a:gd name="T7" fmla="*/ 2 h 87"/>
                  <a:gd name="T8" fmla="*/ 44 w 49"/>
                  <a:gd name="T9" fmla="*/ 48 h 87"/>
                </a:gdLst>
                <a:ahLst/>
                <a:cxnLst>
                  <a:cxn ang="0">
                    <a:pos x="T0" y="T1"/>
                  </a:cxn>
                  <a:cxn ang="0">
                    <a:pos x="T2" y="T3"/>
                  </a:cxn>
                  <a:cxn ang="0">
                    <a:pos x="T4" y="T5"/>
                  </a:cxn>
                  <a:cxn ang="0">
                    <a:pos x="T6" y="T7"/>
                  </a:cxn>
                  <a:cxn ang="0">
                    <a:pos x="T8" y="T9"/>
                  </a:cxn>
                </a:cxnLst>
                <a:rect l="0" t="0" r="r" b="b"/>
                <a:pathLst>
                  <a:path w="49" h="87">
                    <a:moveTo>
                      <a:pt x="44" y="48"/>
                    </a:moveTo>
                    <a:cubicBezTo>
                      <a:pt x="39" y="70"/>
                      <a:pt x="27" y="87"/>
                      <a:pt x="16" y="85"/>
                    </a:cubicBezTo>
                    <a:cubicBezTo>
                      <a:pt x="5" y="82"/>
                      <a:pt x="0" y="62"/>
                      <a:pt x="4" y="39"/>
                    </a:cubicBezTo>
                    <a:cubicBezTo>
                      <a:pt x="9" y="17"/>
                      <a:pt x="22" y="0"/>
                      <a:pt x="33" y="2"/>
                    </a:cubicBezTo>
                    <a:cubicBezTo>
                      <a:pt x="44" y="5"/>
                      <a:pt x="49" y="25"/>
                      <a:pt x="44" y="48"/>
                    </a:cubicBezTo>
                    <a:close/>
                  </a:path>
                </a:pathLst>
              </a:custGeom>
              <a:solidFill>
                <a:srgbClr val="FABEA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4" name="iS1ïdê"/>
              <p:cNvSpPr/>
              <p:nvPr/>
            </p:nvSpPr>
            <p:spPr bwMode="auto">
              <a:xfrm>
                <a:off x="4069556" y="3159126"/>
                <a:ext cx="71438" cy="111125"/>
              </a:xfrm>
              <a:custGeom>
                <a:avLst/>
                <a:gdLst>
                  <a:gd name="T0" fmla="*/ 43 w 47"/>
                  <a:gd name="T1" fmla="*/ 41 h 73"/>
                  <a:gd name="T2" fmla="*/ 16 w 47"/>
                  <a:gd name="T3" fmla="*/ 71 h 73"/>
                  <a:gd name="T4" fmla="*/ 4 w 47"/>
                  <a:gd name="T5" fmla="*/ 32 h 73"/>
                  <a:gd name="T6" fmla="*/ 31 w 47"/>
                  <a:gd name="T7" fmla="*/ 2 h 73"/>
                  <a:gd name="T8" fmla="*/ 43 w 47"/>
                  <a:gd name="T9" fmla="*/ 41 h 73"/>
                </a:gdLst>
                <a:ahLst/>
                <a:cxnLst>
                  <a:cxn ang="0">
                    <a:pos x="T0" y="T1"/>
                  </a:cxn>
                  <a:cxn ang="0">
                    <a:pos x="T2" y="T3"/>
                  </a:cxn>
                  <a:cxn ang="0">
                    <a:pos x="T4" y="T5"/>
                  </a:cxn>
                  <a:cxn ang="0">
                    <a:pos x="T6" y="T7"/>
                  </a:cxn>
                  <a:cxn ang="0">
                    <a:pos x="T8" y="T9"/>
                  </a:cxn>
                </a:cxnLst>
                <a:rect l="0" t="0" r="r" b="b"/>
                <a:pathLst>
                  <a:path w="47" h="73">
                    <a:moveTo>
                      <a:pt x="43" y="41"/>
                    </a:moveTo>
                    <a:cubicBezTo>
                      <a:pt x="39" y="59"/>
                      <a:pt x="27" y="73"/>
                      <a:pt x="16" y="71"/>
                    </a:cubicBezTo>
                    <a:cubicBezTo>
                      <a:pt x="5" y="68"/>
                      <a:pt x="0" y="51"/>
                      <a:pt x="4" y="32"/>
                    </a:cubicBezTo>
                    <a:cubicBezTo>
                      <a:pt x="7" y="14"/>
                      <a:pt x="20" y="0"/>
                      <a:pt x="31" y="2"/>
                    </a:cubicBezTo>
                    <a:cubicBezTo>
                      <a:pt x="42" y="5"/>
                      <a:pt x="47" y="22"/>
                      <a:pt x="43" y="41"/>
                    </a:cubicBezTo>
                    <a:close/>
                  </a:path>
                </a:pathLst>
              </a:custGeom>
              <a:solidFill>
                <a:srgbClr val="E7B09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5" name="iš1îḍè"/>
              <p:cNvSpPr/>
              <p:nvPr/>
            </p:nvSpPr>
            <p:spPr bwMode="auto">
              <a:xfrm>
                <a:off x="3479006" y="3159126"/>
                <a:ext cx="73025" cy="131762"/>
              </a:xfrm>
              <a:custGeom>
                <a:avLst/>
                <a:gdLst>
                  <a:gd name="T0" fmla="*/ 5 w 49"/>
                  <a:gd name="T1" fmla="*/ 48 h 87"/>
                  <a:gd name="T2" fmla="*/ 33 w 49"/>
                  <a:gd name="T3" fmla="*/ 85 h 87"/>
                  <a:gd name="T4" fmla="*/ 45 w 49"/>
                  <a:gd name="T5" fmla="*/ 40 h 87"/>
                  <a:gd name="T6" fmla="*/ 16 w 49"/>
                  <a:gd name="T7" fmla="*/ 2 h 87"/>
                  <a:gd name="T8" fmla="*/ 5 w 49"/>
                  <a:gd name="T9" fmla="*/ 48 h 87"/>
                </a:gdLst>
                <a:ahLst/>
                <a:cxnLst>
                  <a:cxn ang="0">
                    <a:pos x="T0" y="T1"/>
                  </a:cxn>
                  <a:cxn ang="0">
                    <a:pos x="T2" y="T3"/>
                  </a:cxn>
                  <a:cxn ang="0">
                    <a:pos x="T4" y="T5"/>
                  </a:cxn>
                  <a:cxn ang="0">
                    <a:pos x="T6" y="T7"/>
                  </a:cxn>
                  <a:cxn ang="0">
                    <a:pos x="T8" y="T9"/>
                  </a:cxn>
                </a:cxnLst>
                <a:rect l="0" t="0" r="r" b="b"/>
                <a:pathLst>
                  <a:path w="49" h="87">
                    <a:moveTo>
                      <a:pt x="5" y="48"/>
                    </a:moveTo>
                    <a:cubicBezTo>
                      <a:pt x="10" y="71"/>
                      <a:pt x="22" y="87"/>
                      <a:pt x="33" y="85"/>
                    </a:cubicBezTo>
                    <a:cubicBezTo>
                      <a:pt x="44" y="83"/>
                      <a:pt x="49" y="62"/>
                      <a:pt x="45" y="40"/>
                    </a:cubicBezTo>
                    <a:cubicBezTo>
                      <a:pt x="40" y="17"/>
                      <a:pt x="27" y="0"/>
                      <a:pt x="16" y="2"/>
                    </a:cubicBezTo>
                    <a:cubicBezTo>
                      <a:pt x="5" y="5"/>
                      <a:pt x="0" y="25"/>
                      <a:pt x="5" y="48"/>
                    </a:cubicBezTo>
                    <a:close/>
                  </a:path>
                </a:pathLst>
              </a:custGeom>
              <a:solidFill>
                <a:srgbClr val="FABEA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6" name="ï$lîďê"/>
              <p:cNvSpPr/>
              <p:nvPr/>
            </p:nvSpPr>
            <p:spPr bwMode="auto">
              <a:xfrm>
                <a:off x="3496469" y="3170238"/>
                <a:ext cx="71438" cy="109537"/>
              </a:xfrm>
              <a:custGeom>
                <a:avLst/>
                <a:gdLst>
                  <a:gd name="T0" fmla="*/ 4 w 47"/>
                  <a:gd name="T1" fmla="*/ 41 h 73"/>
                  <a:gd name="T2" fmla="*/ 31 w 47"/>
                  <a:gd name="T3" fmla="*/ 71 h 73"/>
                  <a:gd name="T4" fmla="*/ 43 w 47"/>
                  <a:gd name="T5" fmla="*/ 33 h 73"/>
                  <a:gd name="T6" fmla="*/ 16 w 47"/>
                  <a:gd name="T7" fmla="*/ 3 h 73"/>
                  <a:gd name="T8" fmla="*/ 4 w 47"/>
                  <a:gd name="T9" fmla="*/ 41 h 73"/>
                </a:gdLst>
                <a:ahLst/>
                <a:cxnLst>
                  <a:cxn ang="0">
                    <a:pos x="T0" y="T1"/>
                  </a:cxn>
                  <a:cxn ang="0">
                    <a:pos x="T2" y="T3"/>
                  </a:cxn>
                  <a:cxn ang="0">
                    <a:pos x="T4" y="T5"/>
                  </a:cxn>
                  <a:cxn ang="0">
                    <a:pos x="T6" y="T7"/>
                  </a:cxn>
                  <a:cxn ang="0">
                    <a:pos x="T8" y="T9"/>
                  </a:cxn>
                </a:cxnLst>
                <a:rect l="0" t="0" r="r" b="b"/>
                <a:pathLst>
                  <a:path w="47" h="73">
                    <a:moveTo>
                      <a:pt x="4" y="41"/>
                    </a:moveTo>
                    <a:cubicBezTo>
                      <a:pt x="7" y="60"/>
                      <a:pt x="20" y="73"/>
                      <a:pt x="31" y="71"/>
                    </a:cubicBezTo>
                    <a:cubicBezTo>
                      <a:pt x="42" y="68"/>
                      <a:pt x="47" y="51"/>
                      <a:pt x="43" y="33"/>
                    </a:cubicBezTo>
                    <a:cubicBezTo>
                      <a:pt x="39" y="14"/>
                      <a:pt x="27" y="0"/>
                      <a:pt x="16" y="3"/>
                    </a:cubicBezTo>
                    <a:cubicBezTo>
                      <a:pt x="5" y="5"/>
                      <a:pt x="0" y="22"/>
                      <a:pt x="4" y="41"/>
                    </a:cubicBezTo>
                    <a:close/>
                  </a:path>
                </a:pathLst>
              </a:custGeom>
              <a:solidFill>
                <a:srgbClr val="E7B09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7" name="îṡḻîḍé"/>
              <p:cNvSpPr/>
              <p:nvPr/>
            </p:nvSpPr>
            <p:spPr bwMode="auto">
              <a:xfrm>
                <a:off x="3429794" y="2724151"/>
                <a:ext cx="733425" cy="857250"/>
              </a:xfrm>
              <a:custGeom>
                <a:avLst/>
                <a:gdLst>
                  <a:gd name="T0" fmla="*/ 452 w 485"/>
                  <a:gd name="T1" fmla="*/ 301 h 566"/>
                  <a:gd name="T2" fmla="*/ 415 w 485"/>
                  <a:gd name="T3" fmla="*/ 441 h 566"/>
                  <a:gd name="T4" fmla="*/ 280 w 485"/>
                  <a:gd name="T5" fmla="*/ 561 h 566"/>
                  <a:gd name="T6" fmla="*/ 258 w 485"/>
                  <a:gd name="T7" fmla="*/ 566 h 566"/>
                  <a:gd name="T8" fmla="*/ 257 w 485"/>
                  <a:gd name="T9" fmla="*/ 566 h 566"/>
                  <a:gd name="T10" fmla="*/ 257 w 485"/>
                  <a:gd name="T11" fmla="*/ 566 h 566"/>
                  <a:gd name="T12" fmla="*/ 234 w 485"/>
                  <a:gd name="T13" fmla="*/ 561 h 566"/>
                  <a:gd name="T14" fmla="*/ 99 w 485"/>
                  <a:gd name="T15" fmla="*/ 441 h 566"/>
                  <a:gd name="T16" fmla="*/ 62 w 485"/>
                  <a:gd name="T17" fmla="*/ 301 h 566"/>
                  <a:gd name="T18" fmla="*/ 264 w 485"/>
                  <a:gd name="T19" fmla="*/ 13 h 566"/>
                  <a:gd name="T20" fmla="*/ 452 w 485"/>
                  <a:gd name="T21" fmla="*/ 301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5" h="566">
                    <a:moveTo>
                      <a:pt x="452" y="301"/>
                    </a:moveTo>
                    <a:cubicBezTo>
                      <a:pt x="447" y="349"/>
                      <a:pt x="437" y="398"/>
                      <a:pt x="415" y="441"/>
                    </a:cubicBezTo>
                    <a:cubicBezTo>
                      <a:pt x="391" y="487"/>
                      <a:pt x="328" y="543"/>
                      <a:pt x="280" y="561"/>
                    </a:cubicBezTo>
                    <a:cubicBezTo>
                      <a:pt x="272" y="565"/>
                      <a:pt x="264" y="566"/>
                      <a:pt x="258" y="566"/>
                    </a:cubicBezTo>
                    <a:cubicBezTo>
                      <a:pt x="257" y="566"/>
                      <a:pt x="257" y="566"/>
                      <a:pt x="257" y="566"/>
                    </a:cubicBezTo>
                    <a:cubicBezTo>
                      <a:pt x="257" y="566"/>
                      <a:pt x="257" y="566"/>
                      <a:pt x="257" y="566"/>
                    </a:cubicBezTo>
                    <a:cubicBezTo>
                      <a:pt x="250" y="566"/>
                      <a:pt x="242" y="565"/>
                      <a:pt x="234" y="561"/>
                    </a:cubicBezTo>
                    <a:cubicBezTo>
                      <a:pt x="186" y="543"/>
                      <a:pt x="123" y="487"/>
                      <a:pt x="99" y="441"/>
                    </a:cubicBezTo>
                    <a:cubicBezTo>
                      <a:pt x="77" y="398"/>
                      <a:pt x="69" y="349"/>
                      <a:pt x="62" y="301"/>
                    </a:cubicBezTo>
                    <a:cubicBezTo>
                      <a:pt x="62" y="301"/>
                      <a:pt x="0" y="0"/>
                      <a:pt x="264" y="13"/>
                    </a:cubicBezTo>
                    <a:cubicBezTo>
                      <a:pt x="264" y="13"/>
                      <a:pt x="485" y="1"/>
                      <a:pt x="452" y="301"/>
                    </a:cubicBezTo>
                    <a:close/>
                  </a:path>
                </a:pathLst>
              </a:custGeom>
              <a:solidFill>
                <a:srgbClr val="FABEA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8" name="îṩľíḋè"/>
              <p:cNvSpPr/>
              <p:nvPr/>
            </p:nvSpPr>
            <p:spPr bwMode="auto">
              <a:xfrm>
                <a:off x="3317081" y="3687763"/>
                <a:ext cx="995363" cy="295275"/>
              </a:xfrm>
              <a:custGeom>
                <a:avLst/>
                <a:gdLst>
                  <a:gd name="T0" fmla="*/ 649 w 657"/>
                  <a:gd name="T1" fmla="*/ 134 h 195"/>
                  <a:gd name="T2" fmla="*/ 522 w 657"/>
                  <a:gd name="T3" fmla="*/ 27 h 195"/>
                  <a:gd name="T4" fmla="*/ 329 w 657"/>
                  <a:gd name="T5" fmla="*/ 0 h 195"/>
                  <a:gd name="T6" fmla="*/ 135 w 657"/>
                  <a:gd name="T7" fmla="*/ 27 h 195"/>
                  <a:gd name="T8" fmla="*/ 9 w 657"/>
                  <a:gd name="T9" fmla="*/ 134 h 195"/>
                  <a:gd name="T10" fmla="*/ 0 w 657"/>
                  <a:gd name="T11" fmla="*/ 195 h 195"/>
                  <a:gd name="T12" fmla="*/ 329 w 657"/>
                  <a:gd name="T13" fmla="*/ 195 h 195"/>
                  <a:gd name="T14" fmla="*/ 657 w 657"/>
                  <a:gd name="T15" fmla="*/ 195 h 195"/>
                  <a:gd name="T16" fmla="*/ 649 w 657"/>
                  <a:gd name="T17" fmla="*/ 134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7" h="195">
                    <a:moveTo>
                      <a:pt x="649" y="134"/>
                    </a:moveTo>
                    <a:cubicBezTo>
                      <a:pt x="631" y="77"/>
                      <a:pt x="582" y="33"/>
                      <a:pt x="522" y="27"/>
                    </a:cubicBezTo>
                    <a:cubicBezTo>
                      <a:pt x="458" y="21"/>
                      <a:pt x="393" y="9"/>
                      <a:pt x="329" y="0"/>
                    </a:cubicBezTo>
                    <a:cubicBezTo>
                      <a:pt x="264" y="9"/>
                      <a:pt x="200" y="21"/>
                      <a:pt x="135" y="27"/>
                    </a:cubicBezTo>
                    <a:cubicBezTo>
                      <a:pt x="75" y="33"/>
                      <a:pt x="26" y="77"/>
                      <a:pt x="9" y="134"/>
                    </a:cubicBezTo>
                    <a:cubicBezTo>
                      <a:pt x="3" y="153"/>
                      <a:pt x="0" y="175"/>
                      <a:pt x="0" y="195"/>
                    </a:cubicBezTo>
                    <a:cubicBezTo>
                      <a:pt x="329" y="195"/>
                      <a:pt x="329" y="195"/>
                      <a:pt x="329" y="195"/>
                    </a:cubicBezTo>
                    <a:cubicBezTo>
                      <a:pt x="657" y="195"/>
                      <a:pt x="657" y="195"/>
                      <a:pt x="657" y="195"/>
                    </a:cubicBezTo>
                    <a:cubicBezTo>
                      <a:pt x="657" y="175"/>
                      <a:pt x="655" y="153"/>
                      <a:pt x="649" y="134"/>
                    </a:cubicBezTo>
                    <a:close/>
                  </a:path>
                </a:pathLst>
              </a:custGeom>
              <a:solidFill>
                <a:srgbClr val="EDB09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9" name="îṩḻíḋè"/>
              <p:cNvSpPr/>
              <p:nvPr/>
            </p:nvSpPr>
            <p:spPr bwMode="auto">
              <a:xfrm>
                <a:off x="3026569" y="3987801"/>
                <a:ext cx="482600" cy="500062"/>
              </a:xfrm>
              <a:custGeom>
                <a:avLst/>
                <a:gdLst>
                  <a:gd name="T0" fmla="*/ 135 w 318"/>
                  <a:gd name="T1" fmla="*/ 263 h 331"/>
                  <a:gd name="T2" fmla="*/ 0 w 318"/>
                  <a:gd name="T3" fmla="*/ 265 h 331"/>
                  <a:gd name="T4" fmla="*/ 159 w 318"/>
                  <a:gd name="T5" fmla="*/ 0 h 331"/>
                  <a:gd name="T6" fmla="*/ 318 w 318"/>
                  <a:gd name="T7" fmla="*/ 61 h 331"/>
                  <a:gd name="T8" fmla="*/ 135 w 318"/>
                  <a:gd name="T9" fmla="*/ 263 h 331"/>
                </a:gdLst>
                <a:ahLst/>
                <a:cxnLst>
                  <a:cxn ang="0">
                    <a:pos x="T0" y="T1"/>
                  </a:cxn>
                  <a:cxn ang="0">
                    <a:pos x="T2" y="T3"/>
                  </a:cxn>
                  <a:cxn ang="0">
                    <a:pos x="T4" y="T5"/>
                  </a:cxn>
                  <a:cxn ang="0">
                    <a:pos x="T6" y="T7"/>
                  </a:cxn>
                  <a:cxn ang="0">
                    <a:pos x="T8" y="T9"/>
                  </a:cxn>
                </a:cxnLst>
                <a:rect l="0" t="0" r="r" b="b"/>
                <a:pathLst>
                  <a:path w="318" h="331">
                    <a:moveTo>
                      <a:pt x="135" y="263"/>
                    </a:moveTo>
                    <a:cubicBezTo>
                      <a:pt x="25" y="331"/>
                      <a:pt x="0" y="265"/>
                      <a:pt x="0" y="265"/>
                    </a:cubicBezTo>
                    <a:cubicBezTo>
                      <a:pt x="159" y="0"/>
                      <a:pt x="159" y="0"/>
                      <a:pt x="159" y="0"/>
                    </a:cubicBezTo>
                    <a:cubicBezTo>
                      <a:pt x="318" y="61"/>
                      <a:pt x="318" y="61"/>
                      <a:pt x="318" y="61"/>
                    </a:cubicBezTo>
                    <a:cubicBezTo>
                      <a:pt x="318" y="61"/>
                      <a:pt x="254" y="209"/>
                      <a:pt x="135" y="263"/>
                    </a:cubicBezTo>
                    <a:close/>
                  </a:path>
                </a:pathLst>
              </a:custGeom>
              <a:solidFill>
                <a:srgbClr val="EDB09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0" name="íṡḻiḓè"/>
              <p:cNvSpPr/>
              <p:nvPr/>
            </p:nvSpPr>
            <p:spPr bwMode="auto">
              <a:xfrm>
                <a:off x="3501231" y="3983038"/>
                <a:ext cx="628650" cy="760412"/>
              </a:xfrm>
              <a:custGeom>
                <a:avLst/>
                <a:gdLst>
                  <a:gd name="T0" fmla="*/ 21 w 415"/>
                  <a:gd name="T1" fmla="*/ 0 h 502"/>
                  <a:gd name="T2" fmla="*/ 404 w 415"/>
                  <a:gd name="T3" fmla="*/ 0 h 502"/>
                  <a:gd name="T4" fmla="*/ 415 w 415"/>
                  <a:gd name="T5" fmla="*/ 502 h 502"/>
                  <a:gd name="T6" fmla="*/ 0 w 415"/>
                  <a:gd name="T7" fmla="*/ 502 h 502"/>
                  <a:gd name="T8" fmla="*/ 21 w 415"/>
                  <a:gd name="T9" fmla="*/ 0 h 502"/>
                </a:gdLst>
                <a:ahLst/>
                <a:cxnLst>
                  <a:cxn ang="0">
                    <a:pos x="T0" y="T1"/>
                  </a:cxn>
                  <a:cxn ang="0">
                    <a:pos x="T2" y="T3"/>
                  </a:cxn>
                  <a:cxn ang="0">
                    <a:pos x="T4" y="T5"/>
                  </a:cxn>
                  <a:cxn ang="0">
                    <a:pos x="T6" y="T7"/>
                  </a:cxn>
                  <a:cxn ang="0">
                    <a:pos x="T8" y="T9"/>
                  </a:cxn>
                </a:cxnLst>
                <a:rect l="0" t="0" r="r" b="b"/>
                <a:pathLst>
                  <a:path w="415" h="502">
                    <a:moveTo>
                      <a:pt x="21" y="0"/>
                    </a:moveTo>
                    <a:cubicBezTo>
                      <a:pt x="404" y="0"/>
                      <a:pt x="404" y="0"/>
                      <a:pt x="404" y="0"/>
                    </a:cubicBezTo>
                    <a:cubicBezTo>
                      <a:pt x="404" y="0"/>
                      <a:pt x="305" y="307"/>
                      <a:pt x="415" y="502"/>
                    </a:cubicBezTo>
                    <a:cubicBezTo>
                      <a:pt x="0" y="502"/>
                      <a:pt x="0" y="502"/>
                      <a:pt x="0" y="502"/>
                    </a:cubicBezTo>
                    <a:cubicBezTo>
                      <a:pt x="0" y="502"/>
                      <a:pt x="93" y="355"/>
                      <a:pt x="21" y="0"/>
                    </a:cubicBezTo>
                    <a:close/>
                  </a:path>
                </a:pathLst>
              </a:custGeom>
              <a:solidFill>
                <a:srgbClr val="EDB09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1" name="ïśļïde"/>
              <p:cNvSpPr/>
              <p:nvPr/>
            </p:nvSpPr>
            <p:spPr bwMode="auto">
              <a:xfrm>
                <a:off x="2980531" y="4610101"/>
                <a:ext cx="1685925" cy="676275"/>
              </a:xfrm>
              <a:custGeom>
                <a:avLst/>
                <a:gdLst>
                  <a:gd name="T0" fmla="*/ 350 w 1114"/>
                  <a:gd name="T1" fmla="*/ 0 h 447"/>
                  <a:gd name="T2" fmla="*/ 743 w 1114"/>
                  <a:gd name="T3" fmla="*/ 0 h 447"/>
                  <a:gd name="T4" fmla="*/ 549 w 1114"/>
                  <a:gd name="T5" fmla="*/ 313 h 447"/>
                  <a:gd name="T6" fmla="*/ 350 w 1114"/>
                  <a:gd name="T7" fmla="*/ 0 h 447"/>
                </a:gdLst>
                <a:ahLst/>
                <a:cxnLst>
                  <a:cxn ang="0">
                    <a:pos x="T0" y="T1"/>
                  </a:cxn>
                  <a:cxn ang="0">
                    <a:pos x="T2" y="T3"/>
                  </a:cxn>
                  <a:cxn ang="0">
                    <a:pos x="T4" y="T5"/>
                  </a:cxn>
                  <a:cxn ang="0">
                    <a:pos x="T6" y="T7"/>
                  </a:cxn>
                </a:cxnLst>
                <a:rect l="0" t="0" r="r" b="b"/>
                <a:pathLst>
                  <a:path w="1114" h="447">
                    <a:moveTo>
                      <a:pt x="350" y="0"/>
                    </a:moveTo>
                    <a:cubicBezTo>
                      <a:pt x="743" y="0"/>
                      <a:pt x="743" y="0"/>
                      <a:pt x="743" y="0"/>
                    </a:cubicBezTo>
                    <a:cubicBezTo>
                      <a:pt x="743" y="0"/>
                      <a:pt x="1114" y="407"/>
                      <a:pt x="549" y="313"/>
                    </a:cubicBezTo>
                    <a:cubicBezTo>
                      <a:pt x="549" y="313"/>
                      <a:pt x="0" y="447"/>
                      <a:pt x="350" y="0"/>
                    </a:cubicBezTo>
                    <a:close/>
                  </a:path>
                </a:pathLst>
              </a:custGeom>
              <a:solidFill>
                <a:srgbClr val="00263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2" name="íṣļíḋè"/>
              <p:cNvSpPr/>
              <p:nvPr/>
            </p:nvSpPr>
            <p:spPr bwMode="auto">
              <a:xfrm>
                <a:off x="3655219" y="6180138"/>
                <a:ext cx="209550" cy="373062"/>
              </a:xfrm>
              <a:custGeom>
                <a:avLst/>
                <a:gdLst>
                  <a:gd name="T0" fmla="*/ 0 w 138"/>
                  <a:gd name="T1" fmla="*/ 17 h 247"/>
                  <a:gd name="T2" fmla="*/ 86 w 138"/>
                  <a:gd name="T3" fmla="*/ 0 h 247"/>
                  <a:gd name="T4" fmla="*/ 116 w 138"/>
                  <a:gd name="T5" fmla="*/ 126 h 247"/>
                  <a:gd name="T6" fmla="*/ 87 w 138"/>
                  <a:gd name="T7" fmla="*/ 247 h 247"/>
                  <a:gd name="T8" fmla="*/ 26 w 138"/>
                  <a:gd name="T9" fmla="*/ 150 h 247"/>
                  <a:gd name="T10" fmla="*/ 0 w 138"/>
                  <a:gd name="T11" fmla="*/ 17 h 247"/>
                </a:gdLst>
                <a:ahLst/>
                <a:cxnLst>
                  <a:cxn ang="0">
                    <a:pos x="T0" y="T1"/>
                  </a:cxn>
                  <a:cxn ang="0">
                    <a:pos x="T2" y="T3"/>
                  </a:cxn>
                  <a:cxn ang="0">
                    <a:pos x="T4" y="T5"/>
                  </a:cxn>
                  <a:cxn ang="0">
                    <a:pos x="T6" y="T7"/>
                  </a:cxn>
                  <a:cxn ang="0">
                    <a:pos x="T8" y="T9"/>
                  </a:cxn>
                  <a:cxn ang="0">
                    <a:pos x="T10" y="T11"/>
                  </a:cxn>
                </a:cxnLst>
                <a:rect l="0" t="0" r="r" b="b"/>
                <a:pathLst>
                  <a:path w="138" h="247">
                    <a:moveTo>
                      <a:pt x="0" y="17"/>
                    </a:moveTo>
                    <a:cubicBezTo>
                      <a:pt x="86" y="0"/>
                      <a:pt x="86" y="0"/>
                      <a:pt x="86" y="0"/>
                    </a:cubicBezTo>
                    <a:cubicBezTo>
                      <a:pt x="116" y="126"/>
                      <a:pt x="116" y="126"/>
                      <a:pt x="116" y="126"/>
                    </a:cubicBezTo>
                    <a:cubicBezTo>
                      <a:pt x="116" y="126"/>
                      <a:pt x="138" y="224"/>
                      <a:pt x="87" y="247"/>
                    </a:cubicBezTo>
                    <a:cubicBezTo>
                      <a:pt x="87" y="247"/>
                      <a:pt x="42" y="240"/>
                      <a:pt x="26" y="150"/>
                    </a:cubicBezTo>
                    <a:lnTo>
                      <a:pt x="0" y="17"/>
                    </a:lnTo>
                    <a:close/>
                  </a:path>
                </a:pathLst>
              </a:custGeom>
              <a:solidFill>
                <a:srgbClr val="EDB09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3" name="iṣļîdé"/>
              <p:cNvSpPr/>
              <p:nvPr/>
            </p:nvSpPr>
            <p:spPr bwMode="auto">
              <a:xfrm>
                <a:off x="3691731" y="6365876"/>
                <a:ext cx="238125" cy="271462"/>
              </a:xfrm>
              <a:custGeom>
                <a:avLst/>
                <a:gdLst>
                  <a:gd name="T0" fmla="*/ 0 w 157"/>
                  <a:gd name="T1" fmla="*/ 18 h 179"/>
                  <a:gd name="T2" fmla="*/ 91 w 157"/>
                  <a:gd name="T3" fmla="*/ 0 h 179"/>
                  <a:gd name="T4" fmla="*/ 75 w 157"/>
                  <a:gd name="T5" fmla="*/ 171 h 179"/>
                  <a:gd name="T6" fmla="*/ 0 w 157"/>
                  <a:gd name="T7" fmla="*/ 18 h 179"/>
                </a:gdLst>
                <a:ahLst/>
                <a:cxnLst>
                  <a:cxn ang="0">
                    <a:pos x="T0" y="T1"/>
                  </a:cxn>
                  <a:cxn ang="0">
                    <a:pos x="T2" y="T3"/>
                  </a:cxn>
                  <a:cxn ang="0">
                    <a:pos x="T4" y="T5"/>
                  </a:cxn>
                  <a:cxn ang="0">
                    <a:pos x="T6" y="T7"/>
                  </a:cxn>
                </a:cxnLst>
                <a:rect l="0" t="0" r="r" b="b"/>
                <a:pathLst>
                  <a:path w="157" h="179">
                    <a:moveTo>
                      <a:pt x="0" y="18"/>
                    </a:moveTo>
                    <a:cubicBezTo>
                      <a:pt x="0" y="18"/>
                      <a:pt x="47" y="19"/>
                      <a:pt x="91" y="0"/>
                    </a:cubicBezTo>
                    <a:cubicBezTo>
                      <a:pt x="91" y="0"/>
                      <a:pt x="157" y="154"/>
                      <a:pt x="75" y="171"/>
                    </a:cubicBezTo>
                    <a:cubicBezTo>
                      <a:pt x="75" y="171"/>
                      <a:pt x="5" y="179"/>
                      <a:pt x="0" y="18"/>
                    </a:cubicBezTo>
                    <a:close/>
                  </a:path>
                </a:pathLst>
              </a:custGeom>
              <a:solidFill>
                <a:srgbClr val="2C292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4" name="íṧḷîdê"/>
              <p:cNvSpPr/>
              <p:nvPr/>
            </p:nvSpPr>
            <p:spPr bwMode="auto">
              <a:xfrm>
                <a:off x="3701256" y="6454776"/>
                <a:ext cx="177800" cy="180975"/>
              </a:xfrm>
              <a:custGeom>
                <a:avLst/>
                <a:gdLst>
                  <a:gd name="T0" fmla="*/ 66 w 118"/>
                  <a:gd name="T1" fmla="*/ 98 h 119"/>
                  <a:gd name="T2" fmla="*/ 0 w 118"/>
                  <a:gd name="T3" fmla="*/ 20 h 119"/>
                  <a:gd name="T4" fmla="*/ 70 w 118"/>
                  <a:gd name="T5" fmla="*/ 114 h 119"/>
                  <a:gd name="T6" fmla="*/ 104 w 118"/>
                  <a:gd name="T7" fmla="*/ 0 h 119"/>
                  <a:gd name="T8" fmla="*/ 66 w 118"/>
                  <a:gd name="T9" fmla="*/ 98 h 119"/>
                </a:gdLst>
                <a:ahLst/>
                <a:cxnLst>
                  <a:cxn ang="0">
                    <a:pos x="T0" y="T1"/>
                  </a:cxn>
                  <a:cxn ang="0">
                    <a:pos x="T2" y="T3"/>
                  </a:cxn>
                  <a:cxn ang="0">
                    <a:pos x="T4" y="T5"/>
                  </a:cxn>
                  <a:cxn ang="0">
                    <a:pos x="T6" y="T7"/>
                  </a:cxn>
                  <a:cxn ang="0">
                    <a:pos x="T8" y="T9"/>
                  </a:cxn>
                </a:cxnLst>
                <a:rect l="0" t="0" r="r" b="b"/>
                <a:pathLst>
                  <a:path w="118" h="119">
                    <a:moveTo>
                      <a:pt x="66" y="98"/>
                    </a:moveTo>
                    <a:cubicBezTo>
                      <a:pt x="66" y="98"/>
                      <a:pt x="20" y="103"/>
                      <a:pt x="0" y="20"/>
                    </a:cubicBezTo>
                    <a:cubicBezTo>
                      <a:pt x="18" y="119"/>
                      <a:pt x="70" y="114"/>
                      <a:pt x="70" y="114"/>
                    </a:cubicBezTo>
                    <a:cubicBezTo>
                      <a:pt x="118" y="104"/>
                      <a:pt x="115" y="46"/>
                      <a:pt x="104" y="0"/>
                    </a:cubicBezTo>
                    <a:cubicBezTo>
                      <a:pt x="111" y="42"/>
                      <a:pt x="109" y="89"/>
                      <a:pt x="66" y="98"/>
                    </a:cubicBezTo>
                    <a:close/>
                  </a:path>
                </a:pathLst>
              </a:cu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5" name="íṥ1ïḋé"/>
              <p:cNvSpPr/>
              <p:nvPr/>
            </p:nvSpPr>
            <p:spPr bwMode="auto">
              <a:xfrm>
                <a:off x="3285331" y="4845051"/>
                <a:ext cx="560388" cy="1558925"/>
              </a:xfrm>
              <a:custGeom>
                <a:avLst/>
                <a:gdLst>
                  <a:gd name="T0" fmla="*/ 9 w 370"/>
                  <a:gd name="T1" fmla="*/ 69 h 1030"/>
                  <a:gd name="T2" fmla="*/ 60 w 370"/>
                  <a:gd name="T3" fmla="*/ 12 h 1030"/>
                  <a:gd name="T4" fmla="*/ 119 w 370"/>
                  <a:gd name="T5" fmla="*/ 2 h 1030"/>
                  <a:gd name="T6" fmla="*/ 227 w 370"/>
                  <a:gd name="T7" fmla="*/ 148 h 1030"/>
                  <a:gd name="T8" fmla="*/ 285 w 370"/>
                  <a:gd name="T9" fmla="*/ 416 h 1030"/>
                  <a:gd name="T10" fmla="*/ 315 w 370"/>
                  <a:gd name="T11" fmla="*/ 609 h 1030"/>
                  <a:gd name="T12" fmla="*/ 370 w 370"/>
                  <a:gd name="T13" fmla="*/ 1002 h 1030"/>
                  <a:gd name="T14" fmla="*/ 244 w 370"/>
                  <a:gd name="T15" fmla="*/ 1030 h 1030"/>
                  <a:gd name="T16" fmla="*/ 143 w 370"/>
                  <a:gd name="T17" fmla="*/ 714 h 1030"/>
                  <a:gd name="T18" fmla="*/ 34 w 370"/>
                  <a:gd name="T19" fmla="*/ 296 h 1030"/>
                  <a:gd name="T20" fmla="*/ 12 w 370"/>
                  <a:gd name="T21" fmla="*/ 178 h 1030"/>
                  <a:gd name="T22" fmla="*/ 9 w 370"/>
                  <a:gd name="T23" fmla="*/ 69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0" h="1030">
                    <a:moveTo>
                      <a:pt x="9" y="69"/>
                    </a:moveTo>
                    <a:cubicBezTo>
                      <a:pt x="14" y="48"/>
                      <a:pt x="36" y="23"/>
                      <a:pt x="60" y="12"/>
                    </a:cubicBezTo>
                    <a:cubicBezTo>
                      <a:pt x="77" y="4"/>
                      <a:pt x="100" y="0"/>
                      <a:pt x="119" y="2"/>
                    </a:cubicBezTo>
                    <a:cubicBezTo>
                      <a:pt x="197" y="7"/>
                      <a:pt x="215" y="85"/>
                      <a:pt x="227" y="148"/>
                    </a:cubicBezTo>
                    <a:cubicBezTo>
                      <a:pt x="244" y="238"/>
                      <a:pt x="268" y="326"/>
                      <a:pt x="285" y="416"/>
                    </a:cubicBezTo>
                    <a:cubicBezTo>
                      <a:pt x="297" y="480"/>
                      <a:pt x="306" y="544"/>
                      <a:pt x="315" y="609"/>
                    </a:cubicBezTo>
                    <a:cubicBezTo>
                      <a:pt x="329" y="702"/>
                      <a:pt x="361" y="909"/>
                      <a:pt x="370" y="1002"/>
                    </a:cubicBezTo>
                    <a:cubicBezTo>
                      <a:pt x="244" y="1030"/>
                      <a:pt x="244" y="1030"/>
                      <a:pt x="244" y="1030"/>
                    </a:cubicBezTo>
                    <a:cubicBezTo>
                      <a:pt x="186" y="897"/>
                      <a:pt x="164" y="781"/>
                      <a:pt x="143" y="714"/>
                    </a:cubicBezTo>
                    <a:cubicBezTo>
                      <a:pt x="102" y="580"/>
                      <a:pt x="59" y="434"/>
                      <a:pt x="34" y="296"/>
                    </a:cubicBezTo>
                    <a:cubicBezTo>
                      <a:pt x="27" y="255"/>
                      <a:pt x="19" y="219"/>
                      <a:pt x="12" y="178"/>
                    </a:cubicBezTo>
                    <a:cubicBezTo>
                      <a:pt x="6" y="144"/>
                      <a:pt x="0" y="105"/>
                      <a:pt x="9" y="69"/>
                    </a:cubicBezTo>
                    <a:close/>
                  </a:path>
                </a:pathLst>
              </a:custGeom>
              <a:solidFill>
                <a:srgbClr val="00192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6" name="iṣļîḓe"/>
              <p:cNvSpPr/>
              <p:nvPr/>
            </p:nvSpPr>
            <p:spPr bwMode="auto">
              <a:xfrm>
                <a:off x="3858419" y="6059488"/>
                <a:ext cx="190500" cy="371475"/>
              </a:xfrm>
              <a:custGeom>
                <a:avLst/>
                <a:gdLst>
                  <a:gd name="T0" fmla="*/ 40 w 126"/>
                  <a:gd name="T1" fmla="*/ 0 h 245"/>
                  <a:gd name="T2" fmla="*/ 126 w 126"/>
                  <a:gd name="T3" fmla="*/ 14 h 245"/>
                  <a:gd name="T4" fmla="*/ 109 w 126"/>
                  <a:gd name="T5" fmla="*/ 142 h 245"/>
                  <a:gd name="T6" fmla="*/ 39 w 126"/>
                  <a:gd name="T7" fmla="*/ 245 h 245"/>
                  <a:gd name="T8" fmla="*/ 16 w 126"/>
                  <a:gd name="T9" fmla="*/ 133 h 245"/>
                  <a:gd name="T10" fmla="*/ 40 w 126"/>
                  <a:gd name="T11" fmla="*/ 0 h 245"/>
                </a:gdLst>
                <a:ahLst/>
                <a:cxnLst>
                  <a:cxn ang="0">
                    <a:pos x="T0" y="T1"/>
                  </a:cxn>
                  <a:cxn ang="0">
                    <a:pos x="T2" y="T3"/>
                  </a:cxn>
                  <a:cxn ang="0">
                    <a:pos x="T4" y="T5"/>
                  </a:cxn>
                  <a:cxn ang="0">
                    <a:pos x="T6" y="T7"/>
                  </a:cxn>
                  <a:cxn ang="0">
                    <a:pos x="T8" y="T9"/>
                  </a:cxn>
                  <a:cxn ang="0">
                    <a:pos x="T10" y="T11"/>
                  </a:cxn>
                </a:cxnLst>
                <a:rect l="0" t="0" r="r" b="b"/>
                <a:pathLst>
                  <a:path w="126" h="245">
                    <a:moveTo>
                      <a:pt x="40" y="0"/>
                    </a:moveTo>
                    <a:cubicBezTo>
                      <a:pt x="126" y="14"/>
                      <a:pt x="126" y="14"/>
                      <a:pt x="126" y="14"/>
                    </a:cubicBezTo>
                    <a:cubicBezTo>
                      <a:pt x="109" y="142"/>
                      <a:pt x="109" y="142"/>
                      <a:pt x="109" y="142"/>
                    </a:cubicBezTo>
                    <a:cubicBezTo>
                      <a:pt x="109" y="142"/>
                      <a:pt x="95" y="242"/>
                      <a:pt x="39" y="245"/>
                    </a:cubicBezTo>
                    <a:cubicBezTo>
                      <a:pt x="39" y="245"/>
                      <a:pt x="0" y="222"/>
                      <a:pt x="16" y="133"/>
                    </a:cubicBezTo>
                    <a:lnTo>
                      <a:pt x="40" y="0"/>
                    </a:lnTo>
                    <a:close/>
                  </a:path>
                </a:pathLst>
              </a:custGeom>
              <a:solidFill>
                <a:srgbClr val="EDB09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7" name="ïšlídé"/>
              <p:cNvSpPr/>
              <p:nvPr/>
            </p:nvSpPr>
            <p:spPr bwMode="auto">
              <a:xfrm>
                <a:off x="3802856" y="6262688"/>
                <a:ext cx="230188" cy="277812"/>
              </a:xfrm>
              <a:custGeom>
                <a:avLst/>
                <a:gdLst>
                  <a:gd name="T0" fmla="*/ 53 w 152"/>
                  <a:gd name="T1" fmla="*/ 0 h 183"/>
                  <a:gd name="T2" fmla="*/ 145 w 152"/>
                  <a:gd name="T3" fmla="*/ 15 h 183"/>
                  <a:gd name="T4" fmla="*/ 69 w 152"/>
                  <a:gd name="T5" fmla="*/ 170 h 183"/>
                  <a:gd name="T6" fmla="*/ 53 w 152"/>
                  <a:gd name="T7" fmla="*/ 0 h 183"/>
                </a:gdLst>
                <a:ahLst/>
                <a:cxnLst>
                  <a:cxn ang="0">
                    <a:pos x="T0" y="T1"/>
                  </a:cxn>
                  <a:cxn ang="0">
                    <a:pos x="T2" y="T3"/>
                  </a:cxn>
                  <a:cxn ang="0">
                    <a:pos x="T4" y="T5"/>
                  </a:cxn>
                  <a:cxn ang="0">
                    <a:pos x="T6" y="T7"/>
                  </a:cxn>
                </a:cxnLst>
                <a:rect l="0" t="0" r="r" b="b"/>
                <a:pathLst>
                  <a:path w="152" h="183">
                    <a:moveTo>
                      <a:pt x="53" y="0"/>
                    </a:moveTo>
                    <a:cubicBezTo>
                      <a:pt x="53" y="0"/>
                      <a:pt x="97" y="18"/>
                      <a:pt x="145" y="15"/>
                    </a:cubicBezTo>
                    <a:cubicBezTo>
                      <a:pt x="145" y="15"/>
                      <a:pt x="152" y="183"/>
                      <a:pt x="69" y="170"/>
                    </a:cubicBezTo>
                    <a:cubicBezTo>
                      <a:pt x="69" y="170"/>
                      <a:pt x="0" y="152"/>
                      <a:pt x="53" y="0"/>
                    </a:cubicBezTo>
                    <a:close/>
                  </a:path>
                </a:pathLst>
              </a:custGeom>
              <a:solidFill>
                <a:srgbClr val="2C292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8" name="ïś1îḋé"/>
              <p:cNvSpPr/>
              <p:nvPr/>
            </p:nvSpPr>
            <p:spPr bwMode="auto">
              <a:xfrm>
                <a:off x="3831431" y="6353176"/>
                <a:ext cx="184150" cy="180975"/>
              </a:xfrm>
              <a:custGeom>
                <a:avLst/>
                <a:gdLst>
                  <a:gd name="T0" fmla="*/ 53 w 122"/>
                  <a:gd name="T1" fmla="*/ 96 h 120"/>
                  <a:gd name="T2" fmla="*/ 18 w 122"/>
                  <a:gd name="T3" fmla="*/ 0 h 120"/>
                  <a:gd name="T4" fmla="*/ 50 w 122"/>
                  <a:gd name="T5" fmla="*/ 112 h 120"/>
                  <a:gd name="T6" fmla="*/ 122 w 122"/>
                  <a:gd name="T7" fmla="*/ 18 h 120"/>
                  <a:gd name="T8" fmla="*/ 53 w 122"/>
                  <a:gd name="T9" fmla="*/ 96 h 120"/>
                </a:gdLst>
                <a:ahLst/>
                <a:cxnLst>
                  <a:cxn ang="0">
                    <a:pos x="T0" y="T1"/>
                  </a:cxn>
                  <a:cxn ang="0">
                    <a:pos x="T2" y="T3"/>
                  </a:cxn>
                  <a:cxn ang="0">
                    <a:pos x="T4" y="T5"/>
                  </a:cxn>
                  <a:cxn ang="0">
                    <a:pos x="T6" y="T7"/>
                  </a:cxn>
                  <a:cxn ang="0">
                    <a:pos x="T8" y="T9"/>
                  </a:cxn>
                </a:cxnLst>
                <a:rect l="0" t="0" r="r" b="b"/>
                <a:pathLst>
                  <a:path w="122" h="120">
                    <a:moveTo>
                      <a:pt x="53" y="96"/>
                    </a:moveTo>
                    <a:cubicBezTo>
                      <a:pt x="53" y="96"/>
                      <a:pt x="8" y="85"/>
                      <a:pt x="18" y="0"/>
                    </a:cubicBezTo>
                    <a:cubicBezTo>
                      <a:pt x="0" y="99"/>
                      <a:pt x="50" y="112"/>
                      <a:pt x="50" y="112"/>
                    </a:cubicBezTo>
                    <a:cubicBezTo>
                      <a:pt x="99" y="120"/>
                      <a:pt x="116" y="65"/>
                      <a:pt x="122" y="18"/>
                    </a:cubicBezTo>
                    <a:cubicBezTo>
                      <a:pt x="114" y="61"/>
                      <a:pt x="96" y="103"/>
                      <a:pt x="53" y="96"/>
                    </a:cubicBezTo>
                    <a:close/>
                  </a:path>
                </a:pathLst>
              </a:cu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9" name="ïṧľiḑê"/>
              <p:cNvSpPr/>
              <p:nvPr/>
            </p:nvSpPr>
            <p:spPr bwMode="auto">
              <a:xfrm>
                <a:off x="3867944" y="4721226"/>
                <a:ext cx="534988" cy="1560512"/>
              </a:xfrm>
              <a:custGeom>
                <a:avLst/>
                <a:gdLst>
                  <a:gd name="T0" fmla="*/ 148 w 354"/>
                  <a:gd name="T1" fmla="*/ 40 h 1030"/>
                  <a:gd name="T2" fmla="*/ 207 w 354"/>
                  <a:gd name="T3" fmla="*/ 5 h 1030"/>
                  <a:gd name="T4" fmla="*/ 261 w 354"/>
                  <a:gd name="T5" fmla="*/ 10 h 1030"/>
                  <a:gd name="T6" fmla="*/ 337 w 354"/>
                  <a:gd name="T7" fmla="*/ 187 h 1030"/>
                  <a:gd name="T8" fmla="*/ 281 w 354"/>
                  <a:gd name="T9" fmla="*/ 454 h 1030"/>
                  <a:gd name="T10" fmla="*/ 230 w 354"/>
                  <a:gd name="T11" fmla="*/ 648 h 1030"/>
                  <a:gd name="T12" fmla="*/ 127 w 354"/>
                  <a:gd name="T13" fmla="*/ 1030 h 1030"/>
                  <a:gd name="T14" fmla="*/ 0 w 354"/>
                  <a:gd name="T15" fmla="*/ 1016 h 1030"/>
                  <a:gd name="T16" fmla="*/ 32 w 354"/>
                  <a:gd name="T17" fmla="*/ 685 h 1030"/>
                  <a:gd name="T18" fmla="*/ 86 w 354"/>
                  <a:gd name="T19" fmla="*/ 268 h 1030"/>
                  <a:gd name="T20" fmla="*/ 109 w 354"/>
                  <a:gd name="T21" fmla="*/ 148 h 1030"/>
                  <a:gd name="T22" fmla="*/ 148 w 354"/>
                  <a:gd name="T23" fmla="*/ 40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4" h="1030">
                    <a:moveTo>
                      <a:pt x="148" y="40"/>
                    </a:moveTo>
                    <a:cubicBezTo>
                      <a:pt x="160" y="23"/>
                      <a:pt x="185" y="10"/>
                      <a:pt x="207" y="5"/>
                    </a:cubicBezTo>
                    <a:cubicBezTo>
                      <a:pt x="224" y="0"/>
                      <a:pt x="243" y="6"/>
                      <a:pt x="261" y="10"/>
                    </a:cubicBezTo>
                    <a:cubicBezTo>
                      <a:pt x="354" y="36"/>
                      <a:pt x="348" y="124"/>
                      <a:pt x="337" y="187"/>
                    </a:cubicBezTo>
                    <a:cubicBezTo>
                      <a:pt x="321" y="277"/>
                      <a:pt x="297" y="364"/>
                      <a:pt x="281" y="454"/>
                    </a:cubicBezTo>
                    <a:cubicBezTo>
                      <a:pt x="270" y="518"/>
                      <a:pt x="244" y="584"/>
                      <a:pt x="230" y="648"/>
                    </a:cubicBezTo>
                    <a:cubicBezTo>
                      <a:pt x="210" y="739"/>
                      <a:pt x="152" y="940"/>
                      <a:pt x="127" y="1030"/>
                    </a:cubicBezTo>
                    <a:cubicBezTo>
                      <a:pt x="0" y="1016"/>
                      <a:pt x="0" y="1016"/>
                      <a:pt x="0" y="1016"/>
                    </a:cubicBezTo>
                    <a:cubicBezTo>
                      <a:pt x="11" y="956"/>
                      <a:pt x="27" y="755"/>
                      <a:pt x="32" y="685"/>
                    </a:cubicBezTo>
                    <a:cubicBezTo>
                      <a:pt x="41" y="546"/>
                      <a:pt x="61" y="406"/>
                      <a:pt x="86" y="268"/>
                    </a:cubicBezTo>
                    <a:cubicBezTo>
                      <a:pt x="94" y="227"/>
                      <a:pt x="101" y="189"/>
                      <a:pt x="109" y="148"/>
                    </a:cubicBezTo>
                    <a:cubicBezTo>
                      <a:pt x="116" y="114"/>
                      <a:pt x="127" y="71"/>
                      <a:pt x="148" y="40"/>
                    </a:cubicBezTo>
                    <a:close/>
                  </a:path>
                </a:pathLst>
              </a:custGeom>
              <a:solidFill>
                <a:srgbClr val="00192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0" name="îs1îḍé"/>
              <p:cNvSpPr/>
              <p:nvPr/>
            </p:nvSpPr>
            <p:spPr bwMode="auto">
              <a:xfrm>
                <a:off x="3317081" y="3716338"/>
                <a:ext cx="995363" cy="409575"/>
              </a:xfrm>
              <a:custGeom>
                <a:avLst/>
                <a:gdLst>
                  <a:gd name="T0" fmla="*/ 472 w 657"/>
                  <a:gd name="T1" fmla="*/ 1 h 270"/>
                  <a:gd name="T2" fmla="*/ 524 w 657"/>
                  <a:gd name="T3" fmla="*/ 6 h 270"/>
                  <a:gd name="T4" fmla="*/ 649 w 657"/>
                  <a:gd name="T5" fmla="*/ 115 h 270"/>
                  <a:gd name="T6" fmla="*/ 657 w 657"/>
                  <a:gd name="T7" fmla="*/ 176 h 270"/>
                  <a:gd name="T8" fmla="*/ 329 w 657"/>
                  <a:gd name="T9" fmla="*/ 176 h 270"/>
                  <a:gd name="T10" fmla="*/ 0 w 657"/>
                  <a:gd name="T11" fmla="*/ 176 h 270"/>
                  <a:gd name="T12" fmla="*/ 9 w 657"/>
                  <a:gd name="T13" fmla="*/ 115 h 270"/>
                  <a:gd name="T14" fmla="*/ 135 w 657"/>
                  <a:gd name="T15" fmla="*/ 8 h 270"/>
                  <a:gd name="T16" fmla="*/ 201 w 657"/>
                  <a:gd name="T17" fmla="*/ 0 h 270"/>
                  <a:gd name="T18" fmla="*/ 323 w 657"/>
                  <a:gd name="T19" fmla="*/ 270 h 270"/>
                  <a:gd name="T20" fmla="*/ 472 w 657"/>
                  <a:gd name="T21" fmla="*/ 1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7" h="270">
                    <a:moveTo>
                      <a:pt x="472" y="1"/>
                    </a:moveTo>
                    <a:cubicBezTo>
                      <a:pt x="501" y="6"/>
                      <a:pt x="495" y="3"/>
                      <a:pt x="524" y="6"/>
                    </a:cubicBezTo>
                    <a:cubicBezTo>
                      <a:pt x="583" y="12"/>
                      <a:pt x="631" y="58"/>
                      <a:pt x="649" y="115"/>
                    </a:cubicBezTo>
                    <a:cubicBezTo>
                      <a:pt x="655" y="134"/>
                      <a:pt x="657" y="156"/>
                      <a:pt x="657" y="176"/>
                    </a:cubicBezTo>
                    <a:cubicBezTo>
                      <a:pt x="329" y="176"/>
                      <a:pt x="329" y="176"/>
                      <a:pt x="329" y="176"/>
                    </a:cubicBezTo>
                    <a:cubicBezTo>
                      <a:pt x="0" y="176"/>
                      <a:pt x="0" y="176"/>
                      <a:pt x="0" y="176"/>
                    </a:cubicBezTo>
                    <a:cubicBezTo>
                      <a:pt x="0" y="156"/>
                      <a:pt x="3" y="134"/>
                      <a:pt x="9" y="115"/>
                    </a:cubicBezTo>
                    <a:cubicBezTo>
                      <a:pt x="26" y="58"/>
                      <a:pt x="75" y="14"/>
                      <a:pt x="135" y="8"/>
                    </a:cubicBezTo>
                    <a:cubicBezTo>
                      <a:pt x="162" y="6"/>
                      <a:pt x="174" y="4"/>
                      <a:pt x="201" y="0"/>
                    </a:cubicBezTo>
                    <a:cubicBezTo>
                      <a:pt x="323" y="270"/>
                      <a:pt x="323" y="270"/>
                      <a:pt x="323" y="270"/>
                    </a:cubicBezTo>
                    <a:lnTo>
                      <a:pt x="472" y="1"/>
                    </a:lnTo>
                    <a:close/>
                  </a:path>
                </a:pathLst>
              </a:custGeom>
              <a:solidFill>
                <a:srgbClr val="302D2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1" name="iṣľïḋé"/>
              <p:cNvSpPr/>
              <p:nvPr/>
            </p:nvSpPr>
            <p:spPr bwMode="auto">
              <a:xfrm>
                <a:off x="3480594" y="3967163"/>
                <a:ext cx="661988" cy="679450"/>
              </a:xfrm>
              <a:custGeom>
                <a:avLst/>
                <a:gdLst>
                  <a:gd name="T0" fmla="*/ 422 w 437"/>
                  <a:gd name="T1" fmla="*/ 0 h 448"/>
                  <a:gd name="T2" fmla="*/ 18 w 437"/>
                  <a:gd name="T3" fmla="*/ 0 h 448"/>
                  <a:gd name="T4" fmla="*/ 18 w 437"/>
                  <a:gd name="T5" fmla="*/ 170 h 448"/>
                  <a:gd name="T6" fmla="*/ 0 w 437"/>
                  <a:gd name="T7" fmla="*/ 448 h 448"/>
                  <a:gd name="T8" fmla="*/ 437 w 437"/>
                  <a:gd name="T9" fmla="*/ 448 h 448"/>
                  <a:gd name="T10" fmla="*/ 428 w 437"/>
                  <a:gd name="T11" fmla="*/ 172 h 448"/>
                  <a:gd name="T12" fmla="*/ 422 w 437"/>
                  <a:gd name="T13" fmla="*/ 0 h 448"/>
                </a:gdLst>
                <a:ahLst/>
                <a:cxnLst>
                  <a:cxn ang="0">
                    <a:pos x="T0" y="T1"/>
                  </a:cxn>
                  <a:cxn ang="0">
                    <a:pos x="T2" y="T3"/>
                  </a:cxn>
                  <a:cxn ang="0">
                    <a:pos x="T4" y="T5"/>
                  </a:cxn>
                  <a:cxn ang="0">
                    <a:pos x="T6" y="T7"/>
                  </a:cxn>
                  <a:cxn ang="0">
                    <a:pos x="T8" y="T9"/>
                  </a:cxn>
                  <a:cxn ang="0">
                    <a:pos x="T10" y="T11"/>
                  </a:cxn>
                  <a:cxn ang="0">
                    <a:pos x="T12" y="T13"/>
                  </a:cxn>
                </a:cxnLst>
                <a:rect l="0" t="0" r="r" b="b"/>
                <a:pathLst>
                  <a:path w="437" h="448">
                    <a:moveTo>
                      <a:pt x="422" y="0"/>
                    </a:moveTo>
                    <a:cubicBezTo>
                      <a:pt x="18" y="0"/>
                      <a:pt x="18" y="0"/>
                      <a:pt x="18" y="0"/>
                    </a:cubicBezTo>
                    <a:cubicBezTo>
                      <a:pt x="18" y="0"/>
                      <a:pt x="18" y="32"/>
                      <a:pt x="18" y="170"/>
                    </a:cubicBezTo>
                    <a:cubicBezTo>
                      <a:pt x="18" y="308"/>
                      <a:pt x="0" y="448"/>
                      <a:pt x="0" y="448"/>
                    </a:cubicBezTo>
                    <a:cubicBezTo>
                      <a:pt x="437" y="448"/>
                      <a:pt x="437" y="448"/>
                      <a:pt x="437" y="448"/>
                    </a:cubicBezTo>
                    <a:cubicBezTo>
                      <a:pt x="428" y="282"/>
                      <a:pt x="425" y="89"/>
                      <a:pt x="428" y="172"/>
                    </a:cubicBezTo>
                    <a:cubicBezTo>
                      <a:pt x="428" y="172"/>
                      <a:pt x="426" y="85"/>
                      <a:pt x="422" y="0"/>
                    </a:cubicBezTo>
                    <a:close/>
                  </a:path>
                </a:pathLst>
              </a:custGeom>
              <a:solidFill>
                <a:srgbClr val="302D2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2" name="ïṩḷíḑe"/>
              <p:cNvSpPr/>
              <p:nvPr/>
            </p:nvSpPr>
            <p:spPr bwMode="auto">
              <a:xfrm>
                <a:off x="3104356" y="3824288"/>
                <a:ext cx="482600" cy="519112"/>
              </a:xfrm>
              <a:custGeom>
                <a:avLst/>
                <a:gdLst>
                  <a:gd name="T0" fmla="*/ 171 w 319"/>
                  <a:gd name="T1" fmla="*/ 0 h 343"/>
                  <a:gd name="T2" fmla="*/ 0 w 319"/>
                  <a:gd name="T3" fmla="*/ 287 h 343"/>
                  <a:gd name="T4" fmla="*/ 172 w 319"/>
                  <a:gd name="T5" fmla="*/ 343 h 343"/>
                  <a:gd name="T6" fmla="*/ 292 w 319"/>
                  <a:gd name="T7" fmla="*/ 138 h 343"/>
                  <a:gd name="T8" fmla="*/ 171 w 319"/>
                  <a:gd name="T9" fmla="*/ 0 h 343"/>
                </a:gdLst>
                <a:ahLst/>
                <a:cxnLst>
                  <a:cxn ang="0">
                    <a:pos x="T0" y="T1"/>
                  </a:cxn>
                  <a:cxn ang="0">
                    <a:pos x="T2" y="T3"/>
                  </a:cxn>
                  <a:cxn ang="0">
                    <a:pos x="T4" y="T5"/>
                  </a:cxn>
                  <a:cxn ang="0">
                    <a:pos x="T6" y="T7"/>
                  </a:cxn>
                  <a:cxn ang="0">
                    <a:pos x="T8" y="T9"/>
                  </a:cxn>
                </a:cxnLst>
                <a:rect l="0" t="0" r="r" b="b"/>
                <a:pathLst>
                  <a:path w="319" h="343">
                    <a:moveTo>
                      <a:pt x="171" y="0"/>
                    </a:moveTo>
                    <a:cubicBezTo>
                      <a:pt x="171" y="0"/>
                      <a:pt x="84" y="95"/>
                      <a:pt x="0" y="287"/>
                    </a:cubicBezTo>
                    <a:cubicBezTo>
                      <a:pt x="172" y="343"/>
                      <a:pt x="172" y="343"/>
                      <a:pt x="172" y="343"/>
                    </a:cubicBezTo>
                    <a:cubicBezTo>
                      <a:pt x="292" y="138"/>
                      <a:pt x="292" y="138"/>
                      <a:pt x="292" y="138"/>
                    </a:cubicBezTo>
                    <a:cubicBezTo>
                      <a:pt x="292" y="138"/>
                      <a:pt x="319" y="16"/>
                      <a:pt x="171" y="0"/>
                    </a:cubicBezTo>
                    <a:close/>
                  </a:path>
                </a:pathLst>
              </a:custGeom>
              <a:solidFill>
                <a:srgbClr val="302D2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3" name="ísḷiḓê"/>
              <p:cNvSpPr/>
              <p:nvPr/>
            </p:nvSpPr>
            <p:spPr bwMode="auto">
              <a:xfrm>
                <a:off x="4050506" y="3836988"/>
                <a:ext cx="488950" cy="528637"/>
              </a:xfrm>
              <a:custGeom>
                <a:avLst/>
                <a:gdLst>
                  <a:gd name="T0" fmla="*/ 148 w 323"/>
                  <a:gd name="T1" fmla="*/ 0 h 349"/>
                  <a:gd name="T2" fmla="*/ 323 w 323"/>
                  <a:gd name="T3" fmla="*/ 280 h 349"/>
                  <a:gd name="T4" fmla="*/ 142 w 323"/>
                  <a:gd name="T5" fmla="*/ 349 h 349"/>
                  <a:gd name="T6" fmla="*/ 19 w 323"/>
                  <a:gd name="T7" fmla="*/ 137 h 349"/>
                  <a:gd name="T8" fmla="*/ 148 w 323"/>
                  <a:gd name="T9" fmla="*/ 0 h 349"/>
                </a:gdLst>
                <a:ahLst/>
                <a:cxnLst>
                  <a:cxn ang="0">
                    <a:pos x="T0" y="T1"/>
                  </a:cxn>
                  <a:cxn ang="0">
                    <a:pos x="T2" y="T3"/>
                  </a:cxn>
                  <a:cxn ang="0">
                    <a:pos x="T4" y="T5"/>
                  </a:cxn>
                  <a:cxn ang="0">
                    <a:pos x="T6" y="T7"/>
                  </a:cxn>
                  <a:cxn ang="0">
                    <a:pos x="T8" y="T9"/>
                  </a:cxn>
                </a:cxnLst>
                <a:rect l="0" t="0" r="r" b="b"/>
                <a:pathLst>
                  <a:path w="323" h="349">
                    <a:moveTo>
                      <a:pt x="148" y="0"/>
                    </a:moveTo>
                    <a:cubicBezTo>
                      <a:pt x="148" y="0"/>
                      <a:pt x="240" y="88"/>
                      <a:pt x="323" y="280"/>
                    </a:cubicBezTo>
                    <a:cubicBezTo>
                      <a:pt x="142" y="349"/>
                      <a:pt x="142" y="349"/>
                      <a:pt x="142" y="349"/>
                    </a:cubicBezTo>
                    <a:cubicBezTo>
                      <a:pt x="19" y="137"/>
                      <a:pt x="19" y="137"/>
                      <a:pt x="19" y="137"/>
                    </a:cubicBezTo>
                    <a:cubicBezTo>
                      <a:pt x="19" y="137"/>
                      <a:pt x="0" y="15"/>
                      <a:pt x="148" y="0"/>
                    </a:cubicBezTo>
                    <a:close/>
                  </a:path>
                </a:pathLst>
              </a:custGeom>
              <a:solidFill>
                <a:srgbClr val="302D2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4" name="ïşlîďè"/>
              <p:cNvSpPr/>
              <p:nvPr/>
            </p:nvSpPr>
            <p:spPr bwMode="auto">
              <a:xfrm>
                <a:off x="3418681" y="2713038"/>
                <a:ext cx="714375" cy="481012"/>
              </a:xfrm>
              <a:custGeom>
                <a:avLst/>
                <a:gdLst>
                  <a:gd name="T0" fmla="*/ 261 w 472"/>
                  <a:gd name="T1" fmla="*/ 191 h 318"/>
                  <a:gd name="T2" fmla="*/ 65 w 472"/>
                  <a:gd name="T3" fmla="*/ 298 h 318"/>
                  <a:gd name="T4" fmla="*/ 222 w 472"/>
                  <a:gd name="T5" fmla="*/ 36 h 318"/>
                  <a:gd name="T6" fmla="*/ 469 w 472"/>
                  <a:gd name="T7" fmla="*/ 203 h 318"/>
                  <a:gd name="T8" fmla="*/ 457 w 472"/>
                  <a:gd name="T9" fmla="*/ 318 h 318"/>
                  <a:gd name="T10" fmla="*/ 261 w 472"/>
                  <a:gd name="T11" fmla="*/ 191 h 318"/>
                </a:gdLst>
                <a:ahLst/>
                <a:cxnLst>
                  <a:cxn ang="0">
                    <a:pos x="T0" y="T1"/>
                  </a:cxn>
                  <a:cxn ang="0">
                    <a:pos x="T2" y="T3"/>
                  </a:cxn>
                  <a:cxn ang="0">
                    <a:pos x="T4" y="T5"/>
                  </a:cxn>
                  <a:cxn ang="0">
                    <a:pos x="T6" y="T7"/>
                  </a:cxn>
                  <a:cxn ang="0">
                    <a:pos x="T8" y="T9"/>
                  </a:cxn>
                  <a:cxn ang="0">
                    <a:pos x="T10" y="T11"/>
                  </a:cxn>
                </a:cxnLst>
                <a:rect l="0" t="0" r="r" b="b"/>
                <a:pathLst>
                  <a:path w="472" h="318">
                    <a:moveTo>
                      <a:pt x="261" y="191"/>
                    </a:moveTo>
                    <a:cubicBezTo>
                      <a:pt x="261" y="191"/>
                      <a:pt x="116" y="94"/>
                      <a:pt x="65" y="298"/>
                    </a:cubicBezTo>
                    <a:cubicBezTo>
                      <a:pt x="65" y="298"/>
                      <a:pt x="0" y="84"/>
                      <a:pt x="222" y="36"/>
                    </a:cubicBezTo>
                    <a:cubicBezTo>
                      <a:pt x="222" y="36"/>
                      <a:pt x="472" y="0"/>
                      <a:pt x="469" y="203"/>
                    </a:cubicBezTo>
                    <a:cubicBezTo>
                      <a:pt x="469" y="203"/>
                      <a:pt x="469" y="265"/>
                      <a:pt x="457" y="318"/>
                    </a:cubicBezTo>
                    <a:cubicBezTo>
                      <a:pt x="457" y="318"/>
                      <a:pt x="416" y="92"/>
                      <a:pt x="261" y="191"/>
                    </a:cubicBezTo>
                    <a:close/>
                  </a:path>
                </a:pathLst>
              </a:custGeom>
              <a:solidFill>
                <a:srgbClr val="5B3E05"/>
              </a:solidFill>
              <a:ln>
                <a:noFill/>
              </a:ln>
            </p:spPr>
            <p:txBody>
              <a:bodyPr anchor="ctr"/>
              <a:lstStyle/>
              <a:p>
                <a:pPr algn="ctr"/>
              </a:p>
            </p:txBody>
          </p:sp>
          <p:sp>
            <p:nvSpPr>
              <p:cNvPr id="195" name="iṧ1îďé"/>
              <p:cNvSpPr/>
              <p:nvPr/>
            </p:nvSpPr>
            <p:spPr bwMode="auto">
              <a:xfrm>
                <a:off x="3486944" y="2571751"/>
                <a:ext cx="725488" cy="679450"/>
              </a:xfrm>
              <a:custGeom>
                <a:avLst/>
                <a:gdLst>
                  <a:gd name="T0" fmla="*/ 412 w 479"/>
                  <a:gd name="T1" fmla="*/ 449 h 449"/>
                  <a:gd name="T2" fmla="*/ 457 w 479"/>
                  <a:gd name="T3" fmla="*/ 284 h 449"/>
                  <a:gd name="T4" fmla="*/ 424 w 479"/>
                  <a:gd name="T5" fmla="*/ 296 h 449"/>
                  <a:gd name="T6" fmla="*/ 479 w 479"/>
                  <a:gd name="T7" fmla="*/ 179 h 449"/>
                  <a:gd name="T8" fmla="*/ 413 w 479"/>
                  <a:gd name="T9" fmla="*/ 226 h 449"/>
                  <a:gd name="T10" fmla="*/ 467 w 479"/>
                  <a:gd name="T11" fmla="*/ 127 h 449"/>
                  <a:gd name="T12" fmla="*/ 378 w 479"/>
                  <a:gd name="T13" fmla="*/ 176 h 449"/>
                  <a:gd name="T14" fmla="*/ 429 w 479"/>
                  <a:gd name="T15" fmla="*/ 22 h 449"/>
                  <a:gd name="T16" fmla="*/ 308 w 479"/>
                  <a:gd name="T17" fmla="*/ 108 h 449"/>
                  <a:gd name="T18" fmla="*/ 265 w 479"/>
                  <a:gd name="T19" fmla="*/ 0 h 449"/>
                  <a:gd name="T20" fmla="*/ 265 w 479"/>
                  <a:gd name="T21" fmla="*/ 89 h 449"/>
                  <a:gd name="T22" fmla="*/ 0 w 479"/>
                  <a:gd name="T23" fmla="*/ 212 h 449"/>
                  <a:gd name="T24" fmla="*/ 60 w 479"/>
                  <a:gd name="T25" fmla="*/ 184 h 449"/>
                  <a:gd name="T26" fmla="*/ 0 w 479"/>
                  <a:gd name="T27" fmla="*/ 299 h 449"/>
                  <a:gd name="T28" fmla="*/ 34 w 479"/>
                  <a:gd name="T29" fmla="*/ 269 h 449"/>
                  <a:gd name="T30" fmla="*/ 194 w 479"/>
                  <a:gd name="T31" fmla="*/ 212 h 449"/>
                  <a:gd name="T32" fmla="*/ 303 w 479"/>
                  <a:gd name="T33" fmla="*/ 242 h 449"/>
                  <a:gd name="T34" fmla="*/ 361 w 479"/>
                  <a:gd name="T35" fmla="*/ 244 h 449"/>
                  <a:gd name="T36" fmla="*/ 412 w 479"/>
                  <a:gd name="T37" fmla="*/ 449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9" h="449">
                    <a:moveTo>
                      <a:pt x="412" y="449"/>
                    </a:moveTo>
                    <a:cubicBezTo>
                      <a:pt x="412" y="449"/>
                      <a:pt x="398" y="374"/>
                      <a:pt x="457" y="284"/>
                    </a:cubicBezTo>
                    <a:cubicBezTo>
                      <a:pt x="424" y="296"/>
                      <a:pt x="424" y="296"/>
                      <a:pt x="424" y="296"/>
                    </a:cubicBezTo>
                    <a:cubicBezTo>
                      <a:pt x="424" y="296"/>
                      <a:pt x="453" y="213"/>
                      <a:pt x="479" y="179"/>
                    </a:cubicBezTo>
                    <a:cubicBezTo>
                      <a:pt x="413" y="226"/>
                      <a:pt x="413" y="226"/>
                      <a:pt x="413" y="226"/>
                    </a:cubicBezTo>
                    <a:cubicBezTo>
                      <a:pt x="413" y="226"/>
                      <a:pt x="394" y="198"/>
                      <a:pt x="467" y="127"/>
                    </a:cubicBezTo>
                    <a:cubicBezTo>
                      <a:pt x="467" y="127"/>
                      <a:pt x="392" y="146"/>
                      <a:pt x="378" y="176"/>
                    </a:cubicBezTo>
                    <a:cubicBezTo>
                      <a:pt x="378" y="176"/>
                      <a:pt x="340" y="97"/>
                      <a:pt x="429" y="22"/>
                    </a:cubicBezTo>
                    <a:cubicBezTo>
                      <a:pt x="429" y="22"/>
                      <a:pt x="348" y="7"/>
                      <a:pt x="308" y="108"/>
                    </a:cubicBezTo>
                    <a:cubicBezTo>
                      <a:pt x="308" y="108"/>
                      <a:pt x="311" y="48"/>
                      <a:pt x="265" y="0"/>
                    </a:cubicBezTo>
                    <a:cubicBezTo>
                      <a:pt x="265" y="0"/>
                      <a:pt x="295" y="52"/>
                      <a:pt x="265" y="89"/>
                    </a:cubicBezTo>
                    <a:cubicBezTo>
                      <a:pt x="265" y="89"/>
                      <a:pt x="86" y="24"/>
                      <a:pt x="0" y="212"/>
                    </a:cubicBezTo>
                    <a:cubicBezTo>
                      <a:pt x="0" y="212"/>
                      <a:pt x="33" y="179"/>
                      <a:pt x="60" y="184"/>
                    </a:cubicBezTo>
                    <a:cubicBezTo>
                      <a:pt x="60" y="184"/>
                      <a:pt x="11" y="189"/>
                      <a:pt x="0" y="299"/>
                    </a:cubicBezTo>
                    <a:cubicBezTo>
                      <a:pt x="34" y="269"/>
                      <a:pt x="34" y="269"/>
                      <a:pt x="34" y="269"/>
                    </a:cubicBezTo>
                    <a:cubicBezTo>
                      <a:pt x="194" y="212"/>
                      <a:pt x="194" y="212"/>
                      <a:pt x="194" y="212"/>
                    </a:cubicBezTo>
                    <a:cubicBezTo>
                      <a:pt x="303" y="242"/>
                      <a:pt x="303" y="242"/>
                      <a:pt x="303" y="242"/>
                    </a:cubicBezTo>
                    <a:cubicBezTo>
                      <a:pt x="361" y="244"/>
                      <a:pt x="361" y="244"/>
                      <a:pt x="361" y="244"/>
                    </a:cubicBezTo>
                    <a:lnTo>
                      <a:pt x="412" y="449"/>
                    </a:lnTo>
                    <a:close/>
                  </a:path>
                </a:pathLst>
              </a:custGeom>
              <a:solidFill>
                <a:srgbClr val="5B3E05"/>
              </a:solidFill>
              <a:ln>
                <a:noFill/>
              </a:ln>
            </p:spPr>
            <p:txBody>
              <a:bodyPr anchor="ctr"/>
              <a:lstStyle/>
              <a:p>
                <a:pPr algn="ctr"/>
              </a:p>
            </p:txBody>
          </p:sp>
          <p:sp>
            <p:nvSpPr>
              <p:cNvPr id="196" name="iṩľîdè"/>
              <p:cNvSpPr/>
              <p:nvPr/>
            </p:nvSpPr>
            <p:spPr bwMode="auto">
              <a:xfrm>
                <a:off x="4048919" y="3030538"/>
                <a:ext cx="74613" cy="220662"/>
              </a:xfrm>
              <a:custGeom>
                <a:avLst/>
                <a:gdLst>
                  <a:gd name="T0" fmla="*/ 0 w 49"/>
                  <a:gd name="T1" fmla="*/ 0 h 146"/>
                  <a:gd name="T2" fmla="*/ 0 w 49"/>
                  <a:gd name="T3" fmla="*/ 97 h 146"/>
                  <a:gd name="T4" fmla="*/ 41 w 49"/>
                  <a:gd name="T5" fmla="*/ 146 h 146"/>
                  <a:gd name="T6" fmla="*/ 49 w 49"/>
                  <a:gd name="T7" fmla="*/ 61 h 146"/>
                  <a:gd name="T8" fmla="*/ 0 w 49"/>
                  <a:gd name="T9" fmla="*/ 0 h 146"/>
                </a:gdLst>
                <a:ahLst/>
                <a:cxnLst>
                  <a:cxn ang="0">
                    <a:pos x="T0" y="T1"/>
                  </a:cxn>
                  <a:cxn ang="0">
                    <a:pos x="T2" y="T3"/>
                  </a:cxn>
                  <a:cxn ang="0">
                    <a:pos x="T4" y="T5"/>
                  </a:cxn>
                  <a:cxn ang="0">
                    <a:pos x="T6" y="T7"/>
                  </a:cxn>
                  <a:cxn ang="0">
                    <a:pos x="T8" y="T9"/>
                  </a:cxn>
                </a:cxnLst>
                <a:rect l="0" t="0" r="r" b="b"/>
                <a:pathLst>
                  <a:path w="49" h="146">
                    <a:moveTo>
                      <a:pt x="0" y="0"/>
                    </a:moveTo>
                    <a:cubicBezTo>
                      <a:pt x="0" y="0"/>
                      <a:pt x="28" y="43"/>
                      <a:pt x="0" y="97"/>
                    </a:cubicBezTo>
                    <a:cubicBezTo>
                      <a:pt x="0" y="97"/>
                      <a:pt x="10" y="130"/>
                      <a:pt x="41" y="146"/>
                    </a:cubicBezTo>
                    <a:cubicBezTo>
                      <a:pt x="49" y="61"/>
                      <a:pt x="49" y="61"/>
                      <a:pt x="49" y="61"/>
                    </a:cubicBezTo>
                    <a:lnTo>
                      <a:pt x="0" y="0"/>
                    </a:lnTo>
                    <a:close/>
                  </a:path>
                </a:pathLst>
              </a:custGeom>
              <a:solidFill>
                <a:srgbClr val="5B3E05"/>
              </a:solidFill>
              <a:ln>
                <a:noFill/>
              </a:ln>
            </p:spPr>
            <p:txBody>
              <a:bodyPr anchor="ctr"/>
              <a:lstStyle/>
              <a:p>
                <a:pPr algn="ctr"/>
              </a:p>
            </p:txBody>
          </p:sp>
          <p:sp>
            <p:nvSpPr>
              <p:cNvPr id="197" name="işḻíḓê"/>
              <p:cNvSpPr/>
              <p:nvPr/>
            </p:nvSpPr>
            <p:spPr bwMode="auto">
              <a:xfrm>
                <a:off x="3510756" y="3024188"/>
                <a:ext cx="69850" cy="220662"/>
              </a:xfrm>
              <a:custGeom>
                <a:avLst/>
                <a:gdLst>
                  <a:gd name="T0" fmla="*/ 47 w 47"/>
                  <a:gd name="T1" fmla="*/ 0 h 146"/>
                  <a:gd name="T2" fmla="*/ 47 w 47"/>
                  <a:gd name="T3" fmla="*/ 97 h 146"/>
                  <a:gd name="T4" fmla="*/ 5 w 47"/>
                  <a:gd name="T5" fmla="*/ 146 h 146"/>
                  <a:gd name="T6" fmla="*/ 0 w 47"/>
                  <a:gd name="T7" fmla="*/ 54 h 146"/>
                  <a:gd name="T8" fmla="*/ 47 w 47"/>
                  <a:gd name="T9" fmla="*/ 0 h 146"/>
                </a:gdLst>
                <a:ahLst/>
                <a:cxnLst>
                  <a:cxn ang="0">
                    <a:pos x="T0" y="T1"/>
                  </a:cxn>
                  <a:cxn ang="0">
                    <a:pos x="T2" y="T3"/>
                  </a:cxn>
                  <a:cxn ang="0">
                    <a:pos x="T4" y="T5"/>
                  </a:cxn>
                  <a:cxn ang="0">
                    <a:pos x="T6" y="T7"/>
                  </a:cxn>
                  <a:cxn ang="0">
                    <a:pos x="T8" y="T9"/>
                  </a:cxn>
                </a:cxnLst>
                <a:rect l="0" t="0" r="r" b="b"/>
                <a:pathLst>
                  <a:path w="47" h="146">
                    <a:moveTo>
                      <a:pt x="47" y="0"/>
                    </a:moveTo>
                    <a:cubicBezTo>
                      <a:pt x="47" y="0"/>
                      <a:pt x="19" y="44"/>
                      <a:pt x="47" y="97"/>
                    </a:cubicBezTo>
                    <a:cubicBezTo>
                      <a:pt x="47" y="97"/>
                      <a:pt x="37" y="130"/>
                      <a:pt x="5" y="146"/>
                    </a:cubicBezTo>
                    <a:cubicBezTo>
                      <a:pt x="0" y="54"/>
                      <a:pt x="0" y="54"/>
                      <a:pt x="0" y="54"/>
                    </a:cubicBezTo>
                    <a:lnTo>
                      <a:pt x="47" y="0"/>
                    </a:lnTo>
                    <a:close/>
                  </a:path>
                </a:pathLst>
              </a:custGeom>
              <a:solidFill>
                <a:srgbClr val="5B3E05"/>
              </a:solidFill>
              <a:ln>
                <a:noFill/>
              </a:ln>
            </p:spPr>
            <p:txBody>
              <a:bodyPr anchor="ctr"/>
              <a:lstStyle/>
              <a:p>
                <a:pPr algn="ctr"/>
              </a:p>
            </p:txBody>
          </p:sp>
          <p:sp>
            <p:nvSpPr>
              <p:cNvPr id="198" name="îṥliďè"/>
              <p:cNvSpPr/>
              <p:nvPr/>
            </p:nvSpPr>
            <p:spPr bwMode="auto">
              <a:xfrm>
                <a:off x="3701256" y="3811588"/>
                <a:ext cx="215900" cy="285750"/>
              </a:xfrm>
              <a:custGeom>
                <a:avLst/>
                <a:gdLst>
                  <a:gd name="T0" fmla="*/ 0 w 136"/>
                  <a:gd name="T1" fmla="*/ 53 h 180"/>
                  <a:gd name="T2" fmla="*/ 66 w 136"/>
                  <a:gd name="T3" fmla="*/ 180 h 180"/>
                  <a:gd name="T4" fmla="*/ 136 w 136"/>
                  <a:gd name="T5" fmla="*/ 44 h 180"/>
                  <a:gd name="T6" fmla="*/ 74 w 136"/>
                  <a:gd name="T7" fmla="*/ 0 h 180"/>
                  <a:gd name="T8" fmla="*/ 0 w 136"/>
                  <a:gd name="T9" fmla="*/ 53 h 180"/>
                </a:gdLst>
                <a:ahLst/>
                <a:cxnLst>
                  <a:cxn ang="0">
                    <a:pos x="T0" y="T1"/>
                  </a:cxn>
                  <a:cxn ang="0">
                    <a:pos x="T2" y="T3"/>
                  </a:cxn>
                  <a:cxn ang="0">
                    <a:pos x="T4" y="T5"/>
                  </a:cxn>
                  <a:cxn ang="0">
                    <a:pos x="T6" y="T7"/>
                  </a:cxn>
                  <a:cxn ang="0">
                    <a:pos x="T8" y="T9"/>
                  </a:cxn>
                </a:cxnLst>
                <a:rect l="0" t="0" r="r" b="b"/>
                <a:pathLst>
                  <a:path w="136" h="180">
                    <a:moveTo>
                      <a:pt x="0" y="53"/>
                    </a:moveTo>
                    <a:lnTo>
                      <a:pt x="66" y="180"/>
                    </a:lnTo>
                    <a:lnTo>
                      <a:pt x="136" y="44"/>
                    </a:lnTo>
                    <a:lnTo>
                      <a:pt x="74" y="0"/>
                    </a:lnTo>
                    <a:lnTo>
                      <a:pt x="0" y="53"/>
                    </a:ln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9" name="iṣlíḓè"/>
              <p:cNvSpPr/>
              <p:nvPr/>
            </p:nvSpPr>
            <p:spPr bwMode="auto">
              <a:xfrm>
                <a:off x="3586956" y="3716338"/>
                <a:ext cx="219075" cy="454025"/>
              </a:xfrm>
              <a:custGeom>
                <a:avLst/>
                <a:gdLst>
                  <a:gd name="T0" fmla="*/ 22 w 138"/>
                  <a:gd name="T1" fmla="*/ 0 h 286"/>
                  <a:gd name="T2" fmla="*/ 138 w 138"/>
                  <a:gd name="T3" fmla="*/ 240 h 286"/>
                  <a:gd name="T4" fmla="*/ 138 w 138"/>
                  <a:gd name="T5" fmla="*/ 286 h 286"/>
                  <a:gd name="T6" fmla="*/ 0 w 138"/>
                  <a:gd name="T7" fmla="*/ 3 h 286"/>
                  <a:gd name="T8" fmla="*/ 22 w 138"/>
                  <a:gd name="T9" fmla="*/ 0 h 286"/>
                </a:gdLst>
                <a:ahLst/>
                <a:cxnLst>
                  <a:cxn ang="0">
                    <a:pos x="T0" y="T1"/>
                  </a:cxn>
                  <a:cxn ang="0">
                    <a:pos x="T2" y="T3"/>
                  </a:cxn>
                  <a:cxn ang="0">
                    <a:pos x="T4" y="T5"/>
                  </a:cxn>
                  <a:cxn ang="0">
                    <a:pos x="T6" y="T7"/>
                  </a:cxn>
                  <a:cxn ang="0">
                    <a:pos x="T8" y="T9"/>
                  </a:cxn>
                </a:cxnLst>
                <a:rect l="0" t="0" r="r" b="b"/>
                <a:pathLst>
                  <a:path w="138" h="286">
                    <a:moveTo>
                      <a:pt x="22" y="0"/>
                    </a:moveTo>
                    <a:lnTo>
                      <a:pt x="138" y="240"/>
                    </a:lnTo>
                    <a:lnTo>
                      <a:pt x="138" y="286"/>
                    </a:lnTo>
                    <a:lnTo>
                      <a:pt x="0" y="3"/>
                    </a:lnTo>
                    <a:lnTo>
                      <a:pt x="22" y="0"/>
                    </a:lnTo>
                    <a:close/>
                  </a:path>
                </a:pathLst>
              </a:cu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0" name="íṣḷiḓé"/>
              <p:cNvSpPr/>
              <p:nvPr/>
            </p:nvSpPr>
            <p:spPr bwMode="auto">
              <a:xfrm>
                <a:off x="3806031" y="3716338"/>
                <a:ext cx="222250" cy="454025"/>
              </a:xfrm>
              <a:custGeom>
                <a:avLst/>
                <a:gdLst>
                  <a:gd name="T0" fmla="*/ 118 w 140"/>
                  <a:gd name="T1" fmla="*/ 0 h 286"/>
                  <a:gd name="T2" fmla="*/ 0 w 140"/>
                  <a:gd name="T3" fmla="*/ 240 h 286"/>
                  <a:gd name="T4" fmla="*/ 0 w 140"/>
                  <a:gd name="T5" fmla="*/ 286 h 286"/>
                  <a:gd name="T6" fmla="*/ 140 w 140"/>
                  <a:gd name="T7" fmla="*/ 3 h 286"/>
                  <a:gd name="T8" fmla="*/ 118 w 140"/>
                  <a:gd name="T9" fmla="*/ 0 h 286"/>
                </a:gdLst>
                <a:ahLst/>
                <a:cxnLst>
                  <a:cxn ang="0">
                    <a:pos x="T0" y="T1"/>
                  </a:cxn>
                  <a:cxn ang="0">
                    <a:pos x="T2" y="T3"/>
                  </a:cxn>
                  <a:cxn ang="0">
                    <a:pos x="T4" y="T5"/>
                  </a:cxn>
                  <a:cxn ang="0">
                    <a:pos x="T6" y="T7"/>
                  </a:cxn>
                  <a:cxn ang="0">
                    <a:pos x="T8" y="T9"/>
                  </a:cxn>
                </a:cxnLst>
                <a:rect l="0" t="0" r="r" b="b"/>
                <a:pathLst>
                  <a:path w="140" h="286">
                    <a:moveTo>
                      <a:pt x="118" y="0"/>
                    </a:moveTo>
                    <a:lnTo>
                      <a:pt x="0" y="240"/>
                    </a:lnTo>
                    <a:lnTo>
                      <a:pt x="0" y="286"/>
                    </a:lnTo>
                    <a:lnTo>
                      <a:pt x="140" y="3"/>
                    </a:lnTo>
                    <a:lnTo>
                      <a:pt x="118" y="0"/>
                    </a:lnTo>
                    <a:close/>
                  </a:path>
                </a:pathLst>
              </a:cu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1" name="îsļiḍe"/>
              <p:cNvSpPr/>
              <p:nvPr/>
            </p:nvSpPr>
            <p:spPr bwMode="auto">
              <a:xfrm>
                <a:off x="3596481" y="3681413"/>
                <a:ext cx="222250" cy="258762"/>
              </a:xfrm>
              <a:custGeom>
                <a:avLst/>
                <a:gdLst>
                  <a:gd name="T0" fmla="*/ 0 w 140"/>
                  <a:gd name="T1" fmla="*/ 16 h 163"/>
                  <a:gd name="T2" fmla="*/ 81 w 140"/>
                  <a:gd name="T3" fmla="*/ 0 h 163"/>
                  <a:gd name="T4" fmla="*/ 140 w 140"/>
                  <a:gd name="T5" fmla="*/ 82 h 163"/>
                  <a:gd name="T6" fmla="*/ 26 w 140"/>
                  <a:gd name="T7" fmla="*/ 163 h 163"/>
                  <a:gd name="T8" fmla="*/ 0 w 140"/>
                  <a:gd name="T9" fmla="*/ 16 h 163"/>
                </a:gdLst>
                <a:ahLst/>
                <a:cxnLst>
                  <a:cxn ang="0">
                    <a:pos x="T0" y="T1"/>
                  </a:cxn>
                  <a:cxn ang="0">
                    <a:pos x="T2" y="T3"/>
                  </a:cxn>
                  <a:cxn ang="0">
                    <a:pos x="T4" y="T5"/>
                  </a:cxn>
                  <a:cxn ang="0">
                    <a:pos x="T6" y="T7"/>
                  </a:cxn>
                  <a:cxn ang="0">
                    <a:pos x="T8" y="T9"/>
                  </a:cxn>
                </a:cxnLst>
                <a:rect l="0" t="0" r="r" b="b"/>
                <a:pathLst>
                  <a:path w="140" h="163">
                    <a:moveTo>
                      <a:pt x="0" y="16"/>
                    </a:moveTo>
                    <a:lnTo>
                      <a:pt x="81" y="0"/>
                    </a:lnTo>
                    <a:lnTo>
                      <a:pt x="140" y="82"/>
                    </a:lnTo>
                    <a:lnTo>
                      <a:pt x="26" y="163"/>
                    </a:lnTo>
                    <a:lnTo>
                      <a:pt x="0" y="16"/>
                    </a:lnTo>
                    <a:close/>
                  </a:path>
                </a:pathLst>
              </a:custGeom>
              <a:solidFill>
                <a:srgbClr val="E6E7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2" name="îŝ1iďê"/>
              <p:cNvSpPr/>
              <p:nvPr/>
            </p:nvSpPr>
            <p:spPr bwMode="auto">
              <a:xfrm>
                <a:off x="3818731" y="3681413"/>
                <a:ext cx="223838" cy="258762"/>
              </a:xfrm>
              <a:custGeom>
                <a:avLst/>
                <a:gdLst>
                  <a:gd name="T0" fmla="*/ 141 w 141"/>
                  <a:gd name="T1" fmla="*/ 16 h 163"/>
                  <a:gd name="T2" fmla="*/ 53 w 141"/>
                  <a:gd name="T3" fmla="*/ 0 h 163"/>
                  <a:gd name="T4" fmla="*/ 0 w 141"/>
                  <a:gd name="T5" fmla="*/ 82 h 163"/>
                  <a:gd name="T6" fmla="*/ 115 w 141"/>
                  <a:gd name="T7" fmla="*/ 163 h 163"/>
                  <a:gd name="T8" fmla="*/ 141 w 141"/>
                  <a:gd name="T9" fmla="*/ 16 h 163"/>
                </a:gdLst>
                <a:ahLst/>
                <a:cxnLst>
                  <a:cxn ang="0">
                    <a:pos x="T0" y="T1"/>
                  </a:cxn>
                  <a:cxn ang="0">
                    <a:pos x="T2" y="T3"/>
                  </a:cxn>
                  <a:cxn ang="0">
                    <a:pos x="T4" y="T5"/>
                  </a:cxn>
                  <a:cxn ang="0">
                    <a:pos x="T6" y="T7"/>
                  </a:cxn>
                  <a:cxn ang="0">
                    <a:pos x="T8" y="T9"/>
                  </a:cxn>
                </a:cxnLst>
                <a:rect l="0" t="0" r="r" b="b"/>
                <a:pathLst>
                  <a:path w="141" h="163">
                    <a:moveTo>
                      <a:pt x="141" y="16"/>
                    </a:moveTo>
                    <a:lnTo>
                      <a:pt x="53" y="0"/>
                    </a:lnTo>
                    <a:lnTo>
                      <a:pt x="0" y="82"/>
                    </a:lnTo>
                    <a:lnTo>
                      <a:pt x="115" y="163"/>
                    </a:lnTo>
                    <a:lnTo>
                      <a:pt x="141" y="16"/>
                    </a:lnTo>
                    <a:close/>
                  </a:path>
                </a:pathLst>
              </a:custGeom>
              <a:solidFill>
                <a:srgbClr val="E6E7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3" name="ïṡlíḓè"/>
              <p:cNvSpPr/>
              <p:nvPr/>
            </p:nvSpPr>
            <p:spPr bwMode="auto">
              <a:xfrm>
                <a:off x="3591719" y="3143251"/>
                <a:ext cx="223838" cy="166687"/>
              </a:xfrm>
              <a:custGeom>
                <a:avLst/>
                <a:gdLst>
                  <a:gd name="T0" fmla="*/ 66 w 148"/>
                  <a:gd name="T1" fmla="*/ 1 h 111"/>
                  <a:gd name="T2" fmla="*/ 2 w 148"/>
                  <a:gd name="T3" fmla="*/ 51 h 111"/>
                  <a:gd name="T4" fmla="*/ 59 w 148"/>
                  <a:gd name="T5" fmla="*/ 109 h 111"/>
                  <a:gd name="T6" fmla="*/ 128 w 148"/>
                  <a:gd name="T7" fmla="*/ 59 h 111"/>
                  <a:gd name="T8" fmla="*/ 66 w 148"/>
                  <a:gd name="T9" fmla="*/ 1 h 111"/>
                  <a:gd name="T10" fmla="*/ 120 w 148"/>
                  <a:gd name="T11" fmla="*/ 58 h 111"/>
                  <a:gd name="T12" fmla="*/ 60 w 148"/>
                  <a:gd name="T13" fmla="*/ 101 h 111"/>
                  <a:gd name="T14" fmla="*/ 11 w 148"/>
                  <a:gd name="T15" fmla="*/ 51 h 111"/>
                  <a:gd name="T16" fmla="*/ 66 w 148"/>
                  <a:gd name="T17" fmla="*/ 8 h 111"/>
                  <a:gd name="T18" fmla="*/ 120 w 148"/>
                  <a:gd name="T19" fmla="*/ 5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 h="111">
                    <a:moveTo>
                      <a:pt x="66" y="1"/>
                    </a:moveTo>
                    <a:cubicBezTo>
                      <a:pt x="33" y="1"/>
                      <a:pt x="0" y="0"/>
                      <a:pt x="2" y="51"/>
                    </a:cubicBezTo>
                    <a:cubicBezTo>
                      <a:pt x="4" y="81"/>
                      <a:pt x="26" y="106"/>
                      <a:pt x="59" y="109"/>
                    </a:cubicBezTo>
                    <a:cubicBezTo>
                      <a:pt x="92" y="111"/>
                      <a:pt x="118" y="89"/>
                      <a:pt x="128" y="59"/>
                    </a:cubicBezTo>
                    <a:cubicBezTo>
                      <a:pt x="134" y="33"/>
                      <a:pt x="148" y="1"/>
                      <a:pt x="66" y="1"/>
                    </a:cubicBezTo>
                    <a:close/>
                    <a:moveTo>
                      <a:pt x="120" y="58"/>
                    </a:moveTo>
                    <a:cubicBezTo>
                      <a:pt x="111" y="84"/>
                      <a:pt x="88" y="103"/>
                      <a:pt x="60" y="101"/>
                    </a:cubicBezTo>
                    <a:cubicBezTo>
                      <a:pt x="31" y="99"/>
                      <a:pt x="13" y="77"/>
                      <a:pt x="11" y="51"/>
                    </a:cubicBezTo>
                    <a:cubicBezTo>
                      <a:pt x="9" y="8"/>
                      <a:pt x="37" y="8"/>
                      <a:pt x="66" y="8"/>
                    </a:cubicBezTo>
                    <a:cubicBezTo>
                      <a:pt x="137" y="8"/>
                      <a:pt x="125" y="36"/>
                      <a:pt x="120" y="58"/>
                    </a:cubicBezTo>
                    <a:close/>
                  </a:path>
                </a:pathLst>
              </a:cu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4" name="iSḻîḍè"/>
              <p:cNvSpPr/>
              <p:nvPr/>
            </p:nvSpPr>
            <p:spPr bwMode="auto">
              <a:xfrm>
                <a:off x="3806031" y="3138488"/>
                <a:ext cx="227013" cy="173037"/>
              </a:xfrm>
              <a:custGeom>
                <a:avLst/>
                <a:gdLst>
                  <a:gd name="T0" fmla="*/ 23 w 149"/>
                  <a:gd name="T1" fmla="*/ 65 h 115"/>
                  <a:gd name="T2" fmla="*/ 94 w 149"/>
                  <a:gd name="T3" fmla="*/ 111 h 115"/>
                  <a:gd name="T4" fmla="*/ 148 w 149"/>
                  <a:gd name="T5" fmla="*/ 51 h 115"/>
                  <a:gd name="T6" fmla="*/ 82 w 149"/>
                  <a:gd name="T7" fmla="*/ 4 h 115"/>
                  <a:gd name="T8" fmla="*/ 23 w 149"/>
                  <a:gd name="T9" fmla="*/ 65 h 115"/>
                  <a:gd name="T10" fmla="*/ 83 w 149"/>
                  <a:gd name="T11" fmla="*/ 11 h 115"/>
                  <a:gd name="T12" fmla="*/ 139 w 149"/>
                  <a:gd name="T13" fmla="*/ 52 h 115"/>
                  <a:gd name="T14" fmla="*/ 93 w 149"/>
                  <a:gd name="T15" fmla="*/ 104 h 115"/>
                  <a:gd name="T16" fmla="*/ 31 w 149"/>
                  <a:gd name="T17" fmla="*/ 64 h 115"/>
                  <a:gd name="T18" fmla="*/ 83 w 149"/>
                  <a:gd name="T19" fmla="*/ 11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9" h="115">
                    <a:moveTo>
                      <a:pt x="23" y="65"/>
                    </a:moveTo>
                    <a:cubicBezTo>
                      <a:pt x="34" y="94"/>
                      <a:pt x="61" y="115"/>
                      <a:pt x="94" y="111"/>
                    </a:cubicBezTo>
                    <a:cubicBezTo>
                      <a:pt x="127" y="108"/>
                      <a:pt x="148" y="81"/>
                      <a:pt x="148" y="51"/>
                    </a:cubicBezTo>
                    <a:cubicBezTo>
                      <a:pt x="149" y="0"/>
                      <a:pt x="115" y="3"/>
                      <a:pt x="82" y="4"/>
                    </a:cubicBezTo>
                    <a:cubicBezTo>
                      <a:pt x="0" y="7"/>
                      <a:pt x="16" y="39"/>
                      <a:pt x="23" y="65"/>
                    </a:cubicBezTo>
                    <a:close/>
                    <a:moveTo>
                      <a:pt x="83" y="11"/>
                    </a:moveTo>
                    <a:cubicBezTo>
                      <a:pt x="111" y="10"/>
                      <a:pt x="140" y="8"/>
                      <a:pt x="139" y="52"/>
                    </a:cubicBezTo>
                    <a:cubicBezTo>
                      <a:pt x="139" y="78"/>
                      <a:pt x="121" y="101"/>
                      <a:pt x="93" y="104"/>
                    </a:cubicBezTo>
                    <a:cubicBezTo>
                      <a:pt x="64" y="107"/>
                      <a:pt x="41" y="89"/>
                      <a:pt x="31" y="64"/>
                    </a:cubicBezTo>
                    <a:cubicBezTo>
                      <a:pt x="25" y="41"/>
                      <a:pt x="12" y="14"/>
                      <a:pt x="83" y="11"/>
                    </a:cubicBezTo>
                    <a:close/>
                  </a:path>
                </a:pathLst>
              </a:cu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5" name="íŝḷïḍè"/>
              <p:cNvSpPr/>
              <p:nvPr/>
            </p:nvSpPr>
            <p:spPr bwMode="auto">
              <a:xfrm>
                <a:off x="3783806" y="3152776"/>
                <a:ext cx="63500" cy="42862"/>
              </a:xfrm>
              <a:custGeom>
                <a:avLst/>
                <a:gdLst>
                  <a:gd name="T0" fmla="*/ 4 w 42"/>
                  <a:gd name="T1" fmla="*/ 28 h 28"/>
                  <a:gd name="T2" fmla="*/ 39 w 42"/>
                  <a:gd name="T3" fmla="*/ 28 h 28"/>
                  <a:gd name="T4" fmla="*/ 42 w 42"/>
                  <a:gd name="T5" fmla="*/ 9 h 28"/>
                  <a:gd name="T6" fmla="*/ 0 w 42"/>
                  <a:gd name="T7" fmla="*/ 9 h 28"/>
                  <a:gd name="T8" fmla="*/ 4 w 42"/>
                  <a:gd name="T9" fmla="*/ 28 h 28"/>
                </a:gdLst>
                <a:ahLst/>
                <a:cxnLst>
                  <a:cxn ang="0">
                    <a:pos x="T0" y="T1"/>
                  </a:cxn>
                  <a:cxn ang="0">
                    <a:pos x="T2" y="T3"/>
                  </a:cxn>
                  <a:cxn ang="0">
                    <a:pos x="T4" y="T5"/>
                  </a:cxn>
                  <a:cxn ang="0">
                    <a:pos x="T6" y="T7"/>
                  </a:cxn>
                  <a:cxn ang="0">
                    <a:pos x="T8" y="T9"/>
                  </a:cxn>
                </a:cxnLst>
                <a:rect l="0" t="0" r="r" b="b"/>
                <a:pathLst>
                  <a:path w="42" h="28">
                    <a:moveTo>
                      <a:pt x="4" y="28"/>
                    </a:moveTo>
                    <a:cubicBezTo>
                      <a:pt x="4" y="28"/>
                      <a:pt x="22" y="16"/>
                      <a:pt x="39" y="28"/>
                    </a:cubicBezTo>
                    <a:cubicBezTo>
                      <a:pt x="39" y="28"/>
                      <a:pt x="35" y="16"/>
                      <a:pt x="42" y="9"/>
                    </a:cubicBezTo>
                    <a:cubicBezTo>
                      <a:pt x="42" y="9"/>
                      <a:pt x="24" y="0"/>
                      <a:pt x="0" y="9"/>
                    </a:cubicBezTo>
                    <a:cubicBezTo>
                      <a:pt x="0" y="9"/>
                      <a:pt x="5" y="20"/>
                      <a:pt x="4" y="28"/>
                    </a:cubicBezTo>
                    <a:close/>
                  </a:path>
                </a:pathLst>
              </a:cu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6" name="îslíḓé"/>
              <p:cNvSpPr/>
              <p:nvPr/>
            </p:nvSpPr>
            <p:spPr bwMode="auto">
              <a:xfrm>
                <a:off x="3566319" y="3154363"/>
                <a:ext cx="53975" cy="79375"/>
              </a:xfrm>
              <a:custGeom>
                <a:avLst/>
                <a:gdLst>
                  <a:gd name="T0" fmla="*/ 36 w 36"/>
                  <a:gd name="T1" fmla="*/ 0 h 52"/>
                  <a:gd name="T2" fmla="*/ 2 w 36"/>
                  <a:gd name="T3" fmla="*/ 4 h 52"/>
                  <a:gd name="T4" fmla="*/ 0 w 36"/>
                  <a:gd name="T5" fmla="*/ 36 h 52"/>
                  <a:gd name="T6" fmla="*/ 24 w 36"/>
                  <a:gd name="T7" fmla="*/ 52 h 52"/>
                  <a:gd name="T8" fmla="*/ 36 w 36"/>
                  <a:gd name="T9" fmla="*/ 0 h 52"/>
                </a:gdLst>
                <a:ahLst/>
                <a:cxnLst>
                  <a:cxn ang="0">
                    <a:pos x="T0" y="T1"/>
                  </a:cxn>
                  <a:cxn ang="0">
                    <a:pos x="T2" y="T3"/>
                  </a:cxn>
                  <a:cxn ang="0">
                    <a:pos x="T4" y="T5"/>
                  </a:cxn>
                  <a:cxn ang="0">
                    <a:pos x="T6" y="T7"/>
                  </a:cxn>
                  <a:cxn ang="0">
                    <a:pos x="T8" y="T9"/>
                  </a:cxn>
                </a:cxnLst>
                <a:rect l="0" t="0" r="r" b="b"/>
                <a:pathLst>
                  <a:path w="36" h="52">
                    <a:moveTo>
                      <a:pt x="36" y="0"/>
                    </a:moveTo>
                    <a:cubicBezTo>
                      <a:pt x="2" y="4"/>
                      <a:pt x="2" y="4"/>
                      <a:pt x="2" y="4"/>
                    </a:cubicBezTo>
                    <a:cubicBezTo>
                      <a:pt x="0" y="36"/>
                      <a:pt x="0" y="36"/>
                      <a:pt x="0" y="36"/>
                    </a:cubicBezTo>
                    <a:cubicBezTo>
                      <a:pt x="24" y="52"/>
                      <a:pt x="24" y="52"/>
                      <a:pt x="24" y="52"/>
                    </a:cubicBezTo>
                    <a:cubicBezTo>
                      <a:pt x="24" y="52"/>
                      <a:pt x="19" y="21"/>
                      <a:pt x="36" y="0"/>
                    </a:cubicBezTo>
                    <a:close/>
                  </a:path>
                </a:pathLst>
              </a:cu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7" name="iṥliḍe"/>
              <p:cNvSpPr/>
              <p:nvPr/>
            </p:nvSpPr>
            <p:spPr bwMode="auto">
              <a:xfrm>
                <a:off x="4009231" y="3154363"/>
                <a:ext cx="55563" cy="80962"/>
              </a:xfrm>
              <a:custGeom>
                <a:avLst/>
                <a:gdLst>
                  <a:gd name="T0" fmla="*/ 0 w 37"/>
                  <a:gd name="T1" fmla="*/ 0 h 53"/>
                  <a:gd name="T2" fmla="*/ 34 w 37"/>
                  <a:gd name="T3" fmla="*/ 5 h 53"/>
                  <a:gd name="T4" fmla="*/ 37 w 37"/>
                  <a:gd name="T5" fmla="*/ 37 h 53"/>
                  <a:gd name="T6" fmla="*/ 12 w 37"/>
                  <a:gd name="T7" fmla="*/ 53 h 53"/>
                  <a:gd name="T8" fmla="*/ 0 w 37"/>
                  <a:gd name="T9" fmla="*/ 0 h 53"/>
                </a:gdLst>
                <a:ahLst/>
                <a:cxnLst>
                  <a:cxn ang="0">
                    <a:pos x="T0" y="T1"/>
                  </a:cxn>
                  <a:cxn ang="0">
                    <a:pos x="T2" y="T3"/>
                  </a:cxn>
                  <a:cxn ang="0">
                    <a:pos x="T4" y="T5"/>
                  </a:cxn>
                  <a:cxn ang="0">
                    <a:pos x="T6" y="T7"/>
                  </a:cxn>
                  <a:cxn ang="0">
                    <a:pos x="T8" y="T9"/>
                  </a:cxn>
                </a:cxnLst>
                <a:rect l="0" t="0" r="r" b="b"/>
                <a:pathLst>
                  <a:path w="37" h="53">
                    <a:moveTo>
                      <a:pt x="0" y="0"/>
                    </a:moveTo>
                    <a:cubicBezTo>
                      <a:pt x="34" y="5"/>
                      <a:pt x="34" y="5"/>
                      <a:pt x="34" y="5"/>
                    </a:cubicBezTo>
                    <a:cubicBezTo>
                      <a:pt x="37" y="37"/>
                      <a:pt x="37" y="37"/>
                      <a:pt x="37" y="37"/>
                    </a:cubicBezTo>
                    <a:cubicBezTo>
                      <a:pt x="12" y="53"/>
                      <a:pt x="12" y="53"/>
                      <a:pt x="12" y="53"/>
                    </a:cubicBezTo>
                    <a:cubicBezTo>
                      <a:pt x="12" y="53"/>
                      <a:pt x="18" y="21"/>
                      <a:pt x="0" y="0"/>
                    </a:cubicBezTo>
                    <a:close/>
                  </a:path>
                </a:pathLst>
              </a:cu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8" name="íSḷîḍè"/>
              <p:cNvSpPr/>
              <p:nvPr/>
            </p:nvSpPr>
            <p:spPr bwMode="auto">
              <a:xfrm>
                <a:off x="2994819" y="4318001"/>
                <a:ext cx="796925" cy="254000"/>
              </a:xfrm>
              <a:custGeom>
                <a:avLst/>
                <a:gdLst>
                  <a:gd name="T0" fmla="*/ 513 w 526"/>
                  <a:gd name="T1" fmla="*/ 103 h 168"/>
                  <a:gd name="T2" fmla="*/ 526 w 526"/>
                  <a:gd name="T3" fmla="*/ 168 h 168"/>
                  <a:gd name="T4" fmla="*/ 239 w 526"/>
                  <a:gd name="T5" fmla="*/ 141 h 168"/>
                  <a:gd name="T6" fmla="*/ 112 w 526"/>
                  <a:gd name="T7" fmla="*/ 127 h 168"/>
                  <a:gd name="T8" fmla="*/ 16 w 526"/>
                  <a:gd name="T9" fmla="*/ 56 h 168"/>
                  <a:gd name="T10" fmla="*/ 156 w 526"/>
                  <a:gd name="T11" fmla="*/ 2 h 168"/>
                  <a:gd name="T12" fmla="*/ 513 w 526"/>
                  <a:gd name="T13" fmla="*/ 103 h 168"/>
                </a:gdLst>
                <a:ahLst/>
                <a:cxnLst>
                  <a:cxn ang="0">
                    <a:pos x="T0" y="T1"/>
                  </a:cxn>
                  <a:cxn ang="0">
                    <a:pos x="T2" y="T3"/>
                  </a:cxn>
                  <a:cxn ang="0">
                    <a:pos x="T4" y="T5"/>
                  </a:cxn>
                  <a:cxn ang="0">
                    <a:pos x="T6" y="T7"/>
                  </a:cxn>
                  <a:cxn ang="0">
                    <a:pos x="T8" y="T9"/>
                  </a:cxn>
                  <a:cxn ang="0">
                    <a:pos x="T10" y="T11"/>
                  </a:cxn>
                  <a:cxn ang="0">
                    <a:pos x="T12" y="T13"/>
                  </a:cxn>
                </a:cxnLst>
                <a:rect l="0" t="0" r="r" b="b"/>
                <a:pathLst>
                  <a:path w="526" h="168">
                    <a:moveTo>
                      <a:pt x="513" y="103"/>
                    </a:moveTo>
                    <a:cubicBezTo>
                      <a:pt x="526" y="168"/>
                      <a:pt x="526" y="168"/>
                      <a:pt x="526" y="168"/>
                    </a:cubicBezTo>
                    <a:cubicBezTo>
                      <a:pt x="430" y="158"/>
                      <a:pt x="335" y="151"/>
                      <a:pt x="239" y="141"/>
                    </a:cubicBezTo>
                    <a:cubicBezTo>
                      <a:pt x="197" y="137"/>
                      <a:pt x="155" y="130"/>
                      <a:pt x="112" y="127"/>
                    </a:cubicBezTo>
                    <a:cubicBezTo>
                      <a:pt x="72" y="123"/>
                      <a:pt x="0" y="115"/>
                      <a:pt x="16" y="56"/>
                    </a:cubicBezTo>
                    <a:cubicBezTo>
                      <a:pt x="30" y="8"/>
                      <a:pt x="118" y="0"/>
                      <a:pt x="156" y="2"/>
                    </a:cubicBezTo>
                    <a:cubicBezTo>
                      <a:pt x="156" y="2"/>
                      <a:pt x="446" y="34"/>
                      <a:pt x="513" y="103"/>
                    </a:cubicBezTo>
                    <a:close/>
                  </a:path>
                </a:pathLst>
              </a:custGeom>
              <a:solidFill>
                <a:srgbClr val="EDB09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9" name="iṧḻídé"/>
              <p:cNvSpPr/>
              <p:nvPr/>
            </p:nvSpPr>
            <p:spPr bwMode="auto">
              <a:xfrm>
                <a:off x="2969419" y="4170363"/>
                <a:ext cx="855663" cy="415925"/>
              </a:xfrm>
              <a:custGeom>
                <a:avLst/>
                <a:gdLst>
                  <a:gd name="T0" fmla="*/ 116 w 565"/>
                  <a:gd name="T1" fmla="*/ 0 h 275"/>
                  <a:gd name="T2" fmla="*/ 565 w 565"/>
                  <a:gd name="T3" fmla="*/ 185 h 275"/>
                  <a:gd name="T4" fmla="*/ 553 w 565"/>
                  <a:gd name="T5" fmla="*/ 275 h 275"/>
                  <a:gd name="T6" fmla="*/ 64 w 565"/>
                  <a:gd name="T7" fmla="*/ 223 h 275"/>
                  <a:gd name="T8" fmla="*/ 48 w 565"/>
                  <a:gd name="T9" fmla="*/ 114 h 275"/>
                  <a:gd name="T10" fmla="*/ 116 w 565"/>
                  <a:gd name="T11" fmla="*/ 0 h 275"/>
                </a:gdLst>
                <a:ahLst/>
                <a:cxnLst>
                  <a:cxn ang="0">
                    <a:pos x="T0" y="T1"/>
                  </a:cxn>
                  <a:cxn ang="0">
                    <a:pos x="T2" y="T3"/>
                  </a:cxn>
                  <a:cxn ang="0">
                    <a:pos x="T4" y="T5"/>
                  </a:cxn>
                  <a:cxn ang="0">
                    <a:pos x="T6" y="T7"/>
                  </a:cxn>
                  <a:cxn ang="0">
                    <a:pos x="T8" y="T9"/>
                  </a:cxn>
                  <a:cxn ang="0">
                    <a:pos x="T10" y="T11"/>
                  </a:cxn>
                </a:cxnLst>
                <a:rect l="0" t="0" r="r" b="b"/>
                <a:pathLst>
                  <a:path w="565" h="275">
                    <a:moveTo>
                      <a:pt x="116" y="0"/>
                    </a:moveTo>
                    <a:cubicBezTo>
                      <a:pt x="565" y="185"/>
                      <a:pt x="565" y="185"/>
                      <a:pt x="565" y="185"/>
                    </a:cubicBezTo>
                    <a:cubicBezTo>
                      <a:pt x="553" y="275"/>
                      <a:pt x="553" y="275"/>
                      <a:pt x="553" y="275"/>
                    </a:cubicBezTo>
                    <a:cubicBezTo>
                      <a:pt x="64" y="223"/>
                      <a:pt x="64" y="223"/>
                      <a:pt x="64" y="223"/>
                    </a:cubicBezTo>
                    <a:cubicBezTo>
                      <a:pt x="64" y="223"/>
                      <a:pt x="0" y="201"/>
                      <a:pt x="48" y="114"/>
                    </a:cubicBezTo>
                    <a:lnTo>
                      <a:pt x="116" y="0"/>
                    </a:lnTo>
                    <a:close/>
                  </a:path>
                </a:pathLst>
              </a:custGeom>
              <a:solidFill>
                <a:srgbClr val="2C292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0" name="îSḷíḓé"/>
              <p:cNvSpPr/>
              <p:nvPr/>
            </p:nvSpPr>
            <p:spPr bwMode="auto">
              <a:xfrm>
                <a:off x="3858419" y="4340226"/>
                <a:ext cx="795338" cy="255587"/>
              </a:xfrm>
              <a:custGeom>
                <a:avLst/>
                <a:gdLst>
                  <a:gd name="T0" fmla="*/ 13 w 526"/>
                  <a:gd name="T1" fmla="*/ 104 h 169"/>
                  <a:gd name="T2" fmla="*/ 0 w 526"/>
                  <a:gd name="T3" fmla="*/ 169 h 169"/>
                  <a:gd name="T4" fmla="*/ 287 w 526"/>
                  <a:gd name="T5" fmla="*/ 142 h 169"/>
                  <a:gd name="T6" fmla="*/ 414 w 526"/>
                  <a:gd name="T7" fmla="*/ 127 h 169"/>
                  <a:gd name="T8" fmla="*/ 510 w 526"/>
                  <a:gd name="T9" fmla="*/ 56 h 169"/>
                  <a:gd name="T10" fmla="*/ 370 w 526"/>
                  <a:gd name="T11" fmla="*/ 3 h 169"/>
                  <a:gd name="T12" fmla="*/ 13 w 526"/>
                  <a:gd name="T13" fmla="*/ 104 h 169"/>
                </a:gdLst>
                <a:ahLst/>
                <a:cxnLst>
                  <a:cxn ang="0">
                    <a:pos x="T0" y="T1"/>
                  </a:cxn>
                  <a:cxn ang="0">
                    <a:pos x="T2" y="T3"/>
                  </a:cxn>
                  <a:cxn ang="0">
                    <a:pos x="T4" y="T5"/>
                  </a:cxn>
                  <a:cxn ang="0">
                    <a:pos x="T6" y="T7"/>
                  </a:cxn>
                  <a:cxn ang="0">
                    <a:pos x="T8" y="T9"/>
                  </a:cxn>
                  <a:cxn ang="0">
                    <a:pos x="T10" y="T11"/>
                  </a:cxn>
                  <a:cxn ang="0">
                    <a:pos x="T12" y="T13"/>
                  </a:cxn>
                </a:cxnLst>
                <a:rect l="0" t="0" r="r" b="b"/>
                <a:pathLst>
                  <a:path w="526" h="169">
                    <a:moveTo>
                      <a:pt x="13" y="104"/>
                    </a:moveTo>
                    <a:cubicBezTo>
                      <a:pt x="0" y="169"/>
                      <a:pt x="0" y="169"/>
                      <a:pt x="0" y="169"/>
                    </a:cubicBezTo>
                    <a:cubicBezTo>
                      <a:pt x="96" y="159"/>
                      <a:pt x="192" y="152"/>
                      <a:pt x="287" y="142"/>
                    </a:cubicBezTo>
                    <a:cubicBezTo>
                      <a:pt x="329" y="138"/>
                      <a:pt x="371" y="131"/>
                      <a:pt x="414" y="127"/>
                    </a:cubicBezTo>
                    <a:cubicBezTo>
                      <a:pt x="454" y="124"/>
                      <a:pt x="526" y="115"/>
                      <a:pt x="510" y="56"/>
                    </a:cubicBezTo>
                    <a:cubicBezTo>
                      <a:pt x="496" y="8"/>
                      <a:pt x="408" y="0"/>
                      <a:pt x="370" y="3"/>
                    </a:cubicBezTo>
                    <a:cubicBezTo>
                      <a:pt x="370" y="3"/>
                      <a:pt x="80" y="35"/>
                      <a:pt x="13" y="104"/>
                    </a:cubicBezTo>
                    <a:close/>
                  </a:path>
                </a:pathLst>
              </a:custGeom>
              <a:solidFill>
                <a:srgbClr val="EDB09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1" name="íṧlîḑê"/>
              <p:cNvSpPr/>
              <p:nvPr/>
            </p:nvSpPr>
            <p:spPr bwMode="auto">
              <a:xfrm>
                <a:off x="3828256" y="4192588"/>
                <a:ext cx="855663" cy="417512"/>
              </a:xfrm>
              <a:custGeom>
                <a:avLst/>
                <a:gdLst>
                  <a:gd name="T0" fmla="*/ 449 w 566"/>
                  <a:gd name="T1" fmla="*/ 0 h 276"/>
                  <a:gd name="T2" fmla="*/ 0 w 566"/>
                  <a:gd name="T3" fmla="*/ 185 h 276"/>
                  <a:gd name="T4" fmla="*/ 12 w 566"/>
                  <a:gd name="T5" fmla="*/ 276 h 276"/>
                  <a:gd name="T6" fmla="*/ 501 w 566"/>
                  <a:gd name="T7" fmla="*/ 224 h 276"/>
                  <a:gd name="T8" fmla="*/ 518 w 566"/>
                  <a:gd name="T9" fmla="*/ 115 h 276"/>
                  <a:gd name="T10" fmla="*/ 449 w 566"/>
                  <a:gd name="T11" fmla="*/ 0 h 276"/>
                </a:gdLst>
                <a:ahLst/>
                <a:cxnLst>
                  <a:cxn ang="0">
                    <a:pos x="T0" y="T1"/>
                  </a:cxn>
                  <a:cxn ang="0">
                    <a:pos x="T2" y="T3"/>
                  </a:cxn>
                  <a:cxn ang="0">
                    <a:pos x="T4" y="T5"/>
                  </a:cxn>
                  <a:cxn ang="0">
                    <a:pos x="T6" y="T7"/>
                  </a:cxn>
                  <a:cxn ang="0">
                    <a:pos x="T8" y="T9"/>
                  </a:cxn>
                  <a:cxn ang="0">
                    <a:pos x="T10" y="T11"/>
                  </a:cxn>
                </a:cxnLst>
                <a:rect l="0" t="0" r="r" b="b"/>
                <a:pathLst>
                  <a:path w="566" h="276">
                    <a:moveTo>
                      <a:pt x="449" y="0"/>
                    </a:moveTo>
                    <a:cubicBezTo>
                      <a:pt x="0" y="185"/>
                      <a:pt x="0" y="185"/>
                      <a:pt x="0" y="185"/>
                    </a:cubicBezTo>
                    <a:cubicBezTo>
                      <a:pt x="12" y="276"/>
                      <a:pt x="12" y="276"/>
                      <a:pt x="12" y="276"/>
                    </a:cubicBezTo>
                    <a:cubicBezTo>
                      <a:pt x="501" y="224"/>
                      <a:pt x="501" y="224"/>
                      <a:pt x="501" y="224"/>
                    </a:cubicBezTo>
                    <a:cubicBezTo>
                      <a:pt x="501" y="224"/>
                      <a:pt x="566" y="201"/>
                      <a:pt x="518" y="115"/>
                    </a:cubicBezTo>
                    <a:lnTo>
                      <a:pt x="449" y="0"/>
                    </a:lnTo>
                    <a:close/>
                  </a:path>
                </a:pathLst>
              </a:custGeom>
              <a:solidFill>
                <a:srgbClr val="2C292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2" name="îṡļîḋe"/>
              <p:cNvSpPr/>
              <p:nvPr/>
            </p:nvSpPr>
            <p:spPr bwMode="auto">
              <a:xfrm>
                <a:off x="3336131" y="4108451"/>
                <a:ext cx="925513" cy="555625"/>
              </a:xfrm>
              <a:custGeom>
                <a:avLst/>
                <a:gdLst>
                  <a:gd name="T0" fmla="*/ 581 w 612"/>
                  <a:gd name="T1" fmla="*/ 329 h 367"/>
                  <a:gd name="T2" fmla="*/ 543 w 612"/>
                  <a:gd name="T3" fmla="*/ 367 h 367"/>
                  <a:gd name="T4" fmla="*/ 69 w 612"/>
                  <a:gd name="T5" fmla="*/ 367 h 367"/>
                  <a:gd name="T6" fmla="*/ 31 w 612"/>
                  <a:gd name="T7" fmla="*/ 329 h 367"/>
                  <a:gd name="T8" fmla="*/ 0 w 612"/>
                  <a:gd name="T9" fmla="*/ 37 h 367"/>
                  <a:gd name="T10" fmla="*/ 38 w 612"/>
                  <a:gd name="T11" fmla="*/ 0 h 367"/>
                  <a:gd name="T12" fmla="*/ 574 w 612"/>
                  <a:gd name="T13" fmla="*/ 0 h 367"/>
                  <a:gd name="T14" fmla="*/ 612 w 612"/>
                  <a:gd name="T15" fmla="*/ 37 h 367"/>
                  <a:gd name="T16" fmla="*/ 581 w 612"/>
                  <a:gd name="T17" fmla="*/ 329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2" h="367">
                    <a:moveTo>
                      <a:pt x="581" y="329"/>
                    </a:moveTo>
                    <a:cubicBezTo>
                      <a:pt x="581" y="350"/>
                      <a:pt x="564" y="367"/>
                      <a:pt x="543" y="367"/>
                    </a:cubicBezTo>
                    <a:cubicBezTo>
                      <a:pt x="69" y="367"/>
                      <a:pt x="69" y="367"/>
                      <a:pt x="69" y="367"/>
                    </a:cubicBezTo>
                    <a:cubicBezTo>
                      <a:pt x="48" y="367"/>
                      <a:pt x="31" y="350"/>
                      <a:pt x="31" y="329"/>
                    </a:cubicBezTo>
                    <a:cubicBezTo>
                      <a:pt x="0" y="37"/>
                      <a:pt x="0" y="37"/>
                      <a:pt x="0" y="37"/>
                    </a:cubicBezTo>
                    <a:cubicBezTo>
                      <a:pt x="0" y="17"/>
                      <a:pt x="17" y="0"/>
                      <a:pt x="38" y="0"/>
                    </a:cubicBezTo>
                    <a:cubicBezTo>
                      <a:pt x="574" y="0"/>
                      <a:pt x="574" y="0"/>
                      <a:pt x="574" y="0"/>
                    </a:cubicBezTo>
                    <a:cubicBezTo>
                      <a:pt x="595" y="0"/>
                      <a:pt x="612" y="17"/>
                      <a:pt x="612" y="37"/>
                    </a:cubicBezTo>
                    <a:lnTo>
                      <a:pt x="581" y="329"/>
                    </a:ln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3" name="išļïḋè"/>
              <p:cNvSpPr/>
              <p:nvPr/>
            </p:nvSpPr>
            <p:spPr bwMode="auto">
              <a:xfrm>
                <a:off x="3366294" y="4151313"/>
                <a:ext cx="865188" cy="512762"/>
              </a:xfrm>
              <a:custGeom>
                <a:avLst/>
                <a:gdLst>
                  <a:gd name="T0" fmla="*/ 541 w 572"/>
                  <a:gd name="T1" fmla="*/ 304 h 339"/>
                  <a:gd name="T2" fmla="*/ 505 w 572"/>
                  <a:gd name="T3" fmla="*/ 339 h 339"/>
                  <a:gd name="T4" fmla="*/ 67 w 572"/>
                  <a:gd name="T5" fmla="*/ 339 h 339"/>
                  <a:gd name="T6" fmla="*/ 31 w 572"/>
                  <a:gd name="T7" fmla="*/ 304 h 339"/>
                  <a:gd name="T8" fmla="*/ 0 w 572"/>
                  <a:gd name="T9" fmla="*/ 35 h 339"/>
                  <a:gd name="T10" fmla="*/ 35 w 572"/>
                  <a:gd name="T11" fmla="*/ 0 h 339"/>
                  <a:gd name="T12" fmla="*/ 537 w 572"/>
                  <a:gd name="T13" fmla="*/ 0 h 339"/>
                  <a:gd name="T14" fmla="*/ 572 w 572"/>
                  <a:gd name="T15" fmla="*/ 35 h 339"/>
                  <a:gd name="T16" fmla="*/ 541 w 572"/>
                  <a:gd name="T17" fmla="*/ 304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2" h="339">
                    <a:moveTo>
                      <a:pt x="541" y="304"/>
                    </a:moveTo>
                    <a:cubicBezTo>
                      <a:pt x="541" y="323"/>
                      <a:pt x="525" y="339"/>
                      <a:pt x="505" y="339"/>
                    </a:cubicBezTo>
                    <a:cubicBezTo>
                      <a:pt x="67" y="339"/>
                      <a:pt x="67" y="339"/>
                      <a:pt x="67" y="339"/>
                    </a:cubicBezTo>
                    <a:cubicBezTo>
                      <a:pt x="47" y="339"/>
                      <a:pt x="31" y="323"/>
                      <a:pt x="31" y="304"/>
                    </a:cubicBezTo>
                    <a:cubicBezTo>
                      <a:pt x="0" y="35"/>
                      <a:pt x="0" y="35"/>
                      <a:pt x="0" y="35"/>
                    </a:cubicBezTo>
                    <a:cubicBezTo>
                      <a:pt x="0" y="15"/>
                      <a:pt x="16" y="0"/>
                      <a:pt x="35" y="0"/>
                    </a:cubicBezTo>
                    <a:cubicBezTo>
                      <a:pt x="537" y="0"/>
                      <a:pt x="537" y="0"/>
                      <a:pt x="537" y="0"/>
                    </a:cubicBezTo>
                    <a:cubicBezTo>
                      <a:pt x="556" y="0"/>
                      <a:pt x="572" y="15"/>
                      <a:pt x="572" y="35"/>
                    </a:cubicBezTo>
                    <a:lnTo>
                      <a:pt x="541" y="304"/>
                    </a:lnTo>
                    <a:close/>
                  </a:path>
                </a:pathLst>
              </a:custGeom>
              <a:solidFill>
                <a:srgbClr val="E6E7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grpSp>
          <p:nvGrpSpPr>
            <p:cNvPr id="214" name="íšliḋé"/>
            <p:cNvGrpSpPr/>
            <p:nvPr/>
          </p:nvGrpSpPr>
          <p:grpSpPr>
            <a:xfrm>
              <a:off x="1176576" y="4315708"/>
              <a:ext cx="9838849" cy="1906587"/>
              <a:chOff x="1774030" y="4683126"/>
              <a:chExt cx="9838849" cy="1906587"/>
            </a:xfrm>
          </p:grpSpPr>
          <p:grpSp>
            <p:nvGrpSpPr>
              <p:cNvPr id="215" name="îŝľidé"/>
              <p:cNvGrpSpPr/>
              <p:nvPr/>
            </p:nvGrpSpPr>
            <p:grpSpPr>
              <a:xfrm>
                <a:off x="1774030" y="4683126"/>
                <a:ext cx="9838849" cy="165100"/>
                <a:chOff x="1774031" y="4683126"/>
                <a:chExt cx="8643938" cy="130175"/>
              </a:xfrm>
            </p:grpSpPr>
            <p:sp>
              <p:nvSpPr>
                <p:cNvPr id="216" name="îṧlíḓé"/>
                <p:cNvSpPr/>
                <p:nvPr/>
              </p:nvSpPr>
              <p:spPr bwMode="auto">
                <a:xfrm>
                  <a:off x="1774031" y="4683126"/>
                  <a:ext cx="8643938" cy="130175"/>
                </a:xfrm>
                <a:custGeom>
                  <a:avLst/>
                  <a:gdLst>
                    <a:gd name="T0" fmla="*/ 5404 w 5445"/>
                    <a:gd name="T1" fmla="*/ 82 h 82"/>
                    <a:gd name="T2" fmla="*/ 40 w 5445"/>
                    <a:gd name="T3" fmla="*/ 82 h 82"/>
                    <a:gd name="T4" fmla="*/ 0 w 5445"/>
                    <a:gd name="T5" fmla="*/ 0 h 82"/>
                    <a:gd name="T6" fmla="*/ 5445 w 5445"/>
                    <a:gd name="T7" fmla="*/ 0 h 82"/>
                    <a:gd name="T8" fmla="*/ 5404 w 5445"/>
                    <a:gd name="T9" fmla="*/ 82 h 82"/>
                  </a:gdLst>
                  <a:ahLst/>
                  <a:cxnLst>
                    <a:cxn ang="0">
                      <a:pos x="T0" y="T1"/>
                    </a:cxn>
                    <a:cxn ang="0">
                      <a:pos x="T2" y="T3"/>
                    </a:cxn>
                    <a:cxn ang="0">
                      <a:pos x="T4" y="T5"/>
                    </a:cxn>
                    <a:cxn ang="0">
                      <a:pos x="T6" y="T7"/>
                    </a:cxn>
                    <a:cxn ang="0">
                      <a:pos x="T8" y="T9"/>
                    </a:cxn>
                  </a:cxnLst>
                  <a:rect l="0" t="0" r="r" b="b"/>
                  <a:pathLst>
                    <a:path w="5445" h="82">
                      <a:moveTo>
                        <a:pt x="5404" y="82"/>
                      </a:moveTo>
                      <a:lnTo>
                        <a:pt x="40" y="82"/>
                      </a:lnTo>
                      <a:lnTo>
                        <a:pt x="0" y="0"/>
                      </a:lnTo>
                      <a:lnTo>
                        <a:pt x="5445" y="0"/>
                      </a:lnTo>
                      <a:lnTo>
                        <a:pt x="5404" y="82"/>
                      </a:lnTo>
                      <a:close/>
                    </a:path>
                  </a:pathLst>
                </a:custGeom>
                <a:solidFill>
                  <a:srgbClr val="745A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7" name="îś1íďé"/>
                <p:cNvSpPr/>
                <p:nvPr/>
              </p:nvSpPr>
              <p:spPr bwMode="auto">
                <a:xfrm>
                  <a:off x="1774031" y="4683126"/>
                  <a:ext cx="8643938" cy="47625"/>
                </a:xfrm>
                <a:custGeom>
                  <a:avLst/>
                  <a:gdLst>
                    <a:gd name="T0" fmla="*/ 5445 w 5445"/>
                    <a:gd name="T1" fmla="*/ 0 h 30"/>
                    <a:gd name="T2" fmla="*/ 0 w 5445"/>
                    <a:gd name="T3" fmla="*/ 0 h 30"/>
                    <a:gd name="T4" fmla="*/ 14 w 5445"/>
                    <a:gd name="T5" fmla="*/ 30 h 30"/>
                    <a:gd name="T6" fmla="*/ 5430 w 5445"/>
                    <a:gd name="T7" fmla="*/ 30 h 30"/>
                    <a:gd name="T8" fmla="*/ 5445 w 5445"/>
                    <a:gd name="T9" fmla="*/ 0 h 30"/>
                  </a:gdLst>
                  <a:ahLst/>
                  <a:cxnLst>
                    <a:cxn ang="0">
                      <a:pos x="T0" y="T1"/>
                    </a:cxn>
                    <a:cxn ang="0">
                      <a:pos x="T2" y="T3"/>
                    </a:cxn>
                    <a:cxn ang="0">
                      <a:pos x="T4" y="T5"/>
                    </a:cxn>
                    <a:cxn ang="0">
                      <a:pos x="T6" y="T7"/>
                    </a:cxn>
                    <a:cxn ang="0">
                      <a:pos x="T8" y="T9"/>
                    </a:cxn>
                  </a:cxnLst>
                  <a:rect l="0" t="0" r="r" b="b"/>
                  <a:pathLst>
                    <a:path w="5445" h="30">
                      <a:moveTo>
                        <a:pt x="5445" y="0"/>
                      </a:moveTo>
                      <a:lnTo>
                        <a:pt x="0" y="0"/>
                      </a:lnTo>
                      <a:lnTo>
                        <a:pt x="14" y="30"/>
                      </a:lnTo>
                      <a:lnTo>
                        <a:pt x="5430" y="30"/>
                      </a:lnTo>
                      <a:lnTo>
                        <a:pt x="5445" y="0"/>
                      </a:lnTo>
                      <a:close/>
                    </a:path>
                  </a:pathLst>
                </a:custGeom>
                <a:solidFill>
                  <a:srgbClr val="EEA16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grpSp>
            <p:nvGrpSpPr>
              <p:cNvPr id="218" name="ïšḷîḋé"/>
              <p:cNvGrpSpPr/>
              <p:nvPr/>
            </p:nvGrpSpPr>
            <p:grpSpPr>
              <a:xfrm>
                <a:off x="2482713" y="4813301"/>
                <a:ext cx="8421482" cy="1776412"/>
                <a:chOff x="2547144" y="4813301"/>
                <a:chExt cx="8421482" cy="1776412"/>
              </a:xfrm>
            </p:grpSpPr>
            <p:sp>
              <p:nvSpPr>
                <p:cNvPr id="219" name="ïšḷîḓé"/>
                <p:cNvSpPr/>
                <p:nvPr/>
              </p:nvSpPr>
              <p:spPr bwMode="auto">
                <a:xfrm>
                  <a:off x="10862263" y="4813301"/>
                  <a:ext cx="106363" cy="1776412"/>
                </a:xfrm>
                <a:prstGeom prst="rect">
                  <a:avLst/>
                </a:prstGeom>
                <a:solidFill>
                  <a:srgbClr val="745A4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20" name="ïšľïďe"/>
                <p:cNvSpPr/>
                <p:nvPr/>
              </p:nvSpPr>
              <p:spPr bwMode="auto">
                <a:xfrm>
                  <a:off x="2547144" y="4813301"/>
                  <a:ext cx="106363" cy="1776412"/>
                </a:xfrm>
                <a:prstGeom prst="rect">
                  <a:avLst/>
                </a:prstGeom>
                <a:solidFill>
                  <a:srgbClr val="745A4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grpSp>
        </p:grpSp>
        <p:grpSp>
          <p:nvGrpSpPr>
            <p:cNvPr id="221" name="îSľíḍê"/>
            <p:cNvGrpSpPr/>
            <p:nvPr/>
          </p:nvGrpSpPr>
          <p:grpSpPr>
            <a:xfrm>
              <a:off x="1689223" y="3990270"/>
              <a:ext cx="512763" cy="320674"/>
              <a:chOff x="1689223" y="4357688"/>
              <a:chExt cx="512763" cy="320674"/>
            </a:xfrm>
          </p:grpSpPr>
          <p:sp>
            <p:nvSpPr>
              <p:cNvPr id="222" name="îṥļîḍe"/>
              <p:cNvSpPr/>
              <p:nvPr/>
            </p:nvSpPr>
            <p:spPr bwMode="auto">
              <a:xfrm>
                <a:off x="1709861" y="4527550"/>
                <a:ext cx="423863" cy="139700"/>
              </a:xfrm>
              <a:custGeom>
                <a:avLst/>
                <a:gdLst>
                  <a:gd name="T0" fmla="*/ 280 w 280"/>
                  <a:gd name="T1" fmla="*/ 0 h 92"/>
                  <a:gd name="T2" fmla="*/ 40 w 280"/>
                  <a:gd name="T3" fmla="*/ 0 h 92"/>
                  <a:gd name="T4" fmla="*/ 0 w 280"/>
                  <a:gd name="T5" fmla="*/ 42 h 92"/>
                  <a:gd name="T6" fmla="*/ 0 w 280"/>
                  <a:gd name="T7" fmla="*/ 50 h 92"/>
                  <a:gd name="T8" fmla="*/ 40 w 280"/>
                  <a:gd name="T9" fmla="*/ 92 h 92"/>
                  <a:gd name="T10" fmla="*/ 280 w 280"/>
                  <a:gd name="T11" fmla="*/ 92 h 92"/>
                  <a:gd name="T12" fmla="*/ 280 w 280"/>
                  <a:gd name="T13" fmla="*/ 0 h 92"/>
                </a:gdLst>
                <a:ahLst/>
                <a:cxnLst>
                  <a:cxn ang="0">
                    <a:pos x="T0" y="T1"/>
                  </a:cxn>
                  <a:cxn ang="0">
                    <a:pos x="T2" y="T3"/>
                  </a:cxn>
                  <a:cxn ang="0">
                    <a:pos x="T4" y="T5"/>
                  </a:cxn>
                  <a:cxn ang="0">
                    <a:pos x="T6" y="T7"/>
                  </a:cxn>
                  <a:cxn ang="0">
                    <a:pos x="T8" y="T9"/>
                  </a:cxn>
                  <a:cxn ang="0">
                    <a:pos x="T10" y="T11"/>
                  </a:cxn>
                  <a:cxn ang="0">
                    <a:pos x="T12" y="T13"/>
                  </a:cxn>
                </a:cxnLst>
                <a:rect l="0" t="0" r="r" b="b"/>
                <a:pathLst>
                  <a:path w="280" h="92">
                    <a:moveTo>
                      <a:pt x="280" y="0"/>
                    </a:moveTo>
                    <a:cubicBezTo>
                      <a:pt x="40" y="0"/>
                      <a:pt x="40" y="0"/>
                      <a:pt x="40" y="0"/>
                    </a:cubicBezTo>
                    <a:cubicBezTo>
                      <a:pt x="18" y="0"/>
                      <a:pt x="0" y="19"/>
                      <a:pt x="0" y="42"/>
                    </a:cubicBezTo>
                    <a:cubicBezTo>
                      <a:pt x="0" y="50"/>
                      <a:pt x="0" y="50"/>
                      <a:pt x="0" y="50"/>
                    </a:cubicBezTo>
                    <a:cubicBezTo>
                      <a:pt x="0" y="73"/>
                      <a:pt x="18" y="92"/>
                      <a:pt x="40" y="92"/>
                    </a:cubicBezTo>
                    <a:cubicBezTo>
                      <a:pt x="280" y="92"/>
                      <a:pt x="280" y="92"/>
                      <a:pt x="280" y="92"/>
                    </a:cubicBezTo>
                    <a:lnTo>
                      <a:pt x="28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3" name="iṧḻíḓe"/>
              <p:cNvSpPr/>
              <p:nvPr/>
            </p:nvSpPr>
            <p:spPr bwMode="auto">
              <a:xfrm>
                <a:off x="1689223" y="4518025"/>
                <a:ext cx="455613" cy="160337"/>
              </a:xfrm>
              <a:custGeom>
                <a:avLst/>
                <a:gdLst>
                  <a:gd name="T0" fmla="*/ 301 w 301"/>
                  <a:gd name="T1" fmla="*/ 96 h 106"/>
                  <a:gd name="T2" fmla="*/ 54 w 301"/>
                  <a:gd name="T3" fmla="*/ 96 h 106"/>
                  <a:gd name="T4" fmla="*/ 19 w 301"/>
                  <a:gd name="T5" fmla="*/ 63 h 106"/>
                  <a:gd name="T6" fmla="*/ 19 w 301"/>
                  <a:gd name="T7" fmla="*/ 43 h 106"/>
                  <a:gd name="T8" fmla="*/ 54 w 301"/>
                  <a:gd name="T9" fmla="*/ 9 h 106"/>
                  <a:gd name="T10" fmla="*/ 301 w 301"/>
                  <a:gd name="T11" fmla="*/ 9 h 106"/>
                  <a:gd name="T12" fmla="*/ 301 w 301"/>
                  <a:gd name="T13" fmla="*/ 0 h 106"/>
                  <a:gd name="T14" fmla="*/ 41 w 301"/>
                  <a:gd name="T15" fmla="*/ 0 h 106"/>
                  <a:gd name="T16" fmla="*/ 0 w 301"/>
                  <a:gd name="T17" fmla="*/ 40 h 106"/>
                  <a:gd name="T18" fmla="*/ 0 w 301"/>
                  <a:gd name="T19" fmla="*/ 65 h 106"/>
                  <a:gd name="T20" fmla="*/ 41 w 301"/>
                  <a:gd name="T21" fmla="*/ 106 h 106"/>
                  <a:gd name="T22" fmla="*/ 301 w 301"/>
                  <a:gd name="T23" fmla="*/ 106 h 106"/>
                  <a:gd name="T24" fmla="*/ 301 w 301"/>
                  <a:gd name="T25" fmla="*/ 9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 h="106">
                    <a:moveTo>
                      <a:pt x="301" y="96"/>
                    </a:moveTo>
                    <a:cubicBezTo>
                      <a:pt x="54" y="96"/>
                      <a:pt x="54" y="96"/>
                      <a:pt x="54" y="96"/>
                    </a:cubicBezTo>
                    <a:cubicBezTo>
                      <a:pt x="35" y="96"/>
                      <a:pt x="19" y="81"/>
                      <a:pt x="19" y="63"/>
                    </a:cubicBezTo>
                    <a:cubicBezTo>
                      <a:pt x="19" y="43"/>
                      <a:pt x="19" y="43"/>
                      <a:pt x="19" y="43"/>
                    </a:cubicBezTo>
                    <a:cubicBezTo>
                      <a:pt x="19" y="24"/>
                      <a:pt x="35" y="9"/>
                      <a:pt x="54" y="9"/>
                    </a:cubicBezTo>
                    <a:cubicBezTo>
                      <a:pt x="301" y="9"/>
                      <a:pt x="301" y="9"/>
                      <a:pt x="301" y="9"/>
                    </a:cubicBezTo>
                    <a:cubicBezTo>
                      <a:pt x="301" y="0"/>
                      <a:pt x="301" y="0"/>
                      <a:pt x="301" y="0"/>
                    </a:cubicBezTo>
                    <a:cubicBezTo>
                      <a:pt x="41" y="0"/>
                      <a:pt x="41" y="0"/>
                      <a:pt x="41" y="0"/>
                    </a:cubicBezTo>
                    <a:cubicBezTo>
                      <a:pt x="18" y="0"/>
                      <a:pt x="0" y="18"/>
                      <a:pt x="0" y="40"/>
                    </a:cubicBezTo>
                    <a:cubicBezTo>
                      <a:pt x="0" y="65"/>
                      <a:pt x="0" y="65"/>
                      <a:pt x="0" y="65"/>
                    </a:cubicBezTo>
                    <a:cubicBezTo>
                      <a:pt x="0" y="87"/>
                      <a:pt x="18" y="106"/>
                      <a:pt x="41" y="106"/>
                    </a:cubicBezTo>
                    <a:cubicBezTo>
                      <a:pt x="301" y="106"/>
                      <a:pt x="301" y="106"/>
                      <a:pt x="301" y="106"/>
                    </a:cubicBezTo>
                    <a:lnTo>
                      <a:pt x="301" y="96"/>
                    </a:lnTo>
                    <a:close/>
                  </a:path>
                </a:pathLst>
              </a:custGeom>
              <a:solidFill>
                <a:srgbClr val="003A5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4" name="íş1îďe"/>
              <p:cNvSpPr/>
              <p:nvPr/>
            </p:nvSpPr>
            <p:spPr bwMode="auto">
              <a:xfrm>
                <a:off x="1759073" y="4367213"/>
                <a:ext cx="422275" cy="139700"/>
              </a:xfrm>
              <a:custGeom>
                <a:avLst/>
                <a:gdLst>
                  <a:gd name="T0" fmla="*/ 0 w 279"/>
                  <a:gd name="T1" fmla="*/ 0 h 92"/>
                  <a:gd name="T2" fmla="*/ 239 w 279"/>
                  <a:gd name="T3" fmla="*/ 0 h 92"/>
                  <a:gd name="T4" fmla="*/ 279 w 279"/>
                  <a:gd name="T5" fmla="*/ 42 h 92"/>
                  <a:gd name="T6" fmla="*/ 279 w 279"/>
                  <a:gd name="T7" fmla="*/ 50 h 92"/>
                  <a:gd name="T8" fmla="*/ 239 w 279"/>
                  <a:gd name="T9" fmla="*/ 92 h 92"/>
                  <a:gd name="T10" fmla="*/ 0 w 279"/>
                  <a:gd name="T11" fmla="*/ 92 h 92"/>
                  <a:gd name="T12" fmla="*/ 0 w 279"/>
                  <a:gd name="T13" fmla="*/ 0 h 92"/>
                </a:gdLst>
                <a:ahLst/>
                <a:cxnLst>
                  <a:cxn ang="0">
                    <a:pos x="T0" y="T1"/>
                  </a:cxn>
                  <a:cxn ang="0">
                    <a:pos x="T2" y="T3"/>
                  </a:cxn>
                  <a:cxn ang="0">
                    <a:pos x="T4" y="T5"/>
                  </a:cxn>
                  <a:cxn ang="0">
                    <a:pos x="T6" y="T7"/>
                  </a:cxn>
                  <a:cxn ang="0">
                    <a:pos x="T8" y="T9"/>
                  </a:cxn>
                  <a:cxn ang="0">
                    <a:pos x="T10" y="T11"/>
                  </a:cxn>
                  <a:cxn ang="0">
                    <a:pos x="T12" y="T13"/>
                  </a:cxn>
                </a:cxnLst>
                <a:rect l="0" t="0" r="r" b="b"/>
                <a:pathLst>
                  <a:path w="279" h="92">
                    <a:moveTo>
                      <a:pt x="0" y="0"/>
                    </a:moveTo>
                    <a:cubicBezTo>
                      <a:pt x="239" y="0"/>
                      <a:pt x="239" y="0"/>
                      <a:pt x="239" y="0"/>
                    </a:cubicBezTo>
                    <a:cubicBezTo>
                      <a:pt x="261" y="0"/>
                      <a:pt x="279" y="19"/>
                      <a:pt x="279" y="42"/>
                    </a:cubicBezTo>
                    <a:cubicBezTo>
                      <a:pt x="279" y="50"/>
                      <a:pt x="279" y="50"/>
                      <a:pt x="279" y="50"/>
                    </a:cubicBezTo>
                    <a:cubicBezTo>
                      <a:pt x="279" y="74"/>
                      <a:pt x="261" y="92"/>
                      <a:pt x="239" y="92"/>
                    </a:cubicBezTo>
                    <a:cubicBezTo>
                      <a:pt x="0" y="92"/>
                      <a:pt x="0" y="92"/>
                      <a:pt x="0" y="92"/>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5" name="îsļïďè"/>
              <p:cNvSpPr/>
              <p:nvPr/>
            </p:nvSpPr>
            <p:spPr bwMode="auto">
              <a:xfrm>
                <a:off x="1746373" y="4357688"/>
                <a:ext cx="455613" cy="160337"/>
              </a:xfrm>
              <a:custGeom>
                <a:avLst/>
                <a:gdLst>
                  <a:gd name="T0" fmla="*/ 0 w 301"/>
                  <a:gd name="T1" fmla="*/ 96 h 106"/>
                  <a:gd name="T2" fmla="*/ 247 w 301"/>
                  <a:gd name="T3" fmla="*/ 96 h 106"/>
                  <a:gd name="T4" fmla="*/ 282 w 301"/>
                  <a:gd name="T5" fmla="*/ 63 h 106"/>
                  <a:gd name="T6" fmla="*/ 282 w 301"/>
                  <a:gd name="T7" fmla="*/ 43 h 106"/>
                  <a:gd name="T8" fmla="*/ 247 w 301"/>
                  <a:gd name="T9" fmla="*/ 10 h 106"/>
                  <a:gd name="T10" fmla="*/ 0 w 301"/>
                  <a:gd name="T11" fmla="*/ 10 h 106"/>
                  <a:gd name="T12" fmla="*/ 0 w 301"/>
                  <a:gd name="T13" fmla="*/ 0 h 106"/>
                  <a:gd name="T14" fmla="*/ 260 w 301"/>
                  <a:gd name="T15" fmla="*/ 0 h 106"/>
                  <a:gd name="T16" fmla="*/ 301 w 301"/>
                  <a:gd name="T17" fmla="*/ 40 h 106"/>
                  <a:gd name="T18" fmla="*/ 301 w 301"/>
                  <a:gd name="T19" fmla="*/ 65 h 106"/>
                  <a:gd name="T20" fmla="*/ 260 w 301"/>
                  <a:gd name="T21" fmla="*/ 106 h 106"/>
                  <a:gd name="T22" fmla="*/ 0 w 301"/>
                  <a:gd name="T23" fmla="*/ 106 h 106"/>
                  <a:gd name="T24" fmla="*/ 0 w 301"/>
                  <a:gd name="T25" fmla="*/ 9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 h="106">
                    <a:moveTo>
                      <a:pt x="0" y="96"/>
                    </a:moveTo>
                    <a:cubicBezTo>
                      <a:pt x="247" y="96"/>
                      <a:pt x="247" y="96"/>
                      <a:pt x="247" y="96"/>
                    </a:cubicBezTo>
                    <a:cubicBezTo>
                      <a:pt x="266" y="96"/>
                      <a:pt x="282" y="81"/>
                      <a:pt x="282" y="63"/>
                    </a:cubicBezTo>
                    <a:cubicBezTo>
                      <a:pt x="282" y="43"/>
                      <a:pt x="282" y="43"/>
                      <a:pt x="282" y="43"/>
                    </a:cubicBezTo>
                    <a:cubicBezTo>
                      <a:pt x="282" y="24"/>
                      <a:pt x="266" y="10"/>
                      <a:pt x="247" y="10"/>
                    </a:cubicBezTo>
                    <a:cubicBezTo>
                      <a:pt x="0" y="10"/>
                      <a:pt x="0" y="10"/>
                      <a:pt x="0" y="10"/>
                    </a:cubicBezTo>
                    <a:cubicBezTo>
                      <a:pt x="0" y="0"/>
                      <a:pt x="0" y="0"/>
                      <a:pt x="0" y="0"/>
                    </a:cubicBezTo>
                    <a:cubicBezTo>
                      <a:pt x="260" y="0"/>
                      <a:pt x="260" y="0"/>
                      <a:pt x="260" y="0"/>
                    </a:cubicBezTo>
                    <a:cubicBezTo>
                      <a:pt x="283" y="0"/>
                      <a:pt x="301" y="18"/>
                      <a:pt x="301" y="40"/>
                    </a:cubicBezTo>
                    <a:cubicBezTo>
                      <a:pt x="301" y="65"/>
                      <a:pt x="301" y="65"/>
                      <a:pt x="301" y="65"/>
                    </a:cubicBezTo>
                    <a:cubicBezTo>
                      <a:pt x="301" y="88"/>
                      <a:pt x="283" y="106"/>
                      <a:pt x="260" y="106"/>
                    </a:cubicBezTo>
                    <a:cubicBezTo>
                      <a:pt x="0" y="106"/>
                      <a:pt x="0" y="106"/>
                      <a:pt x="0" y="106"/>
                    </a:cubicBezTo>
                    <a:lnTo>
                      <a:pt x="0" y="96"/>
                    </a:lnTo>
                    <a:close/>
                  </a:path>
                </a:pathLst>
              </a:custGeom>
              <a:solidFill>
                <a:srgbClr val="FAAF4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grpSp>
          <p:nvGrpSpPr>
            <p:cNvPr id="226" name="ïṥliḋê"/>
            <p:cNvGrpSpPr/>
            <p:nvPr/>
          </p:nvGrpSpPr>
          <p:grpSpPr>
            <a:xfrm>
              <a:off x="6159956" y="3898195"/>
              <a:ext cx="250825" cy="409575"/>
              <a:chOff x="6484143" y="4265613"/>
              <a:chExt cx="250825" cy="409575"/>
            </a:xfrm>
          </p:grpSpPr>
          <p:sp>
            <p:nvSpPr>
              <p:cNvPr id="227" name="íṥ1ïďè"/>
              <p:cNvSpPr/>
              <p:nvPr/>
            </p:nvSpPr>
            <p:spPr bwMode="auto">
              <a:xfrm>
                <a:off x="6503193" y="4351338"/>
                <a:ext cx="215900" cy="323850"/>
              </a:xfrm>
              <a:custGeom>
                <a:avLst/>
                <a:gdLst>
                  <a:gd name="T0" fmla="*/ 124 w 136"/>
                  <a:gd name="T1" fmla="*/ 204 h 204"/>
                  <a:gd name="T2" fmla="*/ 9 w 136"/>
                  <a:gd name="T3" fmla="*/ 204 h 204"/>
                  <a:gd name="T4" fmla="*/ 0 w 136"/>
                  <a:gd name="T5" fmla="*/ 0 h 204"/>
                  <a:gd name="T6" fmla="*/ 136 w 136"/>
                  <a:gd name="T7" fmla="*/ 0 h 204"/>
                  <a:gd name="T8" fmla="*/ 124 w 136"/>
                  <a:gd name="T9" fmla="*/ 204 h 204"/>
                </a:gdLst>
                <a:ahLst/>
                <a:cxnLst>
                  <a:cxn ang="0">
                    <a:pos x="T0" y="T1"/>
                  </a:cxn>
                  <a:cxn ang="0">
                    <a:pos x="T2" y="T3"/>
                  </a:cxn>
                  <a:cxn ang="0">
                    <a:pos x="T4" y="T5"/>
                  </a:cxn>
                  <a:cxn ang="0">
                    <a:pos x="T6" y="T7"/>
                  </a:cxn>
                  <a:cxn ang="0">
                    <a:pos x="T8" y="T9"/>
                  </a:cxn>
                </a:cxnLst>
                <a:rect l="0" t="0" r="r" b="b"/>
                <a:pathLst>
                  <a:path w="136" h="204">
                    <a:moveTo>
                      <a:pt x="124" y="204"/>
                    </a:moveTo>
                    <a:lnTo>
                      <a:pt x="9" y="204"/>
                    </a:lnTo>
                    <a:lnTo>
                      <a:pt x="0" y="0"/>
                    </a:lnTo>
                    <a:lnTo>
                      <a:pt x="136" y="0"/>
                    </a:lnTo>
                    <a:lnTo>
                      <a:pt x="124" y="20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8" name="ïṣḻiḓe"/>
              <p:cNvSpPr/>
              <p:nvPr/>
            </p:nvSpPr>
            <p:spPr bwMode="auto">
              <a:xfrm>
                <a:off x="6484143" y="4300538"/>
                <a:ext cx="250825" cy="50800"/>
              </a:xfrm>
              <a:custGeom>
                <a:avLst/>
                <a:gdLst>
                  <a:gd name="T0" fmla="*/ 155 w 158"/>
                  <a:gd name="T1" fmla="*/ 0 h 32"/>
                  <a:gd name="T2" fmla="*/ 4 w 158"/>
                  <a:gd name="T3" fmla="*/ 0 h 32"/>
                  <a:gd name="T4" fmla="*/ 0 w 158"/>
                  <a:gd name="T5" fmla="*/ 32 h 32"/>
                  <a:gd name="T6" fmla="*/ 158 w 158"/>
                  <a:gd name="T7" fmla="*/ 32 h 32"/>
                  <a:gd name="T8" fmla="*/ 155 w 158"/>
                  <a:gd name="T9" fmla="*/ 0 h 32"/>
                </a:gdLst>
                <a:ahLst/>
                <a:cxnLst>
                  <a:cxn ang="0">
                    <a:pos x="T0" y="T1"/>
                  </a:cxn>
                  <a:cxn ang="0">
                    <a:pos x="T2" y="T3"/>
                  </a:cxn>
                  <a:cxn ang="0">
                    <a:pos x="T4" y="T5"/>
                  </a:cxn>
                  <a:cxn ang="0">
                    <a:pos x="T6" y="T7"/>
                  </a:cxn>
                  <a:cxn ang="0">
                    <a:pos x="T8" y="T9"/>
                  </a:cxn>
                </a:cxnLst>
                <a:rect l="0" t="0" r="r" b="b"/>
                <a:pathLst>
                  <a:path w="158" h="32">
                    <a:moveTo>
                      <a:pt x="155" y="0"/>
                    </a:moveTo>
                    <a:lnTo>
                      <a:pt x="4" y="0"/>
                    </a:lnTo>
                    <a:lnTo>
                      <a:pt x="0" y="32"/>
                    </a:lnTo>
                    <a:lnTo>
                      <a:pt x="158" y="32"/>
                    </a:lnTo>
                    <a:lnTo>
                      <a:pt x="155" y="0"/>
                    </a:lnTo>
                    <a:close/>
                  </a:path>
                </a:pathLst>
              </a:custGeom>
              <a:solidFill>
                <a:srgbClr val="8C623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9" name="işḻïḋe"/>
              <p:cNvSpPr/>
              <p:nvPr/>
            </p:nvSpPr>
            <p:spPr bwMode="auto">
              <a:xfrm>
                <a:off x="6503193" y="4265613"/>
                <a:ext cx="215900" cy="34925"/>
              </a:xfrm>
              <a:prstGeom prst="rect">
                <a:avLst/>
              </a:prstGeom>
              <a:solidFill>
                <a:srgbClr val="8C623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30" name="ïṩ1îdê"/>
              <p:cNvSpPr/>
              <p:nvPr/>
            </p:nvSpPr>
            <p:spPr bwMode="auto">
              <a:xfrm>
                <a:off x="6503193" y="4448175"/>
                <a:ext cx="215900" cy="122237"/>
              </a:xfrm>
              <a:custGeom>
                <a:avLst/>
                <a:gdLst>
                  <a:gd name="T0" fmla="*/ 0 w 136"/>
                  <a:gd name="T1" fmla="*/ 0 h 77"/>
                  <a:gd name="T2" fmla="*/ 3 w 136"/>
                  <a:gd name="T3" fmla="*/ 77 h 77"/>
                  <a:gd name="T4" fmla="*/ 131 w 136"/>
                  <a:gd name="T5" fmla="*/ 77 h 77"/>
                  <a:gd name="T6" fmla="*/ 136 w 136"/>
                  <a:gd name="T7" fmla="*/ 0 h 77"/>
                  <a:gd name="T8" fmla="*/ 0 w 136"/>
                  <a:gd name="T9" fmla="*/ 0 h 77"/>
                </a:gdLst>
                <a:ahLst/>
                <a:cxnLst>
                  <a:cxn ang="0">
                    <a:pos x="T0" y="T1"/>
                  </a:cxn>
                  <a:cxn ang="0">
                    <a:pos x="T2" y="T3"/>
                  </a:cxn>
                  <a:cxn ang="0">
                    <a:pos x="T4" y="T5"/>
                  </a:cxn>
                  <a:cxn ang="0">
                    <a:pos x="T6" y="T7"/>
                  </a:cxn>
                  <a:cxn ang="0">
                    <a:pos x="T8" y="T9"/>
                  </a:cxn>
                </a:cxnLst>
                <a:rect l="0" t="0" r="r" b="b"/>
                <a:pathLst>
                  <a:path w="136" h="77">
                    <a:moveTo>
                      <a:pt x="0" y="0"/>
                    </a:moveTo>
                    <a:lnTo>
                      <a:pt x="3" y="77"/>
                    </a:lnTo>
                    <a:lnTo>
                      <a:pt x="131" y="77"/>
                    </a:lnTo>
                    <a:lnTo>
                      <a:pt x="136" y="0"/>
                    </a:lnTo>
                    <a:lnTo>
                      <a:pt x="0" y="0"/>
                    </a:lnTo>
                    <a:close/>
                  </a:path>
                </a:pathLst>
              </a:custGeom>
              <a:solidFill>
                <a:srgbClr val="8C623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1" name="î$ḻiḋê"/>
              <p:cNvSpPr/>
              <p:nvPr/>
            </p:nvSpPr>
            <p:spPr bwMode="auto">
              <a:xfrm>
                <a:off x="6576218" y="4486275"/>
                <a:ext cx="65088" cy="66675"/>
              </a:xfrm>
              <a:custGeom>
                <a:avLst/>
                <a:gdLst>
                  <a:gd name="T0" fmla="*/ 28 w 43"/>
                  <a:gd name="T1" fmla="*/ 20 h 44"/>
                  <a:gd name="T2" fmla="*/ 7 w 43"/>
                  <a:gd name="T3" fmla="*/ 1 h 44"/>
                  <a:gd name="T4" fmla="*/ 4 w 43"/>
                  <a:gd name="T5" fmla="*/ 3 h 44"/>
                  <a:gd name="T6" fmla="*/ 12 w 43"/>
                  <a:gd name="T7" fmla="*/ 32 h 44"/>
                  <a:gd name="T8" fmla="*/ 42 w 43"/>
                  <a:gd name="T9" fmla="*/ 41 h 44"/>
                  <a:gd name="T10" fmla="*/ 43 w 43"/>
                  <a:gd name="T11" fmla="*/ 38 h 44"/>
                  <a:gd name="T12" fmla="*/ 28 w 43"/>
                  <a:gd name="T13" fmla="*/ 20 h 44"/>
                </a:gdLst>
                <a:ahLst/>
                <a:cxnLst>
                  <a:cxn ang="0">
                    <a:pos x="T0" y="T1"/>
                  </a:cxn>
                  <a:cxn ang="0">
                    <a:pos x="T2" y="T3"/>
                  </a:cxn>
                  <a:cxn ang="0">
                    <a:pos x="T4" y="T5"/>
                  </a:cxn>
                  <a:cxn ang="0">
                    <a:pos x="T6" y="T7"/>
                  </a:cxn>
                  <a:cxn ang="0">
                    <a:pos x="T8" y="T9"/>
                  </a:cxn>
                  <a:cxn ang="0">
                    <a:pos x="T10" y="T11"/>
                  </a:cxn>
                  <a:cxn ang="0">
                    <a:pos x="T12" y="T13"/>
                  </a:cxn>
                </a:cxnLst>
                <a:rect l="0" t="0" r="r" b="b"/>
                <a:pathLst>
                  <a:path w="43" h="44">
                    <a:moveTo>
                      <a:pt x="28" y="20"/>
                    </a:moveTo>
                    <a:cubicBezTo>
                      <a:pt x="23" y="9"/>
                      <a:pt x="14" y="5"/>
                      <a:pt x="7" y="1"/>
                    </a:cubicBezTo>
                    <a:cubicBezTo>
                      <a:pt x="6" y="0"/>
                      <a:pt x="4" y="2"/>
                      <a:pt x="4" y="3"/>
                    </a:cubicBezTo>
                    <a:cubicBezTo>
                      <a:pt x="0" y="11"/>
                      <a:pt x="3" y="23"/>
                      <a:pt x="12" y="32"/>
                    </a:cubicBezTo>
                    <a:cubicBezTo>
                      <a:pt x="21" y="41"/>
                      <a:pt x="34" y="44"/>
                      <a:pt x="42" y="41"/>
                    </a:cubicBezTo>
                    <a:cubicBezTo>
                      <a:pt x="43" y="41"/>
                      <a:pt x="43" y="39"/>
                      <a:pt x="43" y="38"/>
                    </a:cubicBezTo>
                    <a:cubicBezTo>
                      <a:pt x="35" y="31"/>
                      <a:pt x="30" y="25"/>
                      <a:pt x="28" y="20"/>
                    </a:cubicBezTo>
                    <a:close/>
                  </a:path>
                </a:pathLst>
              </a:custGeom>
              <a:solidFill>
                <a:srgbClr val="F5D4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2" name="íŝļiḋê"/>
              <p:cNvSpPr/>
              <p:nvPr/>
            </p:nvSpPr>
            <p:spPr bwMode="auto">
              <a:xfrm>
                <a:off x="6588918" y="4473575"/>
                <a:ext cx="68263" cy="68262"/>
              </a:xfrm>
              <a:custGeom>
                <a:avLst/>
                <a:gdLst>
                  <a:gd name="T0" fmla="*/ 32 w 45"/>
                  <a:gd name="T1" fmla="*/ 12 h 45"/>
                  <a:gd name="T2" fmla="*/ 3 w 45"/>
                  <a:gd name="T3" fmla="*/ 4 h 45"/>
                  <a:gd name="T4" fmla="*/ 2 w 45"/>
                  <a:gd name="T5" fmla="*/ 7 h 45"/>
                  <a:gd name="T6" fmla="*/ 23 w 45"/>
                  <a:gd name="T7" fmla="*/ 26 h 45"/>
                  <a:gd name="T8" fmla="*/ 36 w 45"/>
                  <a:gd name="T9" fmla="*/ 44 h 45"/>
                  <a:gd name="T10" fmla="*/ 38 w 45"/>
                  <a:gd name="T11" fmla="*/ 45 h 45"/>
                  <a:gd name="T12" fmla="*/ 40 w 45"/>
                  <a:gd name="T13" fmla="*/ 44 h 45"/>
                  <a:gd name="T14" fmla="*/ 32 w 45"/>
                  <a:gd name="T15" fmla="*/ 12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45">
                    <a:moveTo>
                      <a:pt x="32" y="12"/>
                    </a:moveTo>
                    <a:cubicBezTo>
                      <a:pt x="23" y="3"/>
                      <a:pt x="11" y="0"/>
                      <a:pt x="3" y="4"/>
                    </a:cubicBezTo>
                    <a:cubicBezTo>
                      <a:pt x="2" y="4"/>
                      <a:pt x="0" y="6"/>
                      <a:pt x="2" y="7"/>
                    </a:cubicBezTo>
                    <a:cubicBezTo>
                      <a:pt x="10" y="10"/>
                      <a:pt x="19" y="15"/>
                      <a:pt x="23" y="26"/>
                    </a:cubicBezTo>
                    <a:cubicBezTo>
                      <a:pt x="25" y="31"/>
                      <a:pt x="29" y="37"/>
                      <a:pt x="36" y="44"/>
                    </a:cubicBezTo>
                    <a:cubicBezTo>
                      <a:pt x="37" y="44"/>
                      <a:pt x="37" y="45"/>
                      <a:pt x="38" y="45"/>
                    </a:cubicBezTo>
                    <a:cubicBezTo>
                      <a:pt x="38" y="45"/>
                      <a:pt x="39" y="44"/>
                      <a:pt x="40" y="44"/>
                    </a:cubicBezTo>
                    <a:cubicBezTo>
                      <a:pt x="45" y="35"/>
                      <a:pt x="42" y="22"/>
                      <a:pt x="32" y="12"/>
                    </a:cubicBezTo>
                    <a:close/>
                  </a:path>
                </a:pathLst>
              </a:custGeom>
              <a:solidFill>
                <a:srgbClr val="F5D4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3" name="iśḻîḍe"/>
              <p:cNvSpPr/>
              <p:nvPr/>
            </p:nvSpPr>
            <p:spPr bwMode="auto">
              <a:xfrm>
                <a:off x="6515893" y="4265613"/>
                <a:ext cx="219075" cy="409575"/>
              </a:xfrm>
              <a:custGeom>
                <a:avLst/>
                <a:gdLst>
                  <a:gd name="T0" fmla="*/ 145 w 145"/>
                  <a:gd name="T1" fmla="*/ 56 h 270"/>
                  <a:gd name="T2" fmla="*/ 141 w 145"/>
                  <a:gd name="T3" fmla="*/ 22 h 270"/>
                  <a:gd name="T4" fmla="*/ 134 w 145"/>
                  <a:gd name="T5" fmla="*/ 22 h 270"/>
                  <a:gd name="T6" fmla="*/ 134 w 145"/>
                  <a:gd name="T7" fmla="*/ 0 h 270"/>
                  <a:gd name="T8" fmla="*/ 112 w 145"/>
                  <a:gd name="T9" fmla="*/ 0 h 270"/>
                  <a:gd name="T10" fmla="*/ 111 w 145"/>
                  <a:gd name="T11" fmla="*/ 22 h 270"/>
                  <a:gd name="T12" fmla="*/ 92 w 145"/>
                  <a:gd name="T13" fmla="*/ 22 h 270"/>
                  <a:gd name="T14" fmla="*/ 88 w 145"/>
                  <a:gd name="T15" fmla="*/ 56 h 270"/>
                  <a:gd name="T16" fmla="*/ 107 w 145"/>
                  <a:gd name="T17" fmla="*/ 56 h 270"/>
                  <a:gd name="T18" fmla="*/ 90 w 145"/>
                  <a:gd name="T19" fmla="*/ 120 h 270"/>
                  <a:gd name="T20" fmla="*/ 71 w 145"/>
                  <a:gd name="T21" fmla="*/ 120 h 270"/>
                  <a:gd name="T22" fmla="*/ 22 w 145"/>
                  <a:gd name="T23" fmla="*/ 201 h 270"/>
                  <a:gd name="T24" fmla="*/ 40 w 145"/>
                  <a:gd name="T25" fmla="*/ 201 h 270"/>
                  <a:gd name="T26" fmla="*/ 0 w 145"/>
                  <a:gd name="T27" fmla="*/ 237 h 270"/>
                  <a:gd name="T28" fmla="*/ 1 w 145"/>
                  <a:gd name="T29" fmla="*/ 270 h 270"/>
                  <a:gd name="T30" fmla="*/ 122 w 145"/>
                  <a:gd name="T31" fmla="*/ 270 h 270"/>
                  <a:gd name="T32" fmla="*/ 126 w 145"/>
                  <a:gd name="T33" fmla="*/ 201 h 270"/>
                  <a:gd name="T34" fmla="*/ 129 w 145"/>
                  <a:gd name="T35" fmla="*/ 201 h 270"/>
                  <a:gd name="T36" fmla="*/ 134 w 145"/>
                  <a:gd name="T37" fmla="*/ 120 h 270"/>
                  <a:gd name="T38" fmla="*/ 130 w 145"/>
                  <a:gd name="T39" fmla="*/ 120 h 270"/>
                  <a:gd name="T40" fmla="*/ 134 w 145"/>
                  <a:gd name="T41" fmla="*/ 56 h 270"/>
                  <a:gd name="T42" fmla="*/ 145 w 145"/>
                  <a:gd name="T43" fmla="*/ 56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5" h="270">
                    <a:moveTo>
                      <a:pt x="145" y="56"/>
                    </a:moveTo>
                    <a:cubicBezTo>
                      <a:pt x="141" y="22"/>
                      <a:pt x="141" y="22"/>
                      <a:pt x="141" y="22"/>
                    </a:cubicBezTo>
                    <a:cubicBezTo>
                      <a:pt x="134" y="22"/>
                      <a:pt x="134" y="22"/>
                      <a:pt x="134" y="22"/>
                    </a:cubicBezTo>
                    <a:cubicBezTo>
                      <a:pt x="134" y="0"/>
                      <a:pt x="134" y="0"/>
                      <a:pt x="134" y="0"/>
                    </a:cubicBezTo>
                    <a:cubicBezTo>
                      <a:pt x="112" y="0"/>
                      <a:pt x="112" y="0"/>
                      <a:pt x="112" y="0"/>
                    </a:cubicBezTo>
                    <a:cubicBezTo>
                      <a:pt x="112" y="7"/>
                      <a:pt x="111" y="14"/>
                      <a:pt x="111" y="22"/>
                    </a:cubicBezTo>
                    <a:cubicBezTo>
                      <a:pt x="92" y="22"/>
                      <a:pt x="92" y="22"/>
                      <a:pt x="92" y="22"/>
                    </a:cubicBezTo>
                    <a:cubicBezTo>
                      <a:pt x="92" y="33"/>
                      <a:pt x="90" y="44"/>
                      <a:pt x="88" y="56"/>
                    </a:cubicBezTo>
                    <a:cubicBezTo>
                      <a:pt x="107" y="56"/>
                      <a:pt x="107" y="56"/>
                      <a:pt x="107" y="56"/>
                    </a:cubicBezTo>
                    <a:cubicBezTo>
                      <a:pt x="104" y="76"/>
                      <a:pt x="99" y="98"/>
                      <a:pt x="90" y="120"/>
                    </a:cubicBezTo>
                    <a:cubicBezTo>
                      <a:pt x="71" y="120"/>
                      <a:pt x="71" y="120"/>
                      <a:pt x="71" y="120"/>
                    </a:cubicBezTo>
                    <a:cubicBezTo>
                      <a:pt x="61" y="147"/>
                      <a:pt x="45" y="176"/>
                      <a:pt x="22" y="201"/>
                    </a:cubicBezTo>
                    <a:cubicBezTo>
                      <a:pt x="40" y="201"/>
                      <a:pt x="40" y="201"/>
                      <a:pt x="40" y="201"/>
                    </a:cubicBezTo>
                    <a:cubicBezTo>
                      <a:pt x="29" y="214"/>
                      <a:pt x="15" y="226"/>
                      <a:pt x="0" y="237"/>
                    </a:cubicBezTo>
                    <a:cubicBezTo>
                      <a:pt x="1" y="270"/>
                      <a:pt x="1" y="270"/>
                      <a:pt x="1" y="270"/>
                    </a:cubicBezTo>
                    <a:cubicBezTo>
                      <a:pt x="122" y="270"/>
                      <a:pt x="122" y="270"/>
                      <a:pt x="122" y="270"/>
                    </a:cubicBezTo>
                    <a:cubicBezTo>
                      <a:pt x="126" y="201"/>
                      <a:pt x="126" y="201"/>
                      <a:pt x="126" y="201"/>
                    </a:cubicBezTo>
                    <a:cubicBezTo>
                      <a:pt x="129" y="201"/>
                      <a:pt x="129" y="201"/>
                      <a:pt x="129" y="201"/>
                    </a:cubicBezTo>
                    <a:cubicBezTo>
                      <a:pt x="134" y="120"/>
                      <a:pt x="134" y="120"/>
                      <a:pt x="134" y="120"/>
                    </a:cubicBezTo>
                    <a:cubicBezTo>
                      <a:pt x="130" y="120"/>
                      <a:pt x="130" y="120"/>
                      <a:pt x="130" y="120"/>
                    </a:cubicBezTo>
                    <a:cubicBezTo>
                      <a:pt x="134" y="56"/>
                      <a:pt x="134" y="56"/>
                      <a:pt x="134" y="56"/>
                    </a:cubicBezTo>
                    <a:lnTo>
                      <a:pt x="145" y="56"/>
                    </a:lnTo>
                    <a:close/>
                  </a:path>
                </a:pathLst>
              </a:custGeom>
              <a:solidFill>
                <a:schemeClr val="tx1">
                  <a:alpha val="15000"/>
                </a:schemeClr>
              </a:solidFill>
              <a:ln>
                <a:noFill/>
              </a:ln>
            </p:spPr>
            <p:txBody>
              <a:bodyPr anchor="ctr"/>
              <a:lstStyle/>
              <a:p>
                <a:pPr algn="ctr"/>
              </a:p>
            </p:txBody>
          </p:sp>
        </p:grpSp>
        <p:sp>
          <p:nvSpPr>
            <p:cNvPr id="234" name="i$1ïḑe"/>
            <p:cNvSpPr/>
            <p:nvPr/>
          </p:nvSpPr>
          <p:spPr bwMode="auto">
            <a:xfrm>
              <a:off x="2419472" y="1022187"/>
              <a:ext cx="1806575" cy="1286127"/>
            </a:xfrm>
            <a:custGeom>
              <a:avLst/>
              <a:gdLst>
                <a:gd name="T0" fmla="*/ 711 w 711"/>
                <a:gd name="T1" fmla="*/ 203 h 505"/>
                <a:gd name="T2" fmla="*/ 356 w 711"/>
                <a:gd name="T3" fmla="*/ 0 h 505"/>
                <a:gd name="T4" fmla="*/ 0 w 711"/>
                <a:gd name="T5" fmla="*/ 203 h 505"/>
                <a:gd name="T6" fmla="*/ 331 w 711"/>
                <a:gd name="T7" fmla="*/ 406 h 505"/>
                <a:gd name="T8" fmla="*/ 376 w 711"/>
                <a:gd name="T9" fmla="*/ 505 h 505"/>
                <a:gd name="T10" fmla="*/ 492 w 711"/>
                <a:gd name="T11" fmla="*/ 391 h 505"/>
                <a:gd name="T12" fmla="*/ 711 w 711"/>
                <a:gd name="T13" fmla="*/ 203 h 505"/>
              </a:gdLst>
              <a:ahLst/>
              <a:cxnLst>
                <a:cxn ang="0">
                  <a:pos x="T0" y="T1"/>
                </a:cxn>
                <a:cxn ang="0">
                  <a:pos x="T2" y="T3"/>
                </a:cxn>
                <a:cxn ang="0">
                  <a:pos x="T4" y="T5"/>
                </a:cxn>
                <a:cxn ang="0">
                  <a:pos x="T6" y="T7"/>
                </a:cxn>
                <a:cxn ang="0">
                  <a:pos x="T8" y="T9"/>
                </a:cxn>
                <a:cxn ang="0">
                  <a:pos x="T10" y="T11"/>
                </a:cxn>
                <a:cxn ang="0">
                  <a:pos x="T12" y="T13"/>
                </a:cxn>
              </a:cxnLst>
              <a:rect l="0" t="0" r="r" b="b"/>
              <a:pathLst>
                <a:path w="711" h="505">
                  <a:moveTo>
                    <a:pt x="711" y="203"/>
                  </a:moveTo>
                  <a:cubicBezTo>
                    <a:pt x="711" y="91"/>
                    <a:pt x="552" y="0"/>
                    <a:pt x="356" y="0"/>
                  </a:cubicBezTo>
                  <a:cubicBezTo>
                    <a:pt x="159" y="0"/>
                    <a:pt x="0" y="91"/>
                    <a:pt x="0" y="203"/>
                  </a:cubicBezTo>
                  <a:cubicBezTo>
                    <a:pt x="0" y="311"/>
                    <a:pt x="146" y="399"/>
                    <a:pt x="331" y="406"/>
                  </a:cubicBezTo>
                  <a:cubicBezTo>
                    <a:pt x="376" y="505"/>
                    <a:pt x="376" y="505"/>
                    <a:pt x="376" y="505"/>
                  </a:cubicBezTo>
                  <a:cubicBezTo>
                    <a:pt x="492" y="391"/>
                    <a:pt x="492" y="391"/>
                    <a:pt x="492" y="391"/>
                  </a:cubicBezTo>
                  <a:cubicBezTo>
                    <a:pt x="620" y="360"/>
                    <a:pt x="711" y="288"/>
                    <a:pt x="711" y="203"/>
                  </a:cubicBezTo>
                  <a:close/>
                </a:path>
              </a:pathLst>
            </a:custGeom>
            <a:solidFill>
              <a:schemeClr val="bg2">
                <a:lumMod val="90000"/>
              </a:schemeClr>
            </a:solidFill>
            <a:ln>
              <a:noFill/>
            </a:ln>
          </p:spPr>
          <p:txBody>
            <a:bodyPr anchor="ctr"/>
            <a:lstStyle/>
            <a:p>
              <a:pPr algn="ctr"/>
            </a:p>
          </p:txBody>
        </p:sp>
        <p:sp>
          <p:nvSpPr>
            <p:cNvPr id="235" name="íŝḷîdè"/>
            <p:cNvSpPr/>
            <p:nvPr/>
          </p:nvSpPr>
          <p:spPr bwMode="auto">
            <a:xfrm>
              <a:off x="4429526" y="1274474"/>
              <a:ext cx="1806575" cy="1286127"/>
            </a:xfrm>
            <a:custGeom>
              <a:avLst/>
              <a:gdLst>
                <a:gd name="T0" fmla="*/ 711 w 711"/>
                <a:gd name="T1" fmla="*/ 203 h 505"/>
                <a:gd name="T2" fmla="*/ 356 w 711"/>
                <a:gd name="T3" fmla="*/ 0 h 505"/>
                <a:gd name="T4" fmla="*/ 0 w 711"/>
                <a:gd name="T5" fmla="*/ 203 h 505"/>
                <a:gd name="T6" fmla="*/ 331 w 711"/>
                <a:gd name="T7" fmla="*/ 406 h 505"/>
                <a:gd name="T8" fmla="*/ 376 w 711"/>
                <a:gd name="T9" fmla="*/ 505 h 505"/>
                <a:gd name="T10" fmla="*/ 492 w 711"/>
                <a:gd name="T11" fmla="*/ 391 h 505"/>
                <a:gd name="T12" fmla="*/ 711 w 711"/>
                <a:gd name="T13" fmla="*/ 203 h 505"/>
              </a:gdLst>
              <a:ahLst/>
              <a:cxnLst>
                <a:cxn ang="0">
                  <a:pos x="T0" y="T1"/>
                </a:cxn>
                <a:cxn ang="0">
                  <a:pos x="T2" y="T3"/>
                </a:cxn>
                <a:cxn ang="0">
                  <a:pos x="T4" y="T5"/>
                </a:cxn>
                <a:cxn ang="0">
                  <a:pos x="T6" y="T7"/>
                </a:cxn>
                <a:cxn ang="0">
                  <a:pos x="T8" y="T9"/>
                </a:cxn>
                <a:cxn ang="0">
                  <a:pos x="T10" y="T11"/>
                </a:cxn>
                <a:cxn ang="0">
                  <a:pos x="T12" y="T13"/>
                </a:cxn>
              </a:cxnLst>
              <a:rect l="0" t="0" r="r" b="b"/>
              <a:pathLst>
                <a:path w="711" h="505">
                  <a:moveTo>
                    <a:pt x="711" y="203"/>
                  </a:moveTo>
                  <a:cubicBezTo>
                    <a:pt x="711" y="91"/>
                    <a:pt x="552" y="0"/>
                    <a:pt x="356" y="0"/>
                  </a:cubicBezTo>
                  <a:cubicBezTo>
                    <a:pt x="159" y="0"/>
                    <a:pt x="0" y="91"/>
                    <a:pt x="0" y="203"/>
                  </a:cubicBezTo>
                  <a:cubicBezTo>
                    <a:pt x="0" y="311"/>
                    <a:pt x="146" y="399"/>
                    <a:pt x="331" y="406"/>
                  </a:cubicBezTo>
                  <a:cubicBezTo>
                    <a:pt x="376" y="505"/>
                    <a:pt x="376" y="505"/>
                    <a:pt x="376" y="505"/>
                  </a:cubicBezTo>
                  <a:cubicBezTo>
                    <a:pt x="492" y="391"/>
                    <a:pt x="492" y="391"/>
                    <a:pt x="492" y="391"/>
                  </a:cubicBezTo>
                  <a:cubicBezTo>
                    <a:pt x="620" y="360"/>
                    <a:pt x="711" y="288"/>
                    <a:pt x="711" y="203"/>
                  </a:cubicBezTo>
                  <a:close/>
                </a:path>
              </a:pathLst>
            </a:custGeom>
            <a:solidFill>
              <a:schemeClr val="bg2">
                <a:lumMod val="90000"/>
              </a:schemeClr>
            </a:solidFill>
            <a:ln>
              <a:noFill/>
            </a:ln>
          </p:spPr>
          <p:txBody>
            <a:bodyPr anchor="ctr"/>
            <a:lstStyle/>
            <a:p>
              <a:pPr algn="ctr"/>
            </a:p>
          </p:txBody>
        </p:sp>
        <p:sp>
          <p:nvSpPr>
            <p:cNvPr id="236" name="íŝľiḋé"/>
            <p:cNvSpPr/>
            <p:nvPr/>
          </p:nvSpPr>
          <p:spPr bwMode="auto">
            <a:xfrm>
              <a:off x="6809245" y="1252336"/>
              <a:ext cx="1806575" cy="1286127"/>
            </a:xfrm>
            <a:custGeom>
              <a:avLst/>
              <a:gdLst>
                <a:gd name="T0" fmla="*/ 711 w 711"/>
                <a:gd name="T1" fmla="*/ 203 h 505"/>
                <a:gd name="T2" fmla="*/ 356 w 711"/>
                <a:gd name="T3" fmla="*/ 0 h 505"/>
                <a:gd name="T4" fmla="*/ 0 w 711"/>
                <a:gd name="T5" fmla="*/ 203 h 505"/>
                <a:gd name="T6" fmla="*/ 331 w 711"/>
                <a:gd name="T7" fmla="*/ 406 h 505"/>
                <a:gd name="T8" fmla="*/ 376 w 711"/>
                <a:gd name="T9" fmla="*/ 505 h 505"/>
                <a:gd name="T10" fmla="*/ 492 w 711"/>
                <a:gd name="T11" fmla="*/ 391 h 505"/>
                <a:gd name="T12" fmla="*/ 711 w 711"/>
                <a:gd name="T13" fmla="*/ 203 h 505"/>
              </a:gdLst>
              <a:ahLst/>
              <a:cxnLst>
                <a:cxn ang="0">
                  <a:pos x="T0" y="T1"/>
                </a:cxn>
                <a:cxn ang="0">
                  <a:pos x="T2" y="T3"/>
                </a:cxn>
                <a:cxn ang="0">
                  <a:pos x="T4" y="T5"/>
                </a:cxn>
                <a:cxn ang="0">
                  <a:pos x="T6" y="T7"/>
                </a:cxn>
                <a:cxn ang="0">
                  <a:pos x="T8" y="T9"/>
                </a:cxn>
                <a:cxn ang="0">
                  <a:pos x="T10" y="T11"/>
                </a:cxn>
                <a:cxn ang="0">
                  <a:pos x="T12" y="T13"/>
                </a:cxn>
              </a:cxnLst>
              <a:rect l="0" t="0" r="r" b="b"/>
              <a:pathLst>
                <a:path w="711" h="505">
                  <a:moveTo>
                    <a:pt x="711" y="203"/>
                  </a:moveTo>
                  <a:cubicBezTo>
                    <a:pt x="711" y="91"/>
                    <a:pt x="552" y="0"/>
                    <a:pt x="356" y="0"/>
                  </a:cubicBezTo>
                  <a:cubicBezTo>
                    <a:pt x="159" y="0"/>
                    <a:pt x="0" y="91"/>
                    <a:pt x="0" y="203"/>
                  </a:cubicBezTo>
                  <a:cubicBezTo>
                    <a:pt x="0" y="311"/>
                    <a:pt x="146" y="399"/>
                    <a:pt x="331" y="406"/>
                  </a:cubicBezTo>
                  <a:cubicBezTo>
                    <a:pt x="376" y="505"/>
                    <a:pt x="376" y="505"/>
                    <a:pt x="376" y="505"/>
                  </a:cubicBezTo>
                  <a:cubicBezTo>
                    <a:pt x="492" y="391"/>
                    <a:pt x="492" y="391"/>
                    <a:pt x="492" y="391"/>
                  </a:cubicBezTo>
                  <a:cubicBezTo>
                    <a:pt x="620" y="360"/>
                    <a:pt x="711" y="288"/>
                    <a:pt x="711" y="203"/>
                  </a:cubicBezTo>
                  <a:close/>
                </a:path>
              </a:pathLst>
            </a:custGeom>
            <a:solidFill>
              <a:schemeClr val="bg2">
                <a:lumMod val="90000"/>
              </a:schemeClr>
            </a:solidFill>
            <a:ln>
              <a:noFill/>
            </a:ln>
          </p:spPr>
          <p:txBody>
            <a:bodyPr anchor="ctr"/>
            <a:lstStyle/>
            <a:p>
              <a:pPr algn="ctr"/>
            </a:p>
          </p:txBody>
        </p:sp>
        <p:sp>
          <p:nvSpPr>
            <p:cNvPr id="237" name="íŝľiḓe"/>
            <p:cNvSpPr/>
            <p:nvPr/>
          </p:nvSpPr>
          <p:spPr bwMode="auto">
            <a:xfrm>
              <a:off x="9039205" y="1272363"/>
              <a:ext cx="1806575" cy="1286127"/>
            </a:xfrm>
            <a:custGeom>
              <a:avLst/>
              <a:gdLst>
                <a:gd name="T0" fmla="*/ 711 w 711"/>
                <a:gd name="T1" fmla="*/ 203 h 505"/>
                <a:gd name="T2" fmla="*/ 356 w 711"/>
                <a:gd name="T3" fmla="*/ 0 h 505"/>
                <a:gd name="T4" fmla="*/ 0 w 711"/>
                <a:gd name="T5" fmla="*/ 203 h 505"/>
                <a:gd name="T6" fmla="*/ 331 w 711"/>
                <a:gd name="T7" fmla="*/ 406 h 505"/>
                <a:gd name="T8" fmla="*/ 376 w 711"/>
                <a:gd name="T9" fmla="*/ 505 h 505"/>
                <a:gd name="T10" fmla="*/ 492 w 711"/>
                <a:gd name="T11" fmla="*/ 391 h 505"/>
                <a:gd name="T12" fmla="*/ 711 w 711"/>
                <a:gd name="T13" fmla="*/ 203 h 505"/>
              </a:gdLst>
              <a:ahLst/>
              <a:cxnLst>
                <a:cxn ang="0">
                  <a:pos x="T0" y="T1"/>
                </a:cxn>
                <a:cxn ang="0">
                  <a:pos x="T2" y="T3"/>
                </a:cxn>
                <a:cxn ang="0">
                  <a:pos x="T4" y="T5"/>
                </a:cxn>
                <a:cxn ang="0">
                  <a:pos x="T6" y="T7"/>
                </a:cxn>
                <a:cxn ang="0">
                  <a:pos x="T8" y="T9"/>
                </a:cxn>
                <a:cxn ang="0">
                  <a:pos x="T10" y="T11"/>
                </a:cxn>
                <a:cxn ang="0">
                  <a:pos x="T12" y="T13"/>
                </a:cxn>
              </a:cxnLst>
              <a:rect l="0" t="0" r="r" b="b"/>
              <a:pathLst>
                <a:path w="711" h="505">
                  <a:moveTo>
                    <a:pt x="711" y="203"/>
                  </a:moveTo>
                  <a:cubicBezTo>
                    <a:pt x="711" y="91"/>
                    <a:pt x="552" y="0"/>
                    <a:pt x="356" y="0"/>
                  </a:cubicBezTo>
                  <a:cubicBezTo>
                    <a:pt x="159" y="0"/>
                    <a:pt x="0" y="91"/>
                    <a:pt x="0" y="203"/>
                  </a:cubicBezTo>
                  <a:cubicBezTo>
                    <a:pt x="0" y="311"/>
                    <a:pt x="146" y="399"/>
                    <a:pt x="331" y="406"/>
                  </a:cubicBezTo>
                  <a:cubicBezTo>
                    <a:pt x="376" y="505"/>
                    <a:pt x="376" y="505"/>
                    <a:pt x="376" y="505"/>
                  </a:cubicBezTo>
                  <a:cubicBezTo>
                    <a:pt x="492" y="391"/>
                    <a:pt x="492" y="391"/>
                    <a:pt x="492" y="391"/>
                  </a:cubicBezTo>
                  <a:cubicBezTo>
                    <a:pt x="620" y="360"/>
                    <a:pt x="711" y="288"/>
                    <a:pt x="711" y="203"/>
                  </a:cubicBezTo>
                  <a:close/>
                </a:path>
              </a:pathLst>
            </a:custGeom>
            <a:solidFill>
              <a:schemeClr val="bg2">
                <a:lumMod val="90000"/>
              </a:schemeClr>
            </a:solidFill>
            <a:ln>
              <a:noFill/>
            </a:ln>
          </p:spPr>
          <p:txBody>
            <a:bodyPr anchor="ctr"/>
            <a:lstStyle/>
            <a:p>
              <a:pPr algn="ctr"/>
            </a:p>
          </p:txBody>
        </p:sp>
        <p:grpSp>
          <p:nvGrpSpPr>
            <p:cNvPr id="238" name="îsḷïde"/>
            <p:cNvGrpSpPr/>
            <p:nvPr/>
          </p:nvGrpSpPr>
          <p:grpSpPr>
            <a:xfrm>
              <a:off x="10191750" y="4071232"/>
              <a:ext cx="647700" cy="260351"/>
              <a:chOff x="10191750" y="4438650"/>
              <a:chExt cx="647700" cy="260351"/>
            </a:xfrm>
          </p:grpSpPr>
          <p:sp>
            <p:nvSpPr>
              <p:cNvPr id="239" name="îšḷiďe"/>
              <p:cNvSpPr/>
              <p:nvPr/>
            </p:nvSpPr>
            <p:spPr bwMode="auto">
              <a:xfrm>
                <a:off x="10610850" y="4441825"/>
                <a:ext cx="228600" cy="250825"/>
              </a:xfrm>
              <a:custGeom>
                <a:avLst/>
                <a:gdLst>
                  <a:gd name="T0" fmla="*/ 3 w 67"/>
                  <a:gd name="T1" fmla="*/ 42 h 72"/>
                  <a:gd name="T2" fmla="*/ 40 w 67"/>
                  <a:gd name="T3" fmla="*/ 69 h 72"/>
                  <a:gd name="T4" fmla="*/ 63 w 67"/>
                  <a:gd name="T5" fmla="*/ 30 h 72"/>
                  <a:gd name="T6" fmla="*/ 27 w 67"/>
                  <a:gd name="T7" fmla="*/ 3 h 72"/>
                  <a:gd name="T8" fmla="*/ 3 w 67"/>
                  <a:gd name="T9" fmla="*/ 42 h 72"/>
                </a:gdLst>
                <a:ahLst/>
                <a:cxnLst>
                  <a:cxn ang="0">
                    <a:pos x="T0" y="T1"/>
                  </a:cxn>
                  <a:cxn ang="0">
                    <a:pos x="T2" y="T3"/>
                  </a:cxn>
                  <a:cxn ang="0">
                    <a:pos x="T4" y="T5"/>
                  </a:cxn>
                  <a:cxn ang="0">
                    <a:pos x="T6" y="T7"/>
                  </a:cxn>
                  <a:cxn ang="0">
                    <a:pos x="T8" y="T9"/>
                  </a:cxn>
                </a:cxnLst>
                <a:rect l="0" t="0" r="r" b="b"/>
                <a:pathLst>
                  <a:path w="67" h="72">
                    <a:moveTo>
                      <a:pt x="3" y="42"/>
                    </a:moveTo>
                    <a:cubicBezTo>
                      <a:pt x="7" y="60"/>
                      <a:pt x="23" y="72"/>
                      <a:pt x="40" y="69"/>
                    </a:cubicBezTo>
                    <a:cubicBezTo>
                      <a:pt x="56" y="66"/>
                      <a:pt x="67" y="48"/>
                      <a:pt x="63" y="30"/>
                    </a:cubicBezTo>
                    <a:cubicBezTo>
                      <a:pt x="59" y="12"/>
                      <a:pt x="43" y="0"/>
                      <a:pt x="27" y="3"/>
                    </a:cubicBezTo>
                    <a:cubicBezTo>
                      <a:pt x="10" y="6"/>
                      <a:pt x="0" y="24"/>
                      <a:pt x="3" y="42"/>
                    </a:cubicBezTo>
                    <a:close/>
                  </a:path>
                </a:pathLst>
              </a:custGeom>
              <a:solidFill>
                <a:srgbClr val="E6E7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0" name="iś1ïḑê"/>
              <p:cNvSpPr/>
              <p:nvPr/>
            </p:nvSpPr>
            <p:spPr bwMode="auto">
              <a:xfrm>
                <a:off x="10599738" y="4441825"/>
                <a:ext cx="228600" cy="254000"/>
              </a:xfrm>
              <a:custGeom>
                <a:avLst/>
                <a:gdLst>
                  <a:gd name="T0" fmla="*/ 4 w 67"/>
                  <a:gd name="T1" fmla="*/ 42 h 73"/>
                  <a:gd name="T2" fmla="*/ 40 w 67"/>
                  <a:gd name="T3" fmla="*/ 69 h 73"/>
                  <a:gd name="T4" fmla="*/ 63 w 67"/>
                  <a:gd name="T5" fmla="*/ 30 h 73"/>
                  <a:gd name="T6" fmla="*/ 27 w 67"/>
                  <a:gd name="T7" fmla="*/ 3 h 73"/>
                  <a:gd name="T8" fmla="*/ 4 w 67"/>
                  <a:gd name="T9" fmla="*/ 42 h 73"/>
                </a:gdLst>
                <a:ahLst/>
                <a:cxnLst>
                  <a:cxn ang="0">
                    <a:pos x="T0" y="T1"/>
                  </a:cxn>
                  <a:cxn ang="0">
                    <a:pos x="T2" y="T3"/>
                  </a:cxn>
                  <a:cxn ang="0">
                    <a:pos x="T4" y="T5"/>
                  </a:cxn>
                  <a:cxn ang="0">
                    <a:pos x="T6" y="T7"/>
                  </a:cxn>
                  <a:cxn ang="0">
                    <a:pos x="T8" y="T9"/>
                  </a:cxn>
                </a:cxnLst>
                <a:rect l="0" t="0" r="r" b="b"/>
                <a:pathLst>
                  <a:path w="67" h="73">
                    <a:moveTo>
                      <a:pt x="4" y="42"/>
                    </a:moveTo>
                    <a:cubicBezTo>
                      <a:pt x="7" y="61"/>
                      <a:pt x="24" y="73"/>
                      <a:pt x="40" y="69"/>
                    </a:cubicBezTo>
                    <a:cubicBezTo>
                      <a:pt x="57" y="66"/>
                      <a:pt x="67" y="49"/>
                      <a:pt x="63" y="30"/>
                    </a:cubicBezTo>
                    <a:cubicBezTo>
                      <a:pt x="60" y="12"/>
                      <a:pt x="43" y="0"/>
                      <a:pt x="27" y="3"/>
                    </a:cubicBezTo>
                    <a:cubicBezTo>
                      <a:pt x="10" y="7"/>
                      <a:pt x="0" y="24"/>
                      <a:pt x="4" y="4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1" name="îšļïďè"/>
              <p:cNvSpPr/>
              <p:nvPr/>
            </p:nvSpPr>
            <p:spPr bwMode="auto">
              <a:xfrm>
                <a:off x="10587038" y="4456113"/>
                <a:ext cx="214313" cy="236538"/>
              </a:xfrm>
              <a:custGeom>
                <a:avLst/>
                <a:gdLst>
                  <a:gd name="T0" fmla="*/ 4 w 63"/>
                  <a:gd name="T1" fmla="*/ 39 h 68"/>
                  <a:gd name="T2" fmla="*/ 38 w 63"/>
                  <a:gd name="T3" fmla="*/ 65 h 68"/>
                  <a:gd name="T4" fmla="*/ 59 w 63"/>
                  <a:gd name="T5" fmla="*/ 28 h 68"/>
                  <a:gd name="T6" fmla="*/ 25 w 63"/>
                  <a:gd name="T7" fmla="*/ 3 h 68"/>
                  <a:gd name="T8" fmla="*/ 4 w 63"/>
                  <a:gd name="T9" fmla="*/ 39 h 68"/>
                </a:gdLst>
                <a:ahLst/>
                <a:cxnLst>
                  <a:cxn ang="0">
                    <a:pos x="T0" y="T1"/>
                  </a:cxn>
                  <a:cxn ang="0">
                    <a:pos x="T2" y="T3"/>
                  </a:cxn>
                  <a:cxn ang="0">
                    <a:pos x="T4" y="T5"/>
                  </a:cxn>
                  <a:cxn ang="0">
                    <a:pos x="T6" y="T7"/>
                  </a:cxn>
                  <a:cxn ang="0">
                    <a:pos x="T8" y="T9"/>
                  </a:cxn>
                </a:cxnLst>
                <a:rect l="0" t="0" r="r" b="b"/>
                <a:pathLst>
                  <a:path w="63" h="68">
                    <a:moveTo>
                      <a:pt x="4" y="39"/>
                    </a:moveTo>
                    <a:cubicBezTo>
                      <a:pt x="7" y="56"/>
                      <a:pt x="22" y="68"/>
                      <a:pt x="38" y="65"/>
                    </a:cubicBezTo>
                    <a:cubicBezTo>
                      <a:pt x="53" y="61"/>
                      <a:pt x="63" y="45"/>
                      <a:pt x="59" y="28"/>
                    </a:cubicBezTo>
                    <a:cubicBezTo>
                      <a:pt x="56" y="11"/>
                      <a:pt x="41" y="0"/>
                      <a:pt x="25" y="3"/>
                    </a:cubicBezTo>
                    <a:cubicBezTo>
                      <a:pt x="10" y="6"/>
                      <a:pt x="0" y="22"/>
                      <a:pt x="4" y="39"/>
                    </a:cubicBezTo>
                    <a:close/>
                  </a:path>
                </a:pathLst>
              </a:custGeom>
              <a:solidFill>
                <a:srgbClr val="D1D3D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2" name="işļiḓè"/>
              <p:cNvSpPr/>
              <p:nvPr/>
            </p:nvSpPr>
            <p:spPr bwMode="auto">
              <a:xfrm>
                <a:off x="10647363" y="4521200"/>
                <a:ext cx="92075" cy="101600"/>
              </a:xfrm>
              <a:custGeom>
                <a:avLst/>
                <a:gdLst>
                  <a:gd name="T0" fmla="*/ 2 w 27"/>
                  <a:gd name="T1" fmla="*/ 17 h 29"/>
                  <a:gd name="T2" fmla="*/ 16 w 27"/>
                  <a:gd name="T3" fmla="*/ 28 h 29"/>
                  <a:gd name="T4" fmla="*/ 25 w 27"/>
                  <a:gd name="T5" fmla="*/ 12 h 29"/>
                  <a:gd name="T6" fmla="*/ 11 w 27"/>
                  <a:gd name="T7" fmla="*/ 2 h 29"/>
                  <a:gd name="T8" fmla="*/ 2 w 27"/>
                  <a:gd name="T9" fmla="*/ 17 h 29"/>
                </a:gdLst>
                <a:ahLst/>
                <a:cxnLst>
                  <a:cxn ang="0">
                    <a:pos x="T0" y="T1"/>
                  </a:cxn>
                  <a:cxn ang="0">
                    <a:pos x="T2" y="T3"/>
                  </a:cxn>
                  <a:cxn ang="0">
                    <a:pos x="T4" y="T5"/>
                  </a:cxn>
                  <a:cxn ang="0">
                    <a:pos x="T6" y="T7"/>
                  </a:cxn>
                  <a:cxn ang="0">
                    <a:pos x="T8" y="T9"/>
                  </a:cxn>
                </a:cxnLst>
                <a:rect l="0" t="0" r="r" b="b"/>
                <a:pathLst>
                  <a:path w="27" h="29">
                    <a:moveTo>
                      <a:pt x="2" y="17"/>
                    </a:moveTo>
                    <a:cubicBezTo>
                      <a:pt x="3" y="24"/>
                      <a:pt x="10" y="29"/>
                      <a:pt x="16" y="28"/>
                    </a:cubicBezTo>
                    <a:cubicBezTo>
                      <a:pt x="23" y="26"/>
                      <a:pt x="27" y="19"/>
                      <a:pt x="25" y="12"/>
                    </a:cubicBezTo>
                    <a:cubicBezTo>
                      <a:pt x="24" y="5"/>
                      <a:pt x="17" y="0"/>
                      <a:pt x="11" y="2"/>
                    </a:cubicBezTo>
                    <a:cubicBezTo>
                      <a:pt x="4" y="3"/>
                      <a:pt x="0" y="10"/>
                      <a:pt x="2" y="17"/>
                    </a:cubicBezTo>
                    <a:close/>
                  </a:path>
                </a:pathLst>
              </a:custGeom>
              <a:solidFill>
                <a:srgbClr val="93959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3" name="íš1idé"/>
              <p:cNvSpPr/>
              <p:nvPr/>
            </p:nvSpPr>
            <p:spPr bwMode="auto">
              <a:xfrm>
                <a:off x="10474325" y="4560888"/>
                <a:ext cx="44450" cy="58738"/>
              </a:xfrm>
              <a:custGeom>
                <a:avLst/>
                <a:gdLst>
                  <a:gd name="T0" fmla="*/ 7 w 28"/>
                  <a:gd name="T1" fmla="*/ 37 h 37"/>
                  <a:gd name="T2" fmla="*/ 28 w 28"/>
                  <a:gd name="T3" fmla="*/ 32 h 37"/>
                  <a:gd name="T4" fmla="*/ 22 w 28"/>
                  <a:gd name="T5" fmla="*/ 0 h 37"/>
                  <a:gd name="T6" fmla="*/ 0 w 28"/>
                  <a:gd name="T7" fmla="*/ 4 h 37"/>
                  <a:gd name="T8" fmla="*/ 7 w 28"/>
                  <a:gd name="T9" fmla="*/ 37 h 37"/>
                </a:gdLst>
                <a:ahLst/>
                <a:cxnLst>
                  <a:cxn ang="0">
                    <a:pos x="T0" y="T1"/>
                  </a:cxn>
                  <a:cxn ang="0">
                    <a:pos x="T2" y="T3"/>
                  </a:cxn>
                  <a:cxn ang="0">
                    <a:pos x="T4" y="T5"/>
                  </a:cxn>
                  <a:cxn ang="0">
                    <a:pos x="T6" y="T7"/>
                  </a:cxn>
                  <a:cxn ang="0">
                    <a:pos x="T8" y="T9"/>
                  </a:cxn>
                </a:cxnLst>
                <a:rect l="0" t="0" r="r" b="b"/>
                <a:pathLst>
                  <a:path w="28" h="37">
                    <a:moveTo>
                      <a:pt x="7" y="37"/>
                    </a:moveTo>
                    <a:lnTo>
                      <a:pt x="28" y="32"/>
                    </a:lnTo>
                    <a:lnTo>
                      <a:pt x="22" y="0"/>
                    </a:lnTo>
                    <a:lnTo>
                      <a:pt x="0" y="4"/>
                    </a:lnTo>
                    <a:lnTo>
                      <a:pt x="7" y="37"/>
                    </a:lnTo>
                    <a:close/>
                  </a:path>
                </a:pathLst>
              </a:custGeom>
              <a:solidFill>
                <a:srgbClr val="F1F2F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4" name="îSľiḋé"/>
              <p:cNvSpPr/>
              <p:nvPr/>
            </p:nvSpPr>
            <p:spPr bwMode="auto">
              <a:xfrm>
                <a:off x="10509250" y="4438650"/>
                <a:ext cx="227013" cy="254000"/>
              </a:xfrm>
              <a:custGeom>
                <a:avLst/>
                <a:gdLst>
                  <a:gd name="T0" fmla="*/ 3 w 67"/>
                  <a:gd name="T1" fmla="*/ 42 h 73"/>
                  <a:gd name="T2" fmla="*/ 40 w 67"/>
                  <a:gd name="T3" fmla="*/ 69 h 73"/>
                  <a:gd name="T4" fmla="*/ 63 w 67"/>
                  <a:gd name="T5" fmla="*/ 30 h 73"/>
                  <a:gd name="T6" fmla="*/ 27 w 67"/>
                  <a:gd name="T7" fmla="*/ 3 h 73"/>
                  <a:gd name="T8" fmla="*/ 3 w 67"/>
                  <a:gd name="T9" fmla="*/ 42 h 73"/>
                </a:gdLst>
                <a:ahLst/>
                <a:cxnLst>
                  <a:cxn ang="0">
                    <a:pos x="T0" y="T1"/>
                  </a:cxn>
                  <a:cxn ang="0">
                    <a:pos x="T2" y="T3"/>
                  </a:cxn>
                  <a:cxn ang="0">
                    <a:pos x="T4" y="T5"/>
                  </a:cxn>
                  <a:cxn ang="0">
                    <a:pos x="T6" y="T7"/>
                  </a:cxn>
                  <a:cxn ang="0">
                    <a:pos x="T8" y="T9"/>
                  </a:cxn>
                </a:cxnLst>
                <a:rect l="0" t="0" r="r" b="b"/>
                <a:pathLst>
                  <a:path w="67" h="73">
                    <a:moveTo>
                      <a:pt x="3" y="42"/>
                    </a:moveTo>
                    <a:cubicBezTo>
                      <a:pt x="7" y="61"/>
                      <a:pt x="23" y="73"/>
                      <a:pt x="40" y="69"/>
                    </a:cubicBezTo>
                    <a:cubicBezTo>
                      <a:pt x="56" y="66"/>
                      <a:pt x="67" y="49"/>
                      <a:pt x="63" y="30"/>
                    </a:cubicBezTo>
                    <a:cubicBezTo>
                      <a:pt x="59" y="12"/>
                      <a:pt x="43" y="0"/>
                      <a:pt x="27" y="3"/>
                    </a:cubicBezTo>
                    <a:cubicBezTo>
                      <a:pt x="10" y="7"/>
                      <a:pt x="0" y="24"/>
                      <a:pt x="3" y="42"/>
                    </a:cubicBezTo>
                    <a:close/>
                  </a:path>
                </a:pathLst>
              </a:custGeom>
              <a:solidFill>
                <a:srgbClr val="F1F2F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5" name="ísḻïḍê"/>
              <p:cNvSpPr/>
              <p:nvPr/>
            </p:nvSpPr>
            <p:spPr bwMode="auto">
              <a:xfrm>
                <a:off x="10414000" y="4573588"/>
                <a:ext cx="42863" cy="60325"/>
              </a:xfrm>
              <a:custGeom>
                <a:avLst/>
                <a:gdLst>
                  <a:gd name="T0" fmla="*/ 6 w 27"/>
                  <a:gd name="T1" fmla="*/ 38 h 38"/>
                  <a:gd name="T2" fmla="*/ 27 w 27"/>
                  <a:gd name="T3" fmla="*/ 33 h 38"/>
                  <a:gd name="T4" fmla="*/ 21 w 27"/>
                  <a:gd name="T5" fmla="*/ 0 h 38"/>
                  <a:gd name="T6" fmla="*/ 0 w 27"/>
                  <a:gd name="T7" fmla="*/ 5 h 38"/>
                  <a:gd name="T8" fmla="*/ 6 w 27"/>
                  <a:gd name="T9" fmla="*/ 38 h 38"/>
                </a:gdLst>
                <a:ahLst/>
                <a:cxnLst>
                  <a:cxn ang="0">
                    <a:pos x="T0" y="T1"/>
                  </a:cxn>
                  <a:cxn ang="0">
                    <a:pos x="T2" y="T3"/>
                  </a:cxn>
                  <a:cxn ang="0">
                    <a:pos x="T4" y="T5"/>
                  </a:cxn>
                  <a:cxn ang="0">
                    <a:pos x="T6" y="T7"/>
                  </a:cxn>
                  <a:cxn ang="0">
                    <a:pos x="T8" y="T9"/>
                  </a:cxn>
                </a:cxnLst>
                <a:rect l="0" t="0" r="r" b="b"/>
                <a:pathLst>
                  <a:path w="27" h="38">
                    <a:moveTo>
                      <a:pt x="6" y="38"/>
                    </a:moveTo>
                    <a:lnTo>
                      <a:pt x="27" y="33"/>
                    </a:lnTo>
                    <a:lnTo>
                      <a:pt x="21" y="0"/>
                    </a:lnTo>
                    <a:lnTo>
                      <a:pt x="0" y="5"/>
                    </a:lnTo>
                    <a:lnTo>
                      <a:pt x="6" y="38"/>
                    </a:lnTo>
                    <a:close/>
                  </a:path>
                </a:pathLst>
              </a:custGeom>
              <a:solidFill>
                <a:srgbClr val="D1D3D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6" name="íṥ1îḍè"/>
              <p:cNvSpPr/>
              <p:nvPr/>
            </p:nvSpPr>
            <p:spPr bwMode="auto">
              <a:xfrm>
                <a:off x="10433050" y="4552950"/>
                <a:ext cx="55563" cy="90488"/>
              </a:xfrm>
              <a:custGeom>
                <a:avLst/>
                <a:gdLst>
                  <a:gd name="T0" fmla="*/ 11 w 35"/>
                  <a:gd name="T1" fmla="*/ 57 h 57"/>
                  <a:gd name="T2" fmla="*/ 35 w 35"/>
                  <a:gd name="T3" fmla="*/ 51 h 57"/>
                  <a:gd name="T4" fmla="*/ 26 w 35"/>
                  <a:gd name="T5" fmla="*/ 0 h 57"/>
                  <a:gd name="T6" fmla="*/ 0 w 35"/>
                  <a:gd name="T7" fmla="*/ 5 h 57"/>
                  <a:gd name="T8" fmla="*/ 11 w 35"/>
                  <a:gd name="T9" fmla="*/ 57 h 57"/>
                </a:gdLst>
                <a:ahLst/>
                <a:cxnLst>
                  <a:cxn ang="0">
                    <a:pos x="T0" y="T1"/>
                  </a:cxn>
                  <a:cxn ang="0">
                    <a:pos x="T2" y="T3"/>
                  </a:cxn>
                  <a:cxn ang="0">
                    <a:pos x="T4" y="T5"/>
                  </a:cxn>
                  <a:cxn ang="0">
                    <a:pos x="T6" y="T7"/>
                  </a:cxn>
                  <a:cxn ang="0">
                    <a:pos x="T8" y="T9"/>
                  </a:cxn>
                </a:cxnLst>
                <a:rect l="0" t="0" r="r" b="b"/>
                <a:pathLst>
                  <a:path w="35" h="57">
                    <a:moveTo>
                      <a:pt x="11" y="57"/>
                    </a:moveTo>
                    <a:lnTo>
                      <a:pt x="35" y="51"/>
                    </a:lnTo>
                    <a:lnTo>
                      <a:pt x="26" y="0"/>
                    </a:lnTo>
                    <a:lnTo>
                      <a:pt x="0" y="5"/>
                    </a:lnTo>
                    <a:lnTo>
                      <a:pt x="11" y="57"/>
                    </a:lnTo>
                    <a:close/>
                  </a:path>
                </a:pathLst>
              </a:custGeom>
              <a:solidFill>
                <a:srgbClr val="F1F2F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7" name="iṥḷïďê"/>
              <p:cNvSpPr/>
              <p:nvPr/>
            </p:nvSpPr>
            <p:spPr bwMode="auto">
              <a:xfrm>
                <a:off x="10191750" y="4564063"/>
                <a:ext cx="249238" cy="128588"/>
              </a:xfrm>
              <a:custGeom>
                <a:avLst/>
                <a:gdLst>
                  <a:gd name="T0" fmla="*/ 11 w 157"/>
                  <a:gd name="T1" fmla="*/ 81 h 81"/>
                  <a:gd name="T2" fmla="*/ 157 w 157"/>
                  <a:gd name="T3" fmla="*/ 50 h 81"/>
                  <a:gd name="T4" fmla="*/ 146 w 157"/>
                  <a:gd name="T5" fmla="*/ 0 h 81"/>
                  <a:gd name="T6" fmla="*/ 0 w 157"/>
                  <a:gd name="T7" fmla="*/ 30 h 81"/>
                  <a:gd name="T8" fmla="*/ 11 w 157"/>
                  <a:gd name="T9" fmla="*/ 81 h 81"/>
                </a:gdLst>
                <a:ahLst/>
                <a:cxnLst>
                  <a:cxn ang="0">
                    <a:pos x="T0" y="T1"/>
                  </a:cxn>
                  <a:cxn ang="0">
                    <a:pos x="T2" y="T3"/>
                  </a:cxn>
                  <a:cxn ang="0">
                    <a:pos x="T4" y="T5"/>
                  </a:cxn>
                  <a:cxn ang="0">
                    <a:pos x="T6" y="T7"/>
                  </a:cxn>
                  <a:cxn ang="0">
                    <a:pos x="T8" y="T9"/>
                  </a:cxn>
                </a:cxnLst>
                <a:rect l="0" t="0" r="r" b="b"/>
                <a:pathLst>
                  <a:path w="157" h="81">
                    <a:moveTo>
                      <a:pt x="11" y="81"/>
                    </a:moveTo>
                    <a:lnTo>
                      <a:pt x="157" y="50"/>
                    </a:lnTo>
                    <a:lnTo>
                      <a:pt x="146" y="0"/>
                    </a:lnTo>
                    <a:lnTo>
                      <a:pt x="0" y="30"/>
                    </a:lnTo>
                    <a:lnTo>
                      <a:pt x="11" y="81"/>
                    </a:lnTo>
                    <a:close/>
                  </a:path>
                </a:pathLst>
              </a:custGeom>
              <a:solidFill>
                <a:srgbClr val="F1F2F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8" name="îṥliďê"/>
              <p:cNvSpPr/>
              <p:nvPr/>
            </p:nvSpPr>
            <p:spPr bwMode="auto">
              <a:xfrm>
                <a:off x="10480675" y="4445000"/>
                <a:ext cx="228600" cy="250825"/>
              </a:xfrm>
              <a:custGeom>
                <a:avLst/>
                <a:gdLst>
                  <a:gd name="T0" fmla="*/ 3 w 67"/>
                  <a:gd name="T1" fmla="*/ 42 h 72"/>
                  <a:gd name="T2" fmla="*/ 40 w 67"/>
                  <a:gd name="T3" fmla="*/ 69 h 72"/>
                  <a:gd name="T4" fmla="*/ 63 w 67"/>
                  <a:gd name="T5" fmla="*/ 30 h 72"/>
                  <a:gd name="T6" fmla="*/ 27 w 67"/>
                  <a:gd name="T7" fmla="*/ 3 h 72"/>
                  <a:gd name="T8" fmla="*/ 3 w 67"/>
                  <a:gd name="T9" fmla="*/ 42 h 72"/>
                </a:gdLst>
                <a:ahLst/>
                <a:cxnLst>
                  <a:cxn ang="0">
                    <a:pos x="T0" y="T1"/>
                  </a:cxn>
                  <a:cxn ang="0">
                    <a:pos x="T2" y="T3"/>
                  </a:cxn>
                  <a:cxn ang="0">
                    <a:pos x="T4" y="T5"/>
                  </a:cxn>
                  <a:cxn ang="0">
                    <a:pos x="T6" y="T7"/>
                  </a:cxn>
                  <a:cxn ang="0">
                    <a:pos x="T8" y="T9"/>
                  </a:cxn>
                </a:cxnLst>
                <a:rect l="0" t="0" r="r" b="b"/>
                <a:pathLst>
                  <a:path w="67" h="72">
                    <a:moveTo>
                      <a:pt x="3" y="42"/>
                    </a:moveTo>
                    <a:cubicBezTo>
                      <a:pt x="7" y="60"/>
                      <a:pt x="23" y="72"/>
                      <a:pt x="40" y="69"/>
                    </a:cubicBezTo>
                    <a:cubicBezTo>
                      <a:pt x="56" y="66"/>
                      <a:pt x="67" y="48"/>
                      <a:pt x="63" y="30"/>
                    </a:cubicBezTo>
                    <a:cubicBezTo>
                      <a:pt x="59" y="12"/>
                      <a:pt x="43" y="0"/>
                      <a:pt x="27" y="3"/>
                    </a:cubicBezTo>
                    <a:cubicBezTo>
                      <a:pt x="10" y="6"/>
                      <a:pt x="0" y="24"/>
                      <a:pt x="3" y="42"/>
                    </a:cubicBezTo>
                    <a:close/>
                  </a:path>
                </a:pathLst>
              </a:custGeom>
              <a:solidFill>
                <a:srgbClr val="A7A9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9" name="ïş1íḋé"/>
              <p:cNvSpPr/>
              <p:nvPr/>
            </p:nvSpPr>
            <p:spPr bwMode="auto">
              <a:xfrm>
                <a:off x="10491788" y="4456113"/>
                <a:ext cx="207963" cy="230188"/>
              </a:xfrm>
              <a:custGeom>
                <a:avLst/>
                <a:gdLst>
                  <a:gd name="T0" fmla="*/ 3 w 61"/>
                  <a:gd name="T1" fmla="*/ 39 h 66"/>
                  <a:gd name="T2" fmla="*/ 36 w 61"/>
                  <a:gd name="T3" fmla="*/ 63 h 66"/>
                  <a:gd name="T4" fmla="*/ 58 w 61"/>
                  <a:gd name="T5" fmla="*/ 28 h 66"/>
                  <a:gd name="T6" fmla="*/ 24 w 61"/>
                  <a:gd name="T7" fmla="*/ 3 h 66"/>
                  <a:gd name="T8" fmla="*/ 3 w 61"/>
                  <a:gd name="T9" fmla="*/ 39 h 66"/>
                </a:gdLst>
                <a:ahLst/>
                <a:cxnLst>
                  <a:cxn ang="0">
                    <a:pos x="T0" y="T1"/>
                  </a:cxn>
                  <a:cxn ang="0">
                    <a:pos x="T2" y="T3"/>
                  </a:cxn>
                  <a:cxn ang="0">
                    <a:pos x="T4" y="T5"/>
                  </a:cxn>
                  <a:cxn ang="0">
                    <a:pos x="T6" y="T7"/>
                  </a:cxn>
                  <a:cxn ang="0">
                    <a:pos x="T8" y="T9"/>
                  </a:cxn>
                </a:cxnLst>
                <a:rect l="0" t="0" r="r" b="b"/>
                <a:pathLst>
                  <a:path w="61" h="66">
                    <a:moveTo>
                      <a:pt x="3" y="39"/>
                    </a:moveTo>
                    <a:cubicBezTo>
                      <a:pt x="6" y="55"/>
                      <a:pt x="21" y="66"/>
                      <a:pt x="36" y="63"/>
                    </a:cubicBezTo>
                    <a:cubicBezTo>
                      <a:pt x="51" y="60"/>
                      <a:pt x="61" y="44"/>
                      <a:pt x="58" y="28"/>
                    </a:cubicBezTo>
                    <a:cubicBezTo>
                      <a:pt x="54" y="11"/>
                      <a:pt x="39" y="0"/>
                      <a:pt x="24" y="3"/>
                    </a:cubicBezTo>
                    <a:cubicBezTo>
                      <a:pt x="9" y="6"/>
                      <a:pt x="0" y="22"/>
                      <a:pt x="3" y="39"/>
                    </a:cubicBezTo>
                    <a:close/>
                  </a:path>
                </a:pathLst>
              </a:custGeom>
              <a:solidFill>
                <a:srgbClr val="D1D3D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0" name="íŝḷïḑê"/>
              <p:cNvSpPr/>
              <p:nvPr/>
            </p:nvSpPr>
            <p:spPr bwMode="auto">
              <a:xfrm>
                <a:off x="10494963" y="4459288"/>
                <a:ext cx="201613" cy="222250"/>
              </a:xfrm>
              <a:custGeom>
                <a:avLst/>
                <a:gdLst>
                  <a:gd name="T0" fmla="*/ 3 w 59"/>
                  <a:gd name="T1" fmla="*/ 37 h 64"/>
                  <a:gd name="T2" fmla="*/ 35 w 59"/>
                  <a:gd name="T3" fmla="*/ 61 h 64"/>
                  <a:gd name="T4" fmla="*/ 55 w 59"/>
                  <a:gd name="T5" fmla="*/ 27 h 64"/>
                  <a:gd name="T6" fmla="*/ 23 w 59"/>
                  <a:gd name="T7" fmla="*/ 3 h 64"/>
                  <a:gd name="T8" fmla="*/ 3 w 59"/>
                  <a:gd name="T9" fmla="*/ 37 h 64"/>
                </a:gdLst>
                <a:ahLst/>
                <a:cxnLst>
                  <a:cxn ang="0">
                    <a:pos x="T0" y="T1"/>
                  </a:cxn>
                  <a:cxn ang="0">
                    <a:pos x="T2" y="T3"/>
                  </a:cxn>
                  <a:cxn ang="0">
                    <a:pos x="T4" y="T5"/>
                  </a:cxn>
                  <a:cxn ang="0">
                    <a:pos x="T6" y="T7"/>
                  </a:cxn>
                  <a:cxn ang="0">
                    <a:pos x="T8" y="T9"/>
                  </a:cxn>
                </a:cxnLst>
                <a:rect l="0" t="0" r="r" b="b"/>
                <a:pathLst>
                  <a:path w="59" h="64">
                    <a:moveTo>
                      <a:pt x="3" y="37"/>
                    </a:moveTo>
                    <a:cubicBezTo>
                      <a:pt x="6" y="53"/>
                      <a:pt x="21" y="64"/>
                      <a:pt x="35" y="61"/>
                    </a:cubicBezTo>
                    <a:cubicBezTo>
                      <a:pt x="50" y="58"/>
                      <a:pt x="59" y="43"/>
                      <a:pt x="55" y="27"/>
                    </a:cubicBezTo>
                    <a:cubicBezTo>
                      <a:pt x="52" y="11"/>
                      <a:pt x="38" y="0"/>
                      <a:pt x="23" y="3"/>
                    </a:cubicBezTo>
                    <a:cubicBezTo>
                      <a:pt x="9" y="6"/>
                      <a:pt x="0" y="21"/>
                      <a:pt x="3" y="37"/>
                    </a:cubicBezTo>
                    <a:close/>
                  </a:path>
                </a:pathLst>
              </a:custGeom>
              <a:solidFill>
                <a:srgbClr val="F1F2F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1" name="îśļîḑe"/>
              <p:cNvSpPr/>
              <p:nvPr/>
            </p:nvSpPr>
            <p:spPr bwMode="auto">
              <a:xfrm>
                <a:off x="10504488" y="4473575"/>
                <a:ext cx="177800" cy="195263"/>
              </a:xfrm>
              <a:custGeom>
                <a:avLst/>
                <a:gdLst>
                  <a:gd name="T0" fmla="*/ 3 w 52"/>
                  <a:gd name="T1" fmla="*/ 33 h 56"/>
                  <a:gd name="T2" fmla="*/ 31 w 52"/>
                  <a:gd name="T3" fmla="*/ 54 h 56"/>
                  <a:gd name="T4" fmla="*/ 49 w 52"/>
                  <a:gd name="T5" fmla="*/ 23 h 56"/>
                  <a:gd name="T6" fmla="*/ 21 w 52"/>
                  <a:gd name="T7" fmla="*/ 2 h 56"/>
                  <a:gd name="T8" fmla="*/ 3 w 52"/>
                  <a:gd name="T9" fmla="*/ 33 h 56"/>
                </a:gdLst>
                <a:ahLst/>
                <a:cxnLst>
                  <a:cxn ang="0">
                    <a:pos x="T0" y="T1"/>
                  </a:cxn>
                  <a:cxn ang="0">
                    <a:pos x="T2" y="T3"/>
                  </a:cxn>
                  <a:cxn ang="0">
                    <a:pos x="T4" y="T5"/>
                  </a:cxn>
                  <a:cxn ang="0">
                    <a:pos x="T6" y="T7"/>
                  </a:cxn>
                  <a:cxn ang="0">
                    <a:pos x="T8" y="T9"/>
                  </a:cxn>
                </a:cxnLst>
                <a:rect l="0" t="0" r="r" b="b"/>
                <a:pathLst>
                  <a:path w="52" h="56">
                    <a:moveTo>
                      <a:pt x="3" y="33"/>
                    </a:moveTo>
                    <a:cubicBezTo>
                      <a:pt x="6" y="47"/>
                      <a:pt x="19" y="56"/>
                      <a:pt x="31" y="54"/>
                    </a:cubicBezTo>
                    <a:cubicBezTo>
                      <a:pt x="44" y="51"/>
                      <a:pt x="52" y="38"/>
                      <a:pt x="49" y="23"/>
                    </a:cubicBezTo>
                    <a:cubicBezTo>
                      <a:pt x="47" y="9"/>
                      <a:pt x="34" y="0"/>
                      <a:pt x="21" y="2"/>
                    </a:cubicBezTo>
                    <a:cubicBezTo>
                      <a:pt x="8" y="5"/>
                      <a:pt x="0" y="19"/>
                      <a:pt x="3" y="33"/>
                    </a:cubicBezTo>
                    <a:close/>
                  </a:path>
                </a:pathLst>
              </a:custGeom>
              <a:solidFill>
                <a:schemeClr val="accent2"/>
              </a:solidFill>
              <a:ln>
                <a:noFill/>
              </a:ln>
            </p:spPr>
            <p:txBody>
              <a:bodyPr anchor="ctr"/>
              <a:lstStyle/>
              <a:p>
                <a:pPr algn="ctr"/>
              </a:p>
            </p:txBody>
          </p:sp>
          <p:sp>
            <p:nvSpPr>
              <p:cNvPr id="253" name="íṧľïdé"/>
              <p:cNvSpPr/>
              <p:nvPr/>
            </p:nvSpPr>
            <p:spPr bwMode="auto">
              <a:xfrm>
                <a:off x="10560050" y="4532313"/>
                <a:ext cx="71438" cy="76200"/>
              </a:xfrm>
              <a:custGeom>
                <a:avLst/>
                <a:gdLst>
                  <a:gd name="T0" fmla="*/ 1 w 21"/>
                  <a:gd name="T1" fmla="*/ 13 h 22"/>
                  <a:gd name="T2" fmla="*/ 12 w 21"/>
                  <a:gd name="T3" fmla="*/ 21 h 22"/>
                  <a:gd name="T4" fmla="*/ 20 w 21"/>
                  <a:gd name="T5" fmla="*/ 9 h 22"/>
                  <a:gd name="T6" fmla="*/ 8 w 21"/>
                  <a:gd name="T7" fmla="*/ 1 h 22"/>
                  <a:gd name="T8" fmla="*/ 1 w 21"/>
                  <a:gd name="T9" fmla="*/ 13 h 22"/>
                </a:gdLst>
                <a:ahLst/>
                <a:cxnLst>
                  <a:cxn ang="0">
                    <a:pos x="T0" y="T1"/>
                  </a:cxn>
                  <a:cxn ang="0">
                    <a:pos x="T2" y="T3"/>
                  </a:cxn>
                  <a:cxn ang="0">
                    <a:pos x="T4" y="T5"/>
                  </a:cxn>
                  <a:cxn ang="0">
                    <a:pos x="T6" y="T7"/>
                  </a:cxn>
                  <a:cxn ang="0">
                    <a:pos x="T8" y="T9"/>
                  </a:cxn>
                </a:cxnLst>
                <a:rect l="0" t="0" r="r" b="b"/>
                <a:pathLst>
                  <a:path w="21" h="22">
                    <a:moveTo>
                      <a:pt x="1" y="13"/>
                    </a:moveTo>
                    <a:cubicBezTo>
                      <a:pt x="2" y="19"/>
                      <a:pt x="7" y="22"/>
                      <a:pt x="12" y="21"/>
                    </a:cubicBezTo>
                    <a:cubicBezTo>
                      <a:pt x="18" y="20"/>
                      <a:pt x="21" y="15"/>
                      <a:pt x="20" y="9"/>
                    </a:cubicBezTo>
                    <a:cubicBezTo>
                      <a:pt x="19" y="3"/>
                      <a:pt x="13" y="0"/>
                      <a:pt x="8" y="1"/>
                    </a:cubicBezTo>
                    <a:cubicBezTo>
                      <a:pt x="3" y="2"/>
                      <a:pt x="0" y="7"/>
                      <a:pt x="1" y="13"/>
                    </a:cubicBezTo>
                    <a:close/>
                  </a:path>
                </a:pathLst>
              </a:custGeom>
              <a:solidFill>
                <a:srgbClr val="F1F2F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4" name="ïŝ1îḑé"/>
              <p:cNvSpPr/>
              <p:nvPr/>
            </p:nvSpPr>
            <p:spPr bwMode="auto">
              <a:xfrm>
                <a:off x="10480675" y="4462463"/>
                <a:ext cx="207963" cy="236538"/>
              </a:xfrm>
              <a:custGeom>
                <a:avLst/>
                <a:gdLst>
                  <a:gd name="T0" fmla="*/ 23 w 61"/>
                  <a:gd name="T1" fmla="*/ 0 h 68"/>
                  <a:gd name="T2" fmla="*/ 20 w 61"/>
                  <a:gd name="T3" fmla="*/ 22 h 68"/>
                  <a:gd name="T4" fmla="*/ 57 w 61"/>
                  <a:gd name="T5" fmla="*/ 49 h 68"/>
                  <a:gd name="T6" fmla="*/ 61 w 61"/>
                  <a:gd name="T7" fmla="*/ 48 h 68"/>
                  <a:gd name="T8" fmla="*/ 40 w 61"/>
                  <a:gd name="T9" fmla="*/ 64 h 68"/>
                  <a:gd name="T10" fmla="*/ 3 w 61"/>
                  <a:gd name="T11" fmla="*/ 38 h 68"/>
                  <a:gd name="T12" fmla="*/ 23 w 61"/>
                  <a:gd name="T13" fmla="*/ 0 h 68"/>
                </a:gdLst>
                <a:ahLst/>
                <a:cxnLst>
                  <a:cxn ang="0">
                    <a:pos x="T0" y="T1"/>
                  </a:cxn>
                  <a:cxn ang="0">
                    <a:pos x="T2" y="T3"/>
                  </a:cxn>
                  <a:cxn ang="0">
                    <a:pos x="T4" y="T5"/>
                  </a:cxn>
                  <a:cxn ang="0">
                    <a:pos x="T6" y="T7"/>
                  </a:cxn>
                  <a:cxn ang="0">
                    <a:pos x="T8" y="T9"/>
                  </a:cxn>
                  <a:cxn ang="0">
                    <a:pos x="T10" y="T11"/>
                  </a:cxn>
                  <a:cxn ang="0">
                    <a:pos x="T12" y="T13"/>
                  </a:cxn>
                </a:cxnLst>
                <a:rect l="0" t="0" r="r" b="b"/>
                <a:pathLst>
                  <a:path w="61" h="68">
                    <a:moveTo>
                      <a:pt x="23" y="0"/>
                    </a:moveTo>
                    <a:cubicBezTo>
                      <a:pt x="20" y="6"/>
                      <a:pt x="19" y="14"/>
                      <a:pt x="20" y="22"/>
                    </a:cubicBezTo>
                    <a:cubicBezTo>
                      <a:pt x="24" y="40"/>
                      <a:pt x="40" y="52"/>
                      <a:pt x="57" y="49"/>
                    </a:cubicBezTo>
                    <a:cubicBezTo>
                      <a:pt x="58" y="48"/>
                      <a:pt x="59" y="48"/>
                      <a:pt x="61" y="48"/>
                    </a:cubicBezTo>
                    <a:cubicBezTo>
                      <a:pt x="57" y="56"/>
                      <a:pt x="49" y="63"/>
                      <a:pt x="40" y="64"/>
                    </a:cubicBezTo>
                    <a:cubicBezTo>
                      <a:pt x="23" y="68"/>
                      <a:pt x="7" y="56"/>
                      <a:pt x="3" y="38"/>
                    </a:cubicBezTo>
                    <a:cubicBezTo>
                      <a:pt x="0" y="21"/>
                      <a:pt x="9" y="5"/>
                      <a:pt x="23" y="0"/>
                    </a:cubicBezTo>
                    <a:close/>
                  </a:path>
                </a:pathLst>
              </a:custGeom>
              <a:solidFill>
                <a:srgbClr val="000000">
                  <a:alpha val="15000"/>
                </a:srgbClr>
              </a:solidFill>
              <a:ln>
                <a:noFill/>
              </a:ln>
            </p:spPr>
            <p:txBody>
              <a:bodyPr anchor="ctr"/>
              <a:lstStyle/>
              <a:p>
                <a:pPr algn="ctr"/>
              </a:p>
            </p:txBody>
          </p:sp>
          <p:sp>
            <p:nvSpPr>
              <p:cNvPr id="255" name="îSlïďè"/>
              <p:cNvSpPr/>
              <p:nvPr/>
            </p:nvSpPr>
            <p:spPr bwMode="auto">
              <a:xfrm>
                <a:off x="10191750" y="4611688"/>
                <a:ext cx="249238" cy="80963"/>
              </a:xfrm>
              <a:custGeom>
                <a:avLst/>
                <a:gdLst>
                  <a:gd name="T0" fmla="*/ 11 w 157"/>
                  <a:gd name="T1" fmla="*/ 51 h 51"/>
                  <a:gd name="T2" fmla="*/ 157 w 157"/>
                  <a:gd name="T3" fmla="*/ 20 h 51"/>
                  <a:gd name="T4" fmla="*/ 0 w 157"/>
                  <a:gd name="T5" fmla="*/ 0 h 51"/>
                  <a:gd name="T6" fmla="*/ 11 w 157"/>
                  <a:gd name="T7" fmla="*/ 51 h 51"/>
                </a:gdLst>
                <a:ahLst/>
                <a:cxnLst>
                  <a:cxn ang="0">
                    <a:pos x="T0" y="T1"/>
                  </a:cxn>
                  <a:cxn ang="0">
                    <a:pos x="T2" y="T3"/>
                  </a:cxn>
                  <a:cxn ang="0">
                    <a:pos x="T4" y="T5"/>
                  </a:cxn>
                  <a:cxn ang="0">
                    <a:pos x="T6" y="T7"/>
                  </a:cxn>
                </a:cxnLst>
                <a:rect l="0" t="0" r="r" b="b"/>
                <a:pathLst>
                  <a:path w="157" h="51">
                    <a:moveTo>
                      <a:pt x="11" y="51"/>
                    </a:moveTo>
                    <a:lnTo>
                      <a:pt x="157" y="20"/>
                    </a:lnTo>
                    <a:lnTo>
                      <a:pt x="0" y="0"/>
                    </a:lnTo>
                    <a:lnTo>
                      <a:pt x="11" y="51"/>
                    </a:lnTo>
                    <a:close/>
                  </a:path>
                </a:pathLst>
              </a:custGeom>
              <a:solidFill>
                <a:srgbClr val="000000">
                  <a:alpha val="15000"/>
                </a:srgbClr>
              </a:solidFill>
              <a:ln>
                <a:noFill/>
              </a:ln>
            </p:spPr>
            <p:txBody>
              <a:bodyPr anchor="ctr"/>
              <a:lstStyle/>
              <a:p>
                <a:pPr algn="ctr"/>
              </a:p>
            </p:txBody>
          </p:sp>
        </p:grpSp>
      </p:grpSp>
      <p:sp>
        <p:nvSpPr>
          <p:cNvPr id="256" name="文本框 255"/>
          <p:cNvSpPr txBox="1"/>
          <p:nvPr/>
        </p:nvSpPr>
        <p:spPr>
          <a:xfrm>
            <a:off x="4229735" y="2851150"/>
            <a:ext cx="670560" cy="306705"/>
          </a:xfrm>
          <a:prstGeom prst="rect">
            <a:avLst/>
          </a:prstGeom>
          <a:noFill/>
        </p:spPr>
        <p:txBody>
          <a:bodyPr wrap="square" rtlCol="0" anchor="t">
            <a:spAutoFit/>
          </a:bodyPr>
          <a:lstStyle/>
          <a:p>
            <a:pPr algn="ctr"/>
            <a:r>
              <a:rPr lang="zh-CN" altLang="en-US" sz="1400" b="1" dirty="0">
                <a:solidFill>
                  <a:srgbClr val="318BAF"/>
                </a:solidFill>
                <a:latin typeface="思源宋体 CN" panose="02020400000000000000" pitchFamily="18" charset="-122"/>
                <a:ea typeface="思源宋体 CN" panose="02020400000000000000" pitchFamily="18" charset="-122"/>
              </a:rPr>
              <a:t>安 全</a:t>
            </a:r>
            <a:endParaRPr lang="zh-CN" altLang="en-US" sz="1400" b="1" dirty="0">
              <a:solidFill>
                <a:srgbClr val="318BAF"/>
              </a:solidFill>
              <a:latin typeface="思源宋体 CN" panose="02020400000000000000" pitchFamily="18" charset="-122"/>
              <a:ea typeface="思源宋体 CN" panose="02020400000000000000" pitchFamily="18" charset="-122"/>
            </a:endParaRPr>
          </a:p>
        </p:txBody>
      </p:sp>
      <p:sp>
        <p:nvSpPr>
          <p:cNvPr id="257" name="文本框 256"/>
          <p:cNvSpPr txBox="1"/>
          <p:nvPr/>
        </p:nvSpPr>
        <p:spPr>
          <a:xfrm>
            <a:off x="5041900" y="2937510"/>
            <a:ext cx="670560" cy="306705"/>
          </a:xfrm>
          <a:prstGeom prst="rect">
            <a:avLst/>
          </a:prstGeom>
          <a:noFill/>
        </p:spPr>
        <p:txBody>
          <a:bodyPr wrap="square" rtlCol="0" anchor="t">
            <a:spAutoFit/>
          </a:bodyPr>
          <a:lstStyle/>
          <a:p>
            <a:pPr algn="ctr"/>
            <a:r>
              <a:rPr lang="zh-CN" altLang="en-US" sz="1400" b="1" dirty="0">
                <a:solidFill>
                  <a:srgbClr val="318BAF"/>
                </a:solidFill>
                <a:latin typeface="思源宋体 CN" panose="02020400000000000000" pitchFamily="18" charset="-122"/>
                <a:ea typeface="思源宋体 CN" panose="02020400000000000000" pitchFamily="18" charset="-122"/>
              </a:rPr>
              <a:t>管 理</a:t>
            </a:r>
            <a:endParaRPr lang="zh-CN" altLang="en-US" sz="1400" b="1" dirty="0">
              <a:solidFill>
                <a:srgbClr val="318BAF"/>
              </a:solidFill>
              <a:latin typeface="思源宋体 CN" panose="02020400000000000000" pitchFamily="18" charset="-122"/>
              <a:ea typeface="思源宋体 CN" panose="02020400000000000000" pitchFamily="18" charset="-122"/>
            </a:endParaRPr>
          </a:p>
        </p:txBody>
      </p:sp>
      <p:sp>
        <p:nvSpPr>
          <p:cNvPr id="258" name="文本框 257"/>
          <p:cNvSpPr txBox="1"/>
          <p:nvPr/>
        </p:nvSpPr>
        <p:spPr>
          <a:xfrm>
            <a:off x="6051550" y="2937510"/>
            <a:ext cx="670560" cy="306705"/>
          </a:xfrm>
          <a:prstGeom prst="rect">
            <a:avLst/>
          </a:prstGeom>
          <a:noFill/>
        </p:spPr>
        <p:txBody>
          <a:bodyPr wrap="square" rtlCol="0" anchor="t">
            <a:spAutoFit/>
          </a:bodyPr>
          <a:lstStyle/>
          <a:p>
            <a:pPr algn="ctr"/>
            <a:r>
              <a:rPr lang="zh-CN" altLang="en-US" sz="1400" b="1" dirty="0">
                <a:solidFill>
                  <a:srgbClr val="318BAF"/>
                </a:solidFill>
                <a:latin typeface="思源宋体 CN" panose="02020400000000000000" pitchFamily="18" charset="-122"/>
                <a:ea typeface="思源宋体 CN" panose="02020400000000000000" pitchFamily="18" charset="-122"/>
              </a:rPr>
              <a:t>组 织</a:t>
            </a:r>
            <a:endParaRPr lang="zh-CN" altLang="en-US" sz="1400" b="1" dirty="0">
              <a:solidFill>
                <a:srgbClr val="318BAF"/>
              </a:solidFill>
              <a:latin typeface="思源宋体 CN" panose="02020400000000000000" pitchFamily="18" charset="-122"/>
              <a:ea typeface="思源宋体 CN" panose="02020400000000000000" pitchFamily="18" charset="-122"/>
            </a:endParaRPr>
          </a:p>
        </p:txBody>
      </p:sp>
      <p:sp>
        <p:nvSpPr>
          <p:cNvPr id="259" name="文本框 258"/>
          <p:cNvSpPr txBox="1"/>
          <p:nvPr/>
        </p:nvSpPr>
        <p:spPr>
          <a:xfrm>
            <a:off x="6958965" y="2937510"/>
            <a:ext cx="670560" cy="306705"/>
          </a:xfrm>
          <a:prstGeom prst="rect">
            <a:avLst/>
          </a:prstGeom>
          <a:noFill/>
        </p:spPr>
        <p:txBody>
          <a:bodyPr wrap="square" rtlCol="0" anchor="t">
            <a:spAutoFit/>
          </a:bodyPr>
          <a:lstStyle/>
          <a:p>
            <a:pPr algn="ctr"/>
            <a:r>
              <a:rPr lang="zh-CN" altLang="en-US" sz="1400" b="1" dirty="0">
                <a:solidFill>
                  <a:srgbClr val="318BAF"/>
                </a:solidFill>
                <a:latin typeface="思源宋体 CN" panose="02020400000000000000" pitchFamily="18" charset="-122"/>
                <a:ea typeface="思源宋体 CN" panose="02020400000000000000" pitchFamily="18" charset="-122"/>
              </a:rPr>
              <a:t>机 构</a:t>
            </a:r>
            <a:endParaRPr lang="zh-CN" altLang="en-US" sz="1400" b="1" dirty="0">
              <a:solidFill>
                <a:srgbClr val="318BAF"/>
              </a:solidFill>
              <a:latin typeface="思源宋体 CN" panose="02020400000000000000" pitchFamily="18" charset="-122"/>
              <a:ea typeface="思源宋体 CN" panose="02020400000000000000" pitchFamily="18" charset="-122"/>
            </a:endParaRPr>
          </a:p>
        </p:txBody>
      </p:sp>
    </p:spTree>
  </p:cSld>
  <p:clrMapOvr>
    <a:masterClrMapping/>
  </p:clrMapOvr>
  <p:transition spd="slow" advClick="0" advTm="0">
    <p:cove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44245" y="133985"/>
            <a:ext cx="4035425" cy="398780"/>
          </a:xfrm>
          <a:prstGeom prst="rect">
            <a:avLst/>
          </a:prstGeom>
          <a:noFill/>
        </p:spPr>
        <p:txBody>
          <a:bodyPr wrap="square" rtlCol="0" anchor="t">
            <a:spAutoFit/>
          </a:bodyPr>
          <a:lstStyle/>
          <a:p>
            <a:r>
              <a:rPr lang="zh-CN" altLang="en-US" sz="2000" b="1" dirty="0">
                <a:solidFill>
                  <a:srgbClr val="FF0000"/>
                </a:solidFill>
                <a:latin typeface="思源宋体 CN" panose="02020400000000000000" pitchFamily="18" charset="-122"/>
                <a:ea typeface="思源宋体 CN" panose="02020400000000000000" pitchFamily="18" charset="-122"/>
              </a:rPr>
              <a:t>查管理缺陷</a:t>
            </a:r>
            <a:endParaRPr lang="zh-CN" altLang="en-US" sz="2000" b="1" dirty="0">
              <a:solidFill>
                <a:srgbClr val="FF0000"/>
              </a:solidFill>
              <a:latin typeface="思源宋体 CN" panose="02020400000000000000" pitchFamily="18" charset="-122"/>
              <a:ea typeface="思源宋体 CN" panose="02020400000000000000" pitchFamily="18" charset="-122"/>
            </a:endParaRPr>
          </a:p>
        </p:txBody>
      </p:sp>
      <p:sp>
        <p:nvSpPr>
          <p:cNvPr id="3" name="文本框 2"/>
          <p:cNvSpPr txBox="1"/>
          <p:nvPr/>
        </p:nvSpPr>
        <p:spPr>
          <a:xfrm>
            <a:off x="606425" y="837565"/>
            <a:ext cx="2540000" cy="337185"/>
          </a:xfrm>
          <a:prstGeom prst="rect">
            <a:avLst/>
          </a:prstGeom>
          <a:noFill/>
        </p:spPr>
        <p:txBody>
          <a:bodyPr wrap="square" rtlCol="0" anchor="t">
            <a:spAutoFit/>
          </a:bodyPr>
          <a:lstStyle/>
          <a:p>
            <a:r>
              <a:rPr lang="zh-CN" altLang="en-US" sz="1600" b="1" dirty="0">
                <a:solidFill>
                  <a:schemeClr val="tx1">
                    <a:lumMod val="75000"/>
                    <a:lumOff val="25000"/>
                  </a:schemeClr>
                </a:solidFill>
                <a:latin typeface="思源宋体 CN" panose="02020400000000000000" pitchFamily="18" charset="-122"/>
                <a:ea typeface="思源宋体 CN" panose="02020400000000000000" pitchFamily="18" charset="-122"/>
              </a:rPr>
              <a:t>1.安全管理组织机构</a:t>
            </a:r>
            <a:endParaRPr lang="zh-CN" altLang="en-US" sz="1600" b="1"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sp>
        <p:nvSpPr>
          <p:cNvPr id="4" name="文本框 3"/>
          <p:cNvSpPr txBox="1"/>
          <p:nvPr/>
        </p:nvSpPr>
        <p:spPr>
          <a:xfrm>
            <a:off x="944245" y="1273175"/>
            <a:ext cx="7606030" cy="1023742"/>
          </a:xfrm>
          <a:prstGeom prst="rect">
            <a:avLst/>
          </a:prstGeom>
          <a:noFill/>
        </p:spPr>
        <p:txBody>
          <a:bodyPr wrap="square" rtlCol="0" anchor="t">
            <a:spAutoFit/>
          </a:bodyPr>
          <a:lstStyle/>
          <a:p>
            <a:pPr>
              <a:lnSpc>
                <a:spcPct val="150000"/>
              </a:lnSpc>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是否建立安全管理组织机构；是否配备了安全管理人员；安全管理人员数量是否充足；是否发挥作用；分工是否明确等。</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a:p>
            <a:pPr>
              <a:lnSpc>
                <a:spcPct val="150000"/>
              </a:lnSpc>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是否真正执行</a:t>
            </a:r>
            <a:r>
              <a:rPr lang="zh-CN" altLang="en-US" sz="1400" b="1" dirty="0">
                <a:solidFill>
                  <a:srgbClr val="C00000"/>
                </a:solidFill>
                <a:latin typeface="思源宋体 CN" panose="02020400000000000000" pitchFamily="18" charset="-122"/>
                <a:ea typeface="思源宋体 CN" panose="02020400000000000000" pitchFamily="18" charset="-122"/>
              </a:rPr>
              <a:t>党政同责、一岗双责</a:t>
            </a: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grpSp>
        <p:nvGrpSpPr>
          <p:cNvPr id="27" name="组合 26"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p:nvPr/>
        </p:nvGrpSpPr>
        <p:grpSpPr>
          <a:xfrm>
            <a:off x="4548505" y="2824480"/>
            <a:ext cx="3713480" cy="2105025"/>
            <a:chOff x="1073150" y="577850"/>
            <a:chExt cx="10066338" cy="5705475"/>
          </a:xfrm>
        </p:grpSpPr>
        <p:sp>
          <p:nvSpPr>
            <p:cNvPr id="5" name="îṥ1íḍé"/>
            <p:cNvSpPr/>
            <p:nvPr/>
          </p:nvSpPr>
          <p:spPr bwMode="auto">
            <a:xfrm>
              <a:off x="6927850" y="2474913"/>
              <a:ext cx="33338" cy="23813"/>
            </a:xfrm>
            <a:custGeom>
              <a:avLst/>
              <a:gdLst>
                <a:gd name="T0" fmla="*/ 4 w 10"/>
                <a:gd name="T1" fmla="*/ 1 h 7"/>
                <a:gd name="T2" fmla="*/ 10 w 10"/>
                <a:gd name="T3" fmla="*/ 0 h 7"/>
                <a:gd name="T4" fmla="*/ 10 w 10"/>
                <a:gd name="T5" fmla="*/ 0 h 7"/>
                <a:gd name="T6" fmla="*/ 5 w 10"/>
                <a:gd name="T7" fmla="*/ 6 h 7"/>
                <a:gd name="T8" fmla="*/ 4 w 10"/>
                <a:gd name="T9" fmla="*/ 1 h 7"/>
              </a:gdLst>
              <a:ahLst/>
              <a:cxnLst>
                <a:cxn ang="0">
                  <a:pos x="T0" y="T1"/>
                </a:cxn>
                <a:cxn ang="0">
                  <a:pos x="T2" y="T3"/>
                </a:cxn>
                <a:cxn ang="0">
                  <a:pos x="T4" y="T5"/>
                </a:cxn>
                <a:cxn ang="0">
                  <a:pos x="T6" y="T7"/>
                </a:cxn>
                <a:cxn ang="0">
                  <a:pos x="T8" y="T9"/>
                </a:cxn>
              </a:cxnLst>
              <a:rect l="0" t="0" r="r" b="b"/>
              <a:pathLst>
                <a:path w="10" h="7">
                  <a:moveTo>
                    <a:pt x="4" y="1"/>
                  </a:moveTo>
                  <a:cubicBezTo>
                    <a:pt x="6" y="1"/>
                    <a:pt x="8" y="1"/>
                    <a:pt x="10" y="0"/>
                  </a:cubicBezTo>
                  <a:cubicBezTo>
                    <a:pt x="10" y="0"/>
                    <a:pt x="10" y="0"/>
                    <a:pt x="10" y="0"/>
                  </a:cubicBezTo>
                  <a:cubicBezTo>
                    <a:pt x="9" y="3"/>
                    <a:pt x="8" y="5"/>
                    <a:pt x="5" y="6"/>
                  </a:cubicBezTo>
                  <a:cubicBezTo>
                    <a:pt x="1" y="7"/>
                    <a:pt x="0" y="1"/>
                    <a:pt x="4" y="1"/>
                  </a:cubicBezTo>
                  <a:close/>
                </a:path>
              </a:pathLst>
            </a:custGeom>
            <a:solidFill>
              <a:srgbClr val="4140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 name="ísḷíḋe"/>
            <p:cNvSpPr/>
            <p:nvPr/>
          </p:nvSpPr>
          <p:spPr bwMode="auto">
            <a:xfrm>
              <a:off x="6391275" y="2251075"/>
              <a:ext cx="68263" cy="42863"/>
            </a:xfrm>
            <a:custGeom>
              <a:avLst/>
              <a:gdLst>
                <a:gd name="T0" fmla="*/ 12 w 21"/>
                <a:gd name="T1" fmla="*/ 7 h 13"/>
                <a:gd name="T2" fmla="*/ 8 w 21"/>
                <a:gd name="T3" fmla="*/ 6 h 13"/>
                <a:gd name="T4" fmla="*/ 7 w 21"/>
                <a:gd name="T5" fmla="*/ 6 h 13"/>
                <a:gd name="T6" fmla="*/ 7 w 21"/>
                <a:gd name="T7" fmla="*/ 7 h 13"/>
                <a:gd name="T8" fmla="*/ 2 w 21"/>
                <a:gd name="T9" fmla="*/ 7 h 13"/>
                <a:gd name="T10" fmla="*/ 9 w 21"/>
                <a:gd name="T11" fmla="*/ 1 h 13"/>
                <a:gd name="T12" fmla="*/ 15 w 21"/>
                <a:gd name="T13" fmla="*/ 6 h 13"/>
                <a:gd name="T14" fmla="*/ 21 w 21"/>
                <a:gd name="T15" fmla="*/ 13 h 13"/>
                <a:gd name="T16" fmla="*/ 21 w 21"/>
                <a:gd name="T17" fmla="*/ 13 h 13"/>
                <a:gd name="T18" fmla="*/ 12 w 21"/>
                <a:gd name="T19" fmla="*/ 7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13">
                  <a:moveTo>
                    <a:pt x="12" y="7"/>
                  </a:moveTo>
                  <a:cubicBezTo>
                    <a:pt x="11" y="6"/>
                    <a:pt x="10" y="6"/>
                    <a:pt x="8" y="6"/>
                  </a:cubicBezTo>
                  <a:cubicBezTo>
                    <a:pt x="8" y="6"/>
                    <a:pt x="8" y="6"/>
                    <a:pt x="7" y="6"/>
                  </a:cubicBezTo>
                  <a:cubicBezTo>
                    <a:pt x="7" y="7"/>
                    <a:pt x="7" y="7"/>
                    <a:pt x="7" y="7"/>
                  </a:cubicBezTo>
                  <a:cubicBezTo>
                    <a:pt x="6" y="9"/>
                    <a:pt x="3" y="9"/>
                    <a:pt x="2" y="7"/>
                  </a:cubicBezTo>
                  <a:cubicBezTo>
                    <a:pt x="0" y="2"/>
                    <a:pt x="5" y="0"/>
                    <a:pt x="9" y="1"/>
                  </a:cubicBezTo>
                  <a:cubicBezTo>
                    <a:pt x="11" y="2"/>
                    <a:pt x="13" y="4"/>
                    <a:pt x="15" y="6"/>
                  </a:cubicBezTo>
                  <a:cubicBezTo>
                    <a:pt x="17" y="8"/>
                    <a:pt x="19" y="10"/>
                    <a:pt x="21" y="13"/>
                  </a:cubicBezTo>
                  <a:cubicBezTo>
                    <a:pt x="21" y="13"/>
                    <a:pt x="21" y="13"/>
                    <a:pt x="21" y="13"/>
                  </a:cubicBezTo>
                  <a:cubicBezTo>
                    <a:pt x="18" y="10"/>
                    <a:pt x="16" y="8"/>
                    <a:pt x="12" y="7"/>
                  </a:cubicBezTo>
                  <a:close/>
                </a:path>
              </a:pathLst>
            </a:custGeom>
            <a:solidFill>
              <a:srgbClr val="4140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 name="íšḻiďè"/>
            <p:cNvSpPr/>
            <p:nvPr/>
          </p:nvSpPr>
          <p:spPr bwMode="auto">
            <a:xfrm>
              <a:off x="6477000" y="2254250"/>
              <a:ext cx="79375" cy="30163"/>
            </a:xfrm>
            <a:custGeom>
              <a:avLst/>
              <a:gdLst>
                <a:gd name="T0" fmla="*/ 12 w 24"/>
                <a:gd name="T1" fmla="*/ 5 h 9"/>
                <a:gd name="T2" fmla="*/ 2 w 24"/>
                <a:gd name="T3" fmla="*/ 9 h 9"/>
                <a:gd name="T4" fmla="*/ 1 w 24"/>
                <a:gd name="T5" fmla="*/ 7 h 9"/>
                <a:gd name="T6" fmla="*/ 23 w 24"/>
                <a:gd name="T7" fmla="*/ 3 h 9"/>
                <a:gd name="T8" fmla="*/ 23 w 24"/>
                <a:gd name="T9" fmla="*/ 4 h 9"/>
                <a:gd name="T10" fmla="*/ 12 w 24"/>
                <a:gd name="T11" fmla="*/ 5 h 9"/>
              </a:gdLst>
              <a:ahLst/>
              <a:cxnLst>
                <a:cxn ang="0">
                  <a:pos x="T0" y="T1"/>
                </a:cxn>
                <a:cxn ang="0">
                  <a:pos x="T2" y="T3"/>
                </a:cxn>
                <a:cxn ang="0">
                  <a:pos x="T4" y="T5"/>
                </a:cxn>
                <a:cxn ang="0">
                  <a:pos x="T6" y="T7"/>
                </a:cxn>
                <a:cxn ang="0">
                  <a:pos x="T8" y="T9"/>
                </a:cxn>
                <a:cxn ang="0">
                  <a:pos x="T10" y="T11"/>
                </a:cxn>
              </a:cxnLst>
              <a:rect l="0" t="0" r="r" b="b"/>
              <a:pathLst>
                <a:path w="24" h="9">
                  <a:moveTo>
                    <a:pt x="12" y="5"/>
                  </a:moveTo>
                  <a:cubicBezTo>
                    <a:pt x="9" y="6"/>
                    <a:pt x="6" y="8"/>
                    <a:pt x="2" y="9"/>
                  </a:cubicBezTo>
                  <a:cubicBezTo>
                    <a:pt x="1" y="9"/>
                    <a:pt x="0" y="8"/>
                    <a:pt x="1" y="7"/>
                  </a:cubicBezTo>
                  <a:cubicBezTo>
                    <a:pt x="6" y="1"/>
                    <a:pt x="17" y="0"/>
                    <a:pt x="23" y="3"/>
                  </a:cubicBezTo>
                  <a:cubicBezTo>
                    <a:pt x="24" y="3"/>
                    <a:pt x="24" y="4"/>
                    <a:pt x="23" y="4"/>
                  </a:cubicBezTo>
                  <a:cubicBezTo>
                    <a:pt x="20" y="4"/>
                    <a:pt x="16" y="4"/>
                    <a:pt x="12" y="5"/>
                  </a:cubicBezTo>
                  <a:close/>
                </a:path>
              </a:pathLst>
            </a:custGeom>
            <a:solidFill>
              <a:srgbClr val="4140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 name="isļíḋê"/>
            <p:cNvSpPr/>
            <p:nvPr/>
          </p:nvSpPr>
          <p:spPr bwMode="auto">
            <a:xfrm>
              <a:off x="6510338" y="2284413"/>
              <a:ext cx="34925" cy="15875"/>
            </a:xfrm>
            <a:custGeom>
              <a:avLst/>
              <a:gdLst>
                <a:gd name="T0" fmla="*/ 10 w 11"/>
                <a:gd name="T1" fmla="*/ 1 h 5"/>
                <a:gd name="T2" fmla="*/ 10 w 11"/>
                <a:gd name="T3" fmla="*/ 4 h 5"/>
                <a:gd name="T4" fmla="*/ 1 w 11"/>
                <a:gd name="T5" fmla="*/ 5 h 5"/>
                <a:gd name="T6" fmla="*/ 0 w 11"/>
                <a:gd name="T7" fmla="*/ 2 h 5"/>
                <a:gd name="T8" fmla="*/ 10 w 11"/>
                <a:gd name="T9" fmla="*/ 1 h 5"/>
              </a:gdLst>
              <a:ahLst/>
              <a:cxnLst>
                <a:cxn ang="0">
                  <a:pos x="T0" y="T1"/>
                </a:cxn>
                <a:cxn ang="0">
                  <a:pos x="T2" y="T3"/>
                </a:cxn>
                <a:cxn ang="0">
                  <a:pos x="T4" y="T5"/>
                </a:cxn>
                <a:cxn ang="0">
                  <a:pos x="T6" y="T7"/>
                </a:cxn>
                <a:cxn ang="0">
                  <a:pos x="T8" y="T9"/>
                </a:cxn>
              </a:cxnLst>
              <a:rect l="0" t="0" r="r" b="b"/>
              <a:pathLst>
                <a:path w="11" h="5">
                  <a:moveTo>
                    <a:pt x="10" y="1"/>
                  </a:moveTo>
                  <a:cubicBezTo>
                    <a:pt x="11" y="2"/>
                    <a:pt x="11" y="3"/>
                    <a:pt x="10" y="4"/>
                  </a:cubicBezTo>
                  <a:cubicBezTo>
                    <a:pt x="8" y="5"/>
                    <a:pt x="3" y="5"/>
                    <a:pt x="1" y="5"/>
                  </a:cubicBezTo>
                  <a:cubicBezTo>
                    <a:pt x="0" y="5"/>
                    <a:pt x="0" y="3"/>
                    <a:pt x="0" y="2"/>
                  </a:cubicBezTo>
                  <a:cubicBezTo>
                    <a:pt x="3" y="1"/>
                    <a:pt x="7" y="0"/>
                    <a:pt x="10" y="1"/>
                  </a:cubicBezTo>
                  <a:close/>
                </a:path>
              </a:pathLst>
            </a:custGeom>
            <a:solidFill>
              <a:srgbClr val="4140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 name="íṩľîḑê"/>
            <p:cNvSpPr/>
            <p:nvPr/>
          </p:nvSpPr>
          <p:spPr bwMode="auto">
            <a:xfrm>
              <a:off x="6832600" y="2251075"/>
              <a:ext cx="184150" cy="58738"/>
            </a:xfrm>
            <a:custGeom>
              <a:avLst/>
              <a:gdLst>
                <a:gd name="T0" fmla="*/ 4 w 56"/>
                <a:gd name="T1" fmla="*/ 15 h 18"/>
                <a:gd name="T2" fmla="*/ 4 w 56"/>
                <a:gd name="T3" fmla="*/ 7 h 18"/>
                <a:gd name="T4" fmla="*/ 27 w 56"/>
                <a:gd name="T5" fmla="*/ 5 h 18"/>
                <a:gd name="T6" fmla="*/ 55 w 56"/>
                <a:gd name="T7" fmla="*/ 0 h 18"/>
                <a:gd name="T8" fmla="*/ 56 w 56"/>
                <a:gd name="T9" fmla="*/ 1 h 18"/>
                <a:gd name="T10" fmla="*/ 4 w 56"/>
                <a:gd name="T11" fmla="*/ 15 h 18"/>
              </a:gdLst>
              <a:ahLst/>
              <a:cxnLst>
                <a:cxn ang="0">
                  <a:pos x="T0" y="T1"/>
                </a:cxn>
                <a:cxn ang="0">
                  <a:pos x="T2" y="T3"/>
                </a:cxn>
                <a:cxn ang="0">
                  <a:pos x="T4" y="T5"/>
                </a:cxn>
                <a:cxn ang="0">
                  <a:pos x="T6" y="T7"/>
                </a:cxn>
                <a:cxn ang="0">
                  <a:pos x="T8" y="T9"/>
                </a:cxn>
                <a:cxn ang="0">
                  <a:pos x="T10" y="T11"/>
                </a:cxn>
              </a:cxnLst>
              <a:rect l="0" t="0" r="r" b="b"/>
              <a:pathLst>
                <a:path w="56" h="18">
                  <a:moveTo>
                    <a:pt x="4" y="15"/>
                  </a:moveTo>
                  <a:cubicBezTo>
                    <a:pt x="0" y="15"/>
                    <a:pt x="1" y="8"/>
                    <a:pt x="4" y="7"/>
                  </a:cubicBezTo>
                  <a:cubicBezTo>
                    <a:pt x="12" y="5"/>
                    <a:pt x="20" y="5"/>
                    <a:pt x="27" y="5"/>
                  </a:cubicBezTo>
                  <a:cubicBezTo>
                    <a:pt x="37" y="3"/>
                    <a:pt x="46" y="2"/>
                    <a:pt x="55" y="0"/>
                  </a:cubicBezTo>
                  <a:cubicBezTo>
                    <a:pt x="56" y="0"/>
                    <a:pt x="56" y="1"/>
                    <a:pt x="56" y="1"/>
                  </a:cubicBezTo>
                  <a:cubicBezTo>
                    <a:pt x="41" y="10"/>
                    <a:pt x="22" y="18"/>
                    <a:pt x="4" y="15"/>
                  </a:cubicBezTo>
                  <a:close/>
                </a:path>
              </a:pathLst>
            </a:custGeom>
            <a:solidFill>
              <a:srgbClr val="4140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 name="îšḷîdé"/>
            <p:cNvSpPr/>
            <p:nvPr/>
          </p:nvSpPr>
          <p:spPr bwMode="auto">
            <a:xfrm>
              <a:off x="6899275" y="2284413"/>
              <a:ext cx="92075" cy="52388"/>
            </a:xfrm>
            <a:custGeom>
              <a:avLst/>
              <a:gdLst>
                <a:gd name="T0" fmla="*/ 4 w 28"/>
                <a:gd name="T1" fmla="*/ 5 h 16"/>
                <a:gd name="T2" fmla="*/ 15 w 28"/>
                <a:gd name="T3" fmla="*/ 5 h 16"/>
                <a:gd name="T4" fmla="*/ 27 w 28"/>
                <a:gd name="T5" fmla="*/ 0 h 16"/>
                <a:gd name="T6" fmla="*/ 28 w 28"/>
                <a:gd name="T7" fmla="*/ 2 h 16"/>
                <a:gd name="T8" fmla="*/ 2 w 28"/>
                <a:gd name="T9" fmla="*/ 10 h 16"/>
                <a:gd name="T10" fmla="*/ 4 w 28"/>
                <a:gd name="T11" fmla="*/ 5 h 16"/>
              </a:gdLst>
              <a:ahLst/>
              <a:cxnLst>
                <a:cxn ang="0">
                  <a:pos x="T0" y="T1"/>
                </a:cxn>
                <a:cxn ang="0">
                  <a:pos x="T2" y="T3"/>
                </a:cxn>
                <a:cxn ang="0">
                  <a:pos x="T4" y="T5"/>
                </a:cxn>
                <a:cxn ang="0">
                  <a:pos x="T6" y="T7"/>
                </a:cxn>
                <a:cxn ang="0">
                  <a:pos x="T8" y="T9"/>
                </a:cxn>
                <a:cxn ang="0">
                  <a:pos x="T10" y="T11"/>
                </a:cxn>
              </a:cxnLst>
              <a:rect l="0" t="0" r="r" b="b"/>
              <a:pathLst>
                <a:path w="28" h="16">
                  <a:moveTo>
                    <a:pt x="4" y="5"/>
                  </a:moveTo>
                  <a:cubicBezTo>
                    <a:pt x="8" y="5"/>
                    <a:pt x="11" y="6"/>
                    <a:pt x="15" y="5"/>
                  </a:cubicBezTo>
                  <a:cubicBezTo>
                    <a:pt x="19" y="4"/>
                    <a:pt x="23" y="2"/>
                    <a:pt x="27" y="0"/>
                  </a:cubicBezTo>
                  <a:cubicBezTo>
                    <a:pt x="27" y="0"/>
                    <a:pt x="28" y="1"/>
                    <a:pt x="28" y="2"/>
                  </a:cubicBezTo>
                  <a:cubicBezTo>
                    <a:pt x="21" y="7"/>
                    <a:pt x="10" y="16"/>
                    <a:pt x="2" y="10"/>
                  </a:cubicBezTo>
                  <a:cubicBezTo>
                    <a:pt x="0" y="8"/>
                    <a:pt x="2" y="5"/>
                    <a:pt x="4" y="5"/>
                  </a:cubicBezTo>
                  <a:close/>
                </a:path>
              </a:pathLst>
            </a:custGeom>
            <a:solidFill>
              <a:srgbClr val="4140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î$ḷîde"/>
            <p:cNvSpPr/>
            <p:nvPr/>
          </p:nvSpPr>
          <p:spPr bwMode="auto">
            <a:xfrm>
              <a:off x="5402263" y="2370138"/>
              <a:ext cx="36513" cy="42863"/>
            </a:xfrm>
            <a:custGeom>
              <a:avLst/>
              <a:gdLst>
                <a:gd name="T0" fmla="*/ 0 w 11"/>
                <a:gd name="T1" fmla="*/ 0 h 13"/>
                <a:gd name="T2" fmla="*/ 11 w 11"/>
                <a:gd name="T3" fmla="*/ 13 h 13"/>
                <a:gd name="T4" fmla="*/ 0 w 11"/>
                <a:gd name="T5" fmla="*/ 0 h 13"/>
              </a:gdLst>
              <a:ahLst/>
              <a:cxnLst>
                <a:cxn ang="0">
                  <a:pos x="T0" y="T1"/>
                </a:cxn>
                <a:cxn ang="0">
                  <a:pos x="T2" y="T3"/>
                </a:cxn>
                <a:cxn ang="0">
                  <a:pos x="T4" y="T5"/>
                </a:cxn>
              </a:cxnLst>
              <a:rect l="0" t="0" r="r" b="b"/>
              <a:pathLst>
                <a:path w="11" h="13">
                  <a:moveTo>
                    <a:pt x="0" y="0"/>
                  </a:moveTo>
                  <a:cubicBezTo>
                    <a:pt x="4" y="4"/>
                    <a:pt x="7" y="9"/>
                    <a:pt x="11" y="13"/>
                  </a:cubicBezTo>
                  <a:cubicBezTo>
                    <a:pt x="7" y="9"/>
                    <a:pt x="3" y="4"/>
                    <a:pt x="0" y="0"/>
                  </a:cubicBezTo>
                  <a:close/>
                </a:path>
              </a:pathLst>
            </a:custGeom>
            <a:solidFill>
              <a:srgbClr val="4140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iṩľiḓè"/>
            <p:cNvSpPr/>
            <p:nvPr/>
          </p:nvSpPr>
          <p:spPr bwMode="auto">
            <a:xfrm>
              <a:off x="2022475" y="3236913"/>
              <a:ext cx="165100" cy="236538"/>
            </a:xfrm>
            <a:custGeom>
              <a:avLst/>
              <a:gdLst>
                <a:gd name="T0" fmla="*/ 47 w 50"/>
                <a:gd name="T1" fmla="*/ 44 h 72"/>
                <a:gd name="T2" fmla="*/ 46 w 50"/>
                <a:gd name="T3" fmla="*/ 62 h 72"/>
                <a:gd name="T4" fmla="*/ 41 w 50"/>
                <a:gd name="T5" fmla="*/ 66 h 72"/>
                <a:gd name="T6" fmla="*/ 36 w 50"/>
                <a:gd name="T7" fmla="*/ 56 h 72"/>
                <a:gd name="T8" fmla="*/ 39 w 50"/>
                <a:gd name="T9" fmla="*/ 49 h 72"/>
                <a:gd name="T10" fmla="*/ 34 w 50"/>
                <a:gd name="T11" fmla="*/ 45 h 72"/>
                <a:gd name="T12" fmla="*/ 31 w 50"/>
                <a:gd name="T13" fmla="*/ 40 h 72"/>
                <a:gd name="T14" fmla="*/ 37 w 50"/>
                <a:gd name="T15" fmla="*/ 69 h 72"/>
                <a:gd name="T16" fmla="*/ 35 w 50"/>
                <a:gd name="T17" fmla="*/ 71 h 72"/>
                <a:gd name="T18" fmla="*/ 27 w 50"/>
                <a:gd name="T19" fmla="*/ 54 h 72"/>
                <a:gd name="T20" fmla="*/ 29 w 50"/>
                <a:gd name="T21" fmla="*/ 40 h 72"/>
                <a:gd name="T22" fmla="*/ 24 w 50"/>
                <a:gd name="T23" fmla="*/ 33 h 72"/>
                <a:gd name="T24" fmla="*/ 23 w 50"/>
                <a:gd name="T25" fmla="*/ 49 h 72"/>
                <a:gd name="T26" fmla="*/ 19 w 50"/>
                <a:gd name="T27" fmla="*/ 50 h 72"/>
                <a:gd name="T28" fmla="*/ 11 w 50"/>
                <a:gd name="T29" fmla="*/ 31 h 72"/>
                <a:gd name="T30" fmla="*/ 13 w 50"/>
                <a:gd name="T31" fmla="*/ 22 h 72"/>
                <a:gd name="T32" fmla="*/ 19 w 50"/>
                <a:gd name="T33" fmla="*/ 9 h 72"/>
                <a:gd name="T34" fmla="*/ 9 w 50"/>
                <a:gd name="T35" fmla="*/ 12 h 72"/>
                <a:gd name="T36" fmla="*/ 9 w 50"/>
                <a:gd name="T37" fmla="*/ 13 h 72"/>
                <a:gd name="T38" fmla="*/ 8 w 50"/>
                <a:gd name="T39" fmla="*/ 15 h 72"/>
                <a:gd name="T40" fmla="*/ 2 w 50"/>
                <a:gd name="T41" fmla="*/ 15 h 72"/>
                <a:gd name="T42" fmla="*/ 5 w 50"/>
                <a:gd name="T43" fmla="*/ 4 h 72"/>
                <a:gd name="T44" fmla="*/ 20 w 50"/>
                <a:gd name="T45" fmla="*/ 3 h 72"/>
                <a:gd name="T46" fmla="*/ 37 w 50"/>
                <a:gd name="T47" fmla="*/ 17 h 72"/>
                <a:gd name="T48" fmla="*/ 38 w 50"/>
                <a:gd name="T49" fmla="*/ 29 h 72"/>
                <a:gd name="T50" fmla="*/ 42 w 50"/>
                <a:gd name="T51" fmla="*/ 41 h 72"/>
                <a:gd name="T52" fmla="*/ 47 w 50"/>
                <a:gd name="T53" fmla="*/ 44 h 72"/>
                <a:gd name="T54" fmla="*/ 19 w 50"/>
                <a:gd name="T55" fmla="*/ 17 h 72"/>
                <a:gd name="T56" fmla="*/ 19 w 50"/>
                <a:gd name="T57" fmla="*/ 41 h 72"/>
                <a:gd name="T58" fmla="*/ 30 w 50"/>
                <a:gd name="T59" fmla="*/ 23 h 72"/>
                <a:gd name="T60" fmla="*/ 32 w 50"/>
                <a:gd name="T61" fmla="*/ 31 h 72"/>
                <a:gd name="T62" fmla="*/ 31 w 50"/>
                <a:gd name="T63" fmla="*/ 35 h 72"/>
                <a:gd name="T64" fmla="*/ 34 w 50"/>
                <a:gd name="T65" fmla="*/ 29 h 72"/>
                <a:gd name="T66" fmla="*/ 34 w 50"/>
                <a:gd name="T67" fmla="*/ 19 h 72"/>
                <a:gd name="T68" fmla="*/ 27 w 50"/>
                <a:gd name="T69" fmla="*/ 11 h 72"/>
                <a:gd name="T70" fmla="*/ 22 w 50"/>
                <a:gd name="T71" fmla="*/ 9 h 72"/>
                <a:gd name="T72" fmla="*/ 19 w 50"/>
                <a:gd name="T73" fmla="*/ 1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0" h="72">
                  <a:moveTo>
                    <a:pt x="47" y="44"/>
                  </a:moveTo>
                  <a:cubicBezTo>
                    <a:pt x="50" y="49"/>
                    <a:pt x="44" y="56"/>
                    <a:pt x="46" y="62"/>
                  </a:cubicBezTo>
                  <a:cubicBezTo>
                    <a:pt x="47" y="65"/>
                    <a:pt x="44" y="67"/>
                    <a:pt x="41" y="66"/>
                  </a:cubicBezTo>
                  <a:cubicBezTo>
                    <a:pt x="38" y="63"/>
                    <a:pt x="36" y="60"/>
                    <a:pt x="36" y="56"/>
                  </a:cubicBezTo>
                  <a:cubicBezTo>
                    <a:pt x="36" y="54"/>
                    <a:pt x="39" y="49"/>
                    <a:pt x="39" y="49"/>
                  </a:cubicBezTo>
                  <a:cubicBezTo>
                    <a:pt x="38" y="46"/>
                    <a:pt x="36" y="47"/>
                    <a:pt x="34" y="45"/>
                  </a:cubicBezTo>
                  <a:cubicBezTo>
                    <a:pt x="32" y="43"/>
                    <a:pt x="31" y="42"/>
                    <a:pt x="31" y="40"/>
                  </a:cubicBezTo>
                  <a:cubicBezTo>
                    <a:pt x="30" y="50"/>
                    <a:pt x="29" y="60"/>
                    <a:pt x="37" y="69"/>
                  </a:cubicBezTo>
                  <a:cubicBezTo>
                    <a:pt x="38" y="70"/>
                    <a:pt x="37" y="72"/>
                    <a:pt x="35" y="71"/>
                  </a:cubicBezTo>
                  <a:cubicBezTo>
                    <a:pt x="30" y="67"/>
                    <a:pt x="28" y="61"/>
                    <a:pt x="27" y="54"/>
                  </a:cubicBezTo>
                  <a:cubicBezTo>
                    <a:pt x="27" y="49"/>
                    <a:pt x="28" y="45"/>
                    <a:pt x="29" y="40"/>
                  </a:cubicBezTo>
                  <a:cubicBezTo>
                    <a:pt x="29" y="36"/>
                    <a:pt x="31" y="26"/>
                    <a:pt x="24" y="33"/>
                  </a:cubicBezTo>
                  <a:cubicBezTo>
                    <a:pt x="22" y="35"/>
                    <a:pt x="23" y="45"/>
                    <a:pt x="23" y="49"/>
                  </a:cubicBezTo>
                  <a:cubicBezTo>
                    <a:pt x="23" y="51"/>
                    <a:pt x="20" y="52"/>
                    <a:pt x="19" y="50"/>
                  </a:cubicBezTo>
                  <a:cubicBezTo>
                    <a:pt x="13" y="45"/>
                    <a:pt x="11" y="39"/>
                    <a:pt x="11" y="31"/>
                  </a:cubicBezTo>
                  <a:cubicBezTo>
                    <a:pt x="11" y="28"/>
                    <a:pt x="12" y="25"/>
                    <a:pt x="13" y="22"/>
                  </a:cubicBezTo>
                  <a:cubicBezTo>
                    <a:pt x="15" y="18"/>
                    <a:pt x="20" y="13"/>
                    <a:pt x="19" y="9"/>
                  </a:cubicBezTo>
                  <a:cubicBezTo>
                    <a:pt x="16" y="8"/>
                    <a:pt x="12" y="8"/>
                    <a:pt x="9" y="12"/>
                  </a:cubicBezTo>
                  <a:cubicBezTo>
                    <a:pt x="9" y="12"/>
                    <a:pt x="9" y="12"/>
                    <a:pt x="9" y="13"/>
                  </a:cubicBezTo>
                  <a:cubicBezTo>
                    <a:pt x="9" y="13"/>
                    <a:pt x="8" y="14"/>
                    <a:pt x="8" y="15"/>
                  </a:cubicBezTo>
                  <a:cubicBezTo>
                    <a:pt x="7" y="17"/>
                    <a:pt x="3" y="17"/>
                    <a:pt x="2" y="15"/>
                  </a:cubicBezTo>
                  <a:cubicBezTo>
                    <a:pt x="0" y="11"/>
                    <a:pt x="2" y="7"/>
                    <a:pt x="5" y="4"/>
                  </a:cubicBezTo>
                  <a:cubicBezTo>
                    <a:pt x="9" y="0"/>
                    <a:pt x="15" y="1"/>
                    <a:pt x="20" y="3"/>
                  </a:cubicBezTo>
                  <a:cubicBezTo>
                    <a:pt x="27" y="5"/>
                    <a:pt x="34" y="10"/>
                    <a:pt x="37" y="17"/>
                  </a:cubicBezTo>
                  <a:cubicBezTo>
                    <a:pt x="39" y="20"/>
                    <a:pt x="40" y="24"/>
                    <a:pt x="38" y="29"/>
                  </a:cubicBezTo>
                  <a:cubicBezTo>
                    <a:pt x="37" y="35"/>
                    <a:pt x="38" y="37"/>
                    <a:pt x="42" y="41"/>
                  </a:cubicBezTo>
                  <a:cubicBezTo>
                    <a:pt x="44" y="42"/>
                    <a:pt x="45" y="42"/>
                    <a:pt x="47" y="44"/>
                  </a:cubicBezTo>
                  <a:close/>
                  <a:moveTo>
                    <a:pt x="19" y="17"/>
                  </a:moveTo>
                  <a:cubicBezTo>
                    <a:pt x="15" y="26"/>
                    <a:pt x="15" y="34"/>
                    <a:pt x="19" y="41"/>
                  </a:cubicBezTo>
                  <a:cubicBezTo>
                    <a:pt x="20" y="33"/>
                    <a:pt x="23" y="20"/>
                    <a:pt x="30" y="23"/>
                  </a:cubicBezTo>
                  <a:cubicBezTo>
                    <a:pt x="32" y="24"/>
                    <a:pt x="32" y="30"/>
                    <a:pt x="32" y="31"/>
                  </a:cubicBezTo>
                  <a:cubicBezTo>
                    <a:pt x="32" y="32"/>
                    <a:pt x="32" y="33"/>
                    <a:pt x="31" y="35"/>
                  </a:cubicBezTo>
                  <a:cubicBezTo>
                    <a:pt x="32" y="33"/>
                    <a:pt x="33" y="31"/>
                    <a:pt x="34" y="29"/>
                  </a:cubicBezTo>
                  <a:cubicBezTo>
                    <a:pt x="35" y="25"/>
                    <a:pt x="35" y="21"/>
                    <a:pt x="34" y="19"/>
                  </a:cubicBezTo>
                  <a:cubicBezTo>
                    <a:pt x="32" y="16"/>
                    <a:pt x="30" y="13"/>
                    <a:pt x="27" y="11"/>
                  </a:cubicBezTo>
                  <a:cubicBezTo>
                    <a:pt x="25" y="11"/>
                    <a:pt x="24" y="10"/>
                    <a:pt x="22" y="9"/>
                  </a:cubicBezTo>
                  <a:cubicBezTo>
                    <a:pt x="22" y="12"/>
                    <a:pt x="21" y="14"/>
                    <a:pt x="19" y="17"/>
                  </a:cubicBezTo>
                  <a:close/>
                </a:path>
              </a:pathLst>
            </a:custGeom>
            <a:solidFill>
              <a:srgbClr val="4140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 name="ïślîḓê"/>
            <p:cNvSpPr/>
            <p:nvPr/>
          </p:nvSpPr>
          <p:spPr bwMode="auto">
            <a:xfrm>
              <a:off x="2154238" y="3216275"/>
              <a:ext cx="147638" cy="92075"/>
            </a:xfrm>
            <a:custGeom>
              <a:avLst/>
              <a:gdLst>
                <a:gd name="T0" fmla="*/ 44 w 45"/>
                <a:gd name="T1" fmla="*/ 3 h 28"/>
                <a:gd name="T2" fmla="*/ 25 w 45"/>
                <a:gd name="T3" fmla="*/ 12 h 28"/>
                <a:gd name="T4" fmla="*/ 8 w 45"/>
                <a:gd name="T5" fmla="*/ 24 h 28"/>
                <a:gd name="T6" fmla="*/ 7 w 45"/>
                <a:gd name="T7" fmla="*/ 27 h 28"/>
                <a:gd name="T8" fmla="*/ 5 w 45"/>
                <a:gd name="T9" fmla="*/ 27 h 28"/>
                <a:gd name="T10" fmla="*/ 2 w 45"/>
                <a:gd name="T11" fmla="*/ 22 h 28"/>
                <a:gd name="T12" fmla="*/ 43 w 45"/>
                <a:gd name="T13" fmla="*/ 0 h 28"/>
                <a:gd name="T14" fmla="*/ 44 w 45"/>
                <a:gd name="T15" fmla="*/ 3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28">
                  <a:moveTo>
                    <a:pt x="44" y="3"/>
                  </a:moveTo>
                  <a:cubicBezTo>
                    <a:pt x="38" y="7"/>
                    <a:pt x="31" y="9"/>
                    <a:pt x="25" y="12"/>
                  </a:cubicBezTo>
                  <a:cubicBezTo>
                    <a:pt x="19" y="16"/>
                    <a:pt x="13" y="20"/>
                    <a:pt x="8" y="24"/>
                  </a:cubicBezTo>
                  <a:cubicBezTo>
                    <a:pt x="9" y="25"/>
                    <a:pt x="8" y="26"/>
                    <a:pt x="7" y="27"/>
                  </a:cubicBezTo>
                  <a:cubicBezTo>
                    <a:pt x="6" y="27"/>
                    <a:pt x="5" y="27"/>
                    <a:pt x="5" y="27"/>
                  </a:cubicBezTo>
                  <a:cubicBezTo>
                    <a:pt x="2" y="28"/>
                    <a:pt x="0" y="24"/>
                    <a:pt x="2" y="22"/>
                  </a:cubicBezTo>
                  <a:cubicBezTo>
                    <a:pt x="13" y="13"/>
                    <a:pt x="28" y="2"/>
                    <a:pt x="43" y="0"/>
                  </a:cubicBezTo>
                  <a:cubicBezTo>
                    <a:pt x="45" y="0"/>
                    <a:pt x="45" y="2"/>
                    <a:pt x="44" y="3"/>
                  </a:cubicBezTo>
                  <a:close/>
                </a:path>
              </a:pathLst>
            </a:custGeom>
            <a:solidFill>
              <a:srgbClr val="4140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î$lidê"/>
            <p:cNvSpPr/>
            <p:nvPr/>
          </p:nvSpPr>
          <p:spPr bwMode="auto">
            <a:xfrm>
              <a:off x="2184400" y="3232150"/>
              <a:ext cx="122238" cy="93663"/>
            </a:xfrm>
            <a:custGeom>
              <a:avLst/>
              <a:gdLst>
                <a:gd name="T0" fmla="*/ 16 w 37"/>
                <a:gd name="T1" fmla="*/ 13 h 28"/>
                <a:gd name="T2" fmla="*/ 32 w 37"/>
                <a:gd name="T3" fmla="*/ 2 h 28"/>
                <a:gd name="T4" fmla="*/ 34 w 37"/>
                <a:gd name="T5" fmla="*/ 5 h 28"/>
                <a:gd name="T6" fmla="*/ 19 w 37"/>
                <a:gd name="T7" fmla="*/ 17 h 28"/>
                <a:gd name="T8" fmla="*/ 4 w 37"/>
                <a:gd name="T9" fmla="*/ 27 h 28"/>
                <a:gd name="T10" fmla="*/ 1 w 37"/>
                <a:gd name="T11" fmla="*/ 24 h 28"/>
                <a:gd name="T12" fmla="*/ 16 w 37"/>
                <a:gd name="T13" fmla="*/ 13 h 28"/>
              </a:gdLst>
              <a:ahLst/>
              <a:cxnLst>
                <a:cxn ang="0">
                  <a:pos x="T0" y="T1"/>
                </a:cxn>
                <a:cxn ang="0">
                  <a:pos x="T2" y="T3"/>
                </a:cxn>
                <a:cxn ang="0">
                  <a:pos x="T4" y="T5"/>
                </a:cxn>
                <a:cxn ang="0">
                  <a:pos x="T6" y="T7"/>
                </a:cxn>
                <a:cxn ang="0">
                  <a:pos x="T8" y="T9"/>
                </a:cxn>
                <a:cxn ang="0">
                  <a:pos x="T10" y="T11"/>
                </a:cxn>
                <a:cxn ang="0">
                  <a:pos x="T12" y="T13"/>
                </a:cxn>
              </a:cxnLst>
              <a:rect l="0" t="0" r="r" b="b"/>
              <a:pathLst>
                <a:path w="37" h="28">
                  <a:moveTo>
                    <a:pt x="16" y="13"/>
                  </a:moveTo>
                  <a:cubicBezTo>
                    <a:pt x="21" y="10"/>
                    <a:pt x="27" y="6"/>
                    <a:pt x="32" y="2"/>
                  </a:cubicBezTo>
                  <a:cubicBezTo>
                    <a:pt x="35" y="0"/>
                    <a:pt x="37" y="4"/>
                    <a:pt x="34" y="5"/>
                  </a:cubicBezTo>
                  <a:cubicBezTo>
                    <a:pt x="29" y="9"/>
                    <a:pt x="24" y="13"/>
                    <a:pt x="19" y="17"/>
                  </a:cubicBezTo>
                  <a:cubicBezTo>
                    <a:pt x="14" y="20"/>
                    <a:pt x="9" y="24"/>
                    <a:pt x="4" y="27"/>
                  </a:cubicBezTo>
                  <a:cubicBezTo>
                    <a:pt x="2" y="28"/>
                    <a:pt x="0" y="26"/>
                    <a:pt x="1" y="24"/>
                  </a:cubicBezTo>
                  <a:cubicBezTo>
                    <a:pt x="6" y="20"/>
                    <a:pt x="11" y="17"/>
                    <a:pt x="16" y="13"/>
                  </a:cubicBezTo>
                  <a:close/>
                </a:path>
              </a:pathLst>
            </a:custGeom>
            <a:solidFill>
              <a:srgbClr val="4140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iṣļïḑè"/>
            <p:cNvSpPr/>
            <p:nvPr/>
          </p:nvSpPr>
          <p:spPr bwMode="auto">
            <a:xfrm>
              <a:off x="2555875" y="3041650"/>
              <a:ext cx="96838" cy="55563"/>
            </a:xfrm>
            <a:custGeom>
              <a:avLst/>
              <a:gdLst>
                <a:gd name="T0" fmla="*/ 7 w 29"/>
                <a:gd name="T1" fmla="*/ 9 h 17"/>
                <a:gd name="T2" fmla="*/ 16 w 29"/>
                <a:gd name="T3" fmla="*/ 2 h 17"/>
                <a:gd name="T4" fmla="*/ 27 w 29"/>
                <a:gd name="T5" fmla="*/ 7 h 17"/>
                <a:gd name="T6" fmla="*/ 20 w 29"/>
                <a:gd name="T7" fmla="*/ 17 h 17"/>
                <a:gd name="T8" fmla="*/ 10 w 29"/>
                <a:gd name="T9" fmla="*/ 17 h 17"/>
                <a:gd name="T10" fmla="*/ 2 w 29"/>
                <a:gd name="T11" fmla="*/ 17 h 17"/>
                <a:gd name="T12" fmla="*/ 1 w 29"/>
                <a:gd name="T13" fmla="*/ 16 h 17"/>
                <a:gd name="T14" fmla="*/ 7 w 29"/>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17">
                  <a:moveTo>
                    <a:pt x="7" y="9"/>
                  </a:moveTo>
                  <a:cubicBezTo>
                    <a:pt x="10" y="6"/>
                    <a:pt x="12" y="4"/>
                    <a:pt x="16" y="2"/>
                  </a:cubicBezTo>
                  <a:cubicBezTo>
                    <a:pt x="20" y="0"/>
                    <a:pt x="26" y="2"/>
                    <a:pt x="27" y="7"/>
                  </a:cubicBezTo>
                  <a:cubicBezTo>
                    <a:pt x="29" y="12"/>
                    <a:pt x="25" y="16"/>
                    <a:pt x="20" y="17"/>
                  </a:cubicBezTo>
                  <a:cubicBezTo>
                    <a:pt x="17" y="17"/>
                    <a:pt x="13" y="17"/>
                    <a:pt x="10" y="17"/>
                  </a:cubicBezTo>
                  <a:cubicBezTo>
                    <a:pt x="7" y="17"/>
                    <a:pt x="4" y="17"/>
                    <a:pt x="2" y="17"/>
                  </a:cubicBezTo>
                  <a:cubicBezTo>
                    <a:pt x="1" y="17"/>
                    <a:pt x="0" y="16"/>
                    <a:pt x="1" y="16"/>
                  </a:cubicBezTo>
                  <a:cubicBezTo>
                    <a:pt x="2" y="13"/>
                    <a:pt x="5" y="11"/>
                    <a:pt x="7" y="9"/>
                  </a:cubicBezTo>
                  <a:close/>
                </a:path>
              </a:pathLst>
            </a:custGeom>
            <a:solidFill>
              <a:srgbClr val="4140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išḷíḑê"/>
            <p:cNvSpPr/>
            <p:nvPr/>
          </p:nvSpPr>
          <p:spPr bwMode="auto">
            <a:xfrm>
              <a:off x="1073150" y="577850"/>
              <a:ext cx="10066338" cy="5705475"/>
            </a:xfrm>
            <a:custGeom>
              <a:avLst/>
              <a:gdLst>
                <a:gd name="T0" fmla="*/ 123 w 3053"/>
                <a:gd name="T1" fmla="*/ 679 h 1732"/>
                <a:gd name="T2" fmla="*/ 1124 w 3053"/>
                <a:gd name="T3" fmla="*/ 630 h 1732"/>
                <a:gd name="T4" fmla="*/ 1297 w 3053"/>
                <a:gd name="T5" fmla="*/ 532 h 1732"/>
                <a:gd name="T6" fmla="*/ 2288 w 3053"/>
                <a:gd name="T7" fmla="*/ 789 h 1732"/>
                <a:gd name="T8" fmla="*/ 2049 w 3053"/>
                <a:gd name="T9" fmla="*/ 1306 h 1732"/>
                <a:gd name="T10" fmla="*/ 2052 w 3053"/>
                <a:gd name="T11" fmla="*/ 1512 h 1732"/>
                <a:gd name="T12" fmla="*/ 1541 w 3053"/>
                <a:gd name="T13" fmla="*/ 1411 h 1732"/>
                <a:gd name="T14" fmla="*/ 1212 w 3053"/>
                <a:gd name="T15" fmla="*/ 1347 h 1732"/>
                <a:gd name="T16" fmla="*/ 789 w 3053"/>
                <a:gd name="T17" fmla="*/ 1555 h 1732"/>
                <a:gd name="T18" fmla="*/ 107 w 3053"/>
                <a:gd name="T19" fmla="*/ 1624 h 1732"/>
                <a:gd name="T20" fmla="*/ 189 w 3053"/>
                <a:gd name="T21" fmla="*/ 1314 h 1732"/>
                <a:gd name="T22" fmla="*/ 1324 w 3053"/>
                <a:gd name="T23" fmla="*/ 1224 h 1732"/>
                <a:gd name="T24" fmla="*/ 1685 w 3053"/>
                <a:gd name="T25" fmla="*/ 1188 h 1732"/>
                <a:gd name="T26" fmla="*/ 1829 w 3053"/>
                <a:gd name="T27" fmla="*/ 554 h 1732"/>
                <a:gd name="T28" fmla="*/ 1531 w 3053"/>
                <a:gd name="T29" fmla="*/ 906 h 1732"/>
                <a:gd name="T30" fmla="*/ 1494 w 3053"/>
                <a:gd name="T31" fmla="*/ 1131 h 1732"/>
                <a:gd name="T32" fmla="*/ 1638 w 3053"/>
                <a:gd name="T33" fmla="*/ 472 h 1732"/>
                <a:gd name="T34" fmla="*/ 1695 w 3053"/>
                <a:gd name="T35" fmla="*/ 1073 h 1732"/>
                <a:gd name="T36" fmla="*/ 1521 w 3053"/>
                <a:gd name="T37" fmla="*/ 1131 h 1732"/>
                <a:gd name="T38" fmla="*/ 1381 w 3053"/>
                <a:gd name="T39" fmla="*/ 642 h 1732"/>
                <a:gd name="T40" fmla="*/ 1433 w 3053"/>
                <a:gd name="T41" fmla="*/ 946 h 1732"/>
                <a:gd name="T42" fmla="*/ 1626 w 3053"/>
                <a:gd name="T43" fmla="*/ 317 h 1732"/>
                <a:gd name="T44" fmla="*/ 1793 w 3053"/>
                <a:gd name="T45" fmla="*/ 350 h 1732"/>
                <a:gd name="T46" fmla="*/ 1774 w 3053"/>
                <a:gd name="T47" fmla="*/ 1070 h 1732"/>
                <a:gd name="T48" fmla="*/ 2099 w 3053"/>
                <a:gd name="T49" fmla="*/ 1224 h 1732"/>
                <a:gd name="T50" fmla="*/ 2367 w 3053"/>
                <a:gd name="T51" fmla="*/ 1247 h 1732"/>
                <a:gd name="T52" fmla="*/ 2477 w 3053"/>
                <a:gd name="T53" fmla="*/ 956 h 1732"/>
                <a:gd name="T54" fmla="*/ 2293 w 3053"/>
                <a:gd name="T55" fmla="*/ 1047 h 1732"/>
                <a:gd name="T56" fmla="*/ 2018 w 3053"/>
                <a:gd name="T57" fmla="*/ 1198 h 1732"/>
                <a:gd name="T58" fmla="*/ 1904 w 3053"/>
                <a:gd name="T59" fmla="*/ 795 h 1732"/>
                <a:gd name="T60" fmla="*/ 2032 w 3053"/>
                <a:gd name="T61" fmla="*/ 1133 h 1732"/>
                <a:gd name="T62" fmla="*/ 2237 w 3053"/>
                <a:gd name="T63" fmla="*/ 817 h 1732"/>
                <a:gd name="T64" fmla="*/ 2563 w 3053"/>
                <a:gd name="T65" fmla="*/ 627 h 1732"/>
                <a:gd name="T66" fmla="*/ 2544 w 3053"/>
                <a:gd name="T67" fmla="*/ 530 h 1732"/>
                <a:gd name="T68" fmla="*/ 2605 w 3053"/>
                <a:gd name="T69" fmla="*/ 765 h 1732"/>
                <a:gd name="T70" fmla="*/ 2726 w 3053"/>
                <a:gd name="T71" fmla="*/ 964 h 1732"/>
                <a:gd name="T72" fmla="*/ 2679 w 3053"/>
                <a:gd name="T73" fmla="*/ 1324 h 1732"/>
                <a:gd name="T74" fmla="*/ 2339 w 3053"/>
                <a:gd name="T75" fmla="*/ 1291 h 1732"/>
                <a:gd name="T76" fmla="*/ 2163 w 3053"/>
                <a:gd name="T77" fmla="*/ 1334 h 1732"/>
                <a:gd name="T78" fmla="*/ 1891 w 3053"/>
                <a:gd name="T79" fmla="*/ 1246 h 1732"/>
                <a:gd name="T80" fmla="*/ 1686 w 3053"/>
                <a:gd name="T81" fmla="*/ 1262 h 1732"/>
                <a:gd name="T82" fmla="*/ 1519 w 3053"/>
                <a:gd name="T83" fmla="*/ 1283 h 1732"/>
                <a:gd name="T84" fmla="*/ 236 w 3053"/>
                <a:gd name="T85" fmla="*/ 1277 h 1732"/>
                <a:gd name="T86" fmla="*/ 446 w 3053"/>
                <a:gd name="T87" fmla="*/ 1001 h 1732"/>
                <a:gd name="T88" fmla="*/ 327 w 3053"/>
                <a:gd name="T89" fmla="*/ 1287 h 1732"/>
                <a:gd name="T90" fmla="*/ 509 w 3053"/>
                <a:gd name="T91" fmla="*/ 851 h 1732"/>
                <a:gd name="T92" fmla="*/ 158 w 3053"/>
                <a:gd name="T93" fmla="*/ 789 h 1732"/>
                <a:gd name="T94" fmla="*/ 485 w 3053"/>
                <a:gd name="T95" fmla="*/ 1112 h 1732"/>
                <a:gd name="T96" fmla="*/ 762 w 3053"/>
                <a:gd name="T97" fmla="*/ 1404 h 1732"/>
                <a:gd name="T98" fmla="*/ 666 w 3053"/>
                <a:gd name="T99" fmla="*/ 952 h 1732"/>
                <a:gd name="T100" fmla="*/ 739 w 3053"/>
                <a:gd name="T101" fmla="*/ 1145 h 1732"/>
                <a:gd name="T102" fmla="*/ 712 w 3053"/>
                <a:gd name="T103" fmla="*/ 881 h 1732"/>
                <a:gd name="T104" fmla="*/ 994 w 3053"/>
                <a:gd name="T105" fmla="*/ 1072 h 1732"/>
                <a:gd name="T106" fmla="*/ 935 w 3053"/>
                <a:gd name="T107" fmla="*/ 869 h 1732"/>
                <a:gd name="T108" fmla="*/ 836 w 3053"/>
                <a:gd name="T109" fmla="*/ 845 h 1732"/>
                <a:gd name="T110" fmla="*/ 822 w 3053"/>
                <a:gd name="T111" fmla="*/ 651 h 1732"/>
                <a:gd name="T112" fmla="*/ 983 w 3053"/>
                <a:gd name="T113" fmla="*/ 820 h 1732"/>
                <a:gd name="T114" fmla="*/ 1044 w 3053"/>
                <a:gd name="T115" fmla="*/ 978 h 1732"/>
                <a:gd name="T116" fmla="*/ 1043 w 3053"/>
                <a:gd name="T117" fmla="*/ 1229 h 1732"/>
                <a:gd name="T118" fmla="*/ 944 w 3053"/>
                <a:gd name="T119" fmla="*/ 1279 h 1732"/>
                <a:gd name="T120" fmla="*/ 853 w 3053"/>
                <a:gd name="T121" fmla="*/ 1501 h 1732"/>
                <a:gd name="T122" fmla="*/ 663 w 3053"/>
                <a:gd name="T123" fmla="*/ 1426 h 1732"/>
                <a:gd name="T124" fmla="*/ 305 w 3053"/>
                <a:gd name="T125" fmla="*/ 1393 h 1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53" h="1732">
                  <a:moveTo>
                    <a:pt x="3" y="1070"/>
                  </a:moveTo>
                  <a:cubicBezTo>
                    <a:pt x="53" y="1054"/>
                    <a:pt x="92" y="1091"/>
                    <a:pt x="122" y="1128"/>
                  </a:cubicBezTo>
                  <a:cubicBezTo>
                    <a:pt x="126" y="1132"/>
                    <a:pt x="131" y="1136"/>
                    <a:pt x="135" y="1139"/>
                  </a:cubicBezTo>
                  <a:cubicBezTo>
                    <a:pt x="156" y="1157"/>
                    <a:pt x="175" y="1176"/>
                    <a:pt x="193" y="1197"/>
                  </a:cubicBezTo>
                  <a:cubicBezTo>
                    <a:pt x="196" y="1200"/>
                    <a:pt x="198" y="1204"/>
                    <a:pt x="201" y="1207"/>
                  </a:cubicBezTo>
                  <a:cubicBezTo>
                    <a:pt x="201" y="1207"/>
                    <a:pt x="201" y="1207"/>
                    <a:pt x="201" y="1206"/>
                  </a:cubicBezTo>
                  <a:cubicBezTo>
                    <a:pt x="201" y="1205"/>
                    <a:pt x="201" y="1205"/>
                    <a:pt x="201" y="1204"/>
                  </a:cubicBezTo>
                  <a:cubicBezTo>
                    <a:pt x="200" y="1198"/>
                    <a:pt x="199" y="1192"/>
                    <a:pt x="198" y="1187"/>
                  </a:cubicBezTo>
                  <a:cubicBezTo>
                    <a:pt x="196" y="1176"/>
                    <a:pt x="194" y="1165"/>
                    <a:pt x="192" y="1155"/>
                  </a:cubicBezTo>
                  <a:cubicBezTo>
                    <a:pt x="190" y="1148"/>
                    <a:pt x="188" y="1141"/>
                    <a:pt x="185" y="1134"/>
                  </a:cubicBezTo>
                  <a:cubicBezTo>
                    <a:pt x="178" y="1117"/>
                    <a:pt x="147" y="1070"/>
                    <a:pt x="164" y="1053"/>
                  </a:cubicBezTo>
                  <a:cubicBezTo>
                    <a:pt x="166" y="1051"/>
                    <a:pt x="169" y="1052"/>
                    <a:pt x="170" y="1054"/>
                  </a:cubicBezTo>
                  <a:cubicBezTo>
                    <a:pt x="189" y="1102"/>
                    <a:pt x="203" y="1152"/>
                    <a:pt x="211" y="1202"/>
                  </a:cubicBezTo>
                  <a:cubicBezTo>
                    <a:pt x="217" y="1236"/>
                    <a:pt x="220" y="1270"/>
                    <a:pt x="215" y="1304"/>
                  </a:cubicBezTo>
                  <a:cubicBezTo>
                    <a:pt x="219" y="1296"/>
                    <a:pt x="222" y="1287"/>
                    <a:pt x="224" y="1277"/>
                  </a:cubicBezTo>
                  <a:cubicBezTo>
                    <a:pt x="225" y="1274"/>
                    <a:pt x="226" y="1271"/>
                    <a:pt x="227" y="1268"/>
                  </a:cubicBezTo>
                  <a:cubicBezTo>
                    <a:pt x="222" y="1259"/>
                    <a:pt x="218" y="1247"/>
                    <a:pt x="223" y="1241"/>
                  </a:cubicBezTo>
                  <a:cubicBezTo>
                    <a:pt x="227" y="1237"/>
                    <a:pt x="234" y="1238"/>
                    <a:pt x="236" y="1242"/>
                  </a:cubicBezTo>
                  <a:cubicBezTo>
                    <a:pt x="238" y="1238"/>
                    <a:pt x="240" y="1235"/>
                    <a:pt x="242" y="1232"/>
                  </a:cubicBezTo>
                  <a:cubicBezTo>
                    <a:pt x="243" y="1230"/>
                    <a:pt x="246" y="1230"/>
                    <a:pt x="247" y="1232"/>
                  </a:cubicBezTo>
                  <a:cubicBezTo>
                    <a:pt x="254" y="1247"/>
                    <a:pt x="246" y="1266"/>
                    <a:pt x="240" y="1283"/>
                  </a:cubicBezTo>
                  <a:cubicBezTo>
                    <a:pt x="240" y="1283"/>
                    <a:pt x="240" y="1284"/>
                    <a:pt x="241" y="1285"/>
                  </a:cubicBezTo>
                  <a:cubicBezTo>
                    <a:pt x="242" y="1282"/>
                    <a:pt x="246" y="1283"/>
                    <a:pt x="245" y="1286"/>
                  </a:cubicBezTo>
                  <a:cubicBezTo>
                    <a:pt x="245" y="1287"/>
                    <a:pt x="245" y="1289"/>
                    <a:pt x="244" y="1290"/>
                  </a:cubicBezTo>
                  <a:cubicBezTo>
                    <a:pt x="248" y="1295"/>
                    <a:pt x="252" y="1300"/>
                    <a:pt x="256" y="1304"/>
                  </a:cubicBezTo>
                  <a:cubicBezTo>
                    <a:pt x="256" y="1304"/>
                    <a:pt x="256" y="1304"/>
                    <a:pt x="256" y="1304"/>
                  </a:cubicBezTo>
                  <a:cubicBezTo>
                    <a:pt x="257" y="1303"/>
                    <a:pt x="258" y="1304"/>
                    <a:pt x="258" y="1305"/>
                  </a:cubicBezTo>
                  <a:cubicBezTo>
                    <a:pt x="258" y="1306"/>
                    <a:pt x="257" y="1306"/>
                    <a:pt x="257" y="1306"/>
                  </a:cubicBezTo>
                  <a:cubicBezTo>
                    <a:pt x="261" y="1311"/>
                    <a:pt x="266" y="1316"/>
                    <a:pt x="270" y="1321"/>
                  </a:cubicBezTo>
                  <a:cubicBezTo>
                    <a:pt x="272" y="1324"/>
                    <a:pt x="274" y="1326"/>
                    <a:pt x="276" y="1328"/>
                  </a:cubicBezTo>
                  <a:cubicBezTo>
                    <a:pt x="276" y="1328"/>
                    <a:pt x="276" y="1328"/>
                    <a:pt x="276" y="1328"/>
                  </a:cubicBezTo>
                  <a:cubicBezTo>
                    <a:pt x="277" y="1326"/>
                    <a:pt x="280" y="1327"/>
                    <a:pt x="279" y="1329"/>
                  </a:cubicBezTo>
                  <a:cubicBezTo>
                    <a:pt x="279" y="1330"/>
                    <a:pt x="278" y="1330"/>
                    <a:pt x="278" y="1331"/>
                  </a:cubicBezTo>
                  <a:cubicBezTo>
                    <a:pt x="282" y="1335"/>
                    <a:pt x="285" y="1339"/>
                    <a:pt x="289" y="1343"/>
                  </a:cubicBezTo>
                  <a:cubicBezTo>
                    <a:pt x="290" y="1342"/>
                    <a:pt x="291" y="1340"/>
                    <a:pt x="292" y="1339"/>
                  </a:cubicBezTo>
                  <a:cubicBezTo>
                    <a:pt x="293" y="1338"/>
                    <a:pt x="293" y="1339"/>
                    <a:pt x="293" y="1339"/>
                  </a:cubicBezTo>
                  <a:cubicBezTo>
                    <a:pt x="292" y="1341"/>
                    <a:pt x="292" y="1343"/>
                    <a:pt x="291" y="1346"/>
                  </a:cubicBezTo>
                  <a:cubicBezTo>
                    <a:pt x="296" y="1352"/>
                    <a:pt x="302" y="1359"/>
                    <a:pt x="307" y="1366"/>
                  </a:cubicBezTo>
                  <a:cubicBezTo>
                    <a:pt x="310" y="1346"/>
                    <a:pt x="314" y="1326"/>
                    <a:pt x="316" y="1306"/>
                  </a:cubicBezTo>
                  <a:cubicBezTo>
                    <a:pt x="315" y="1288"/>
                    <a:pt x="310" y="1272"/>
                    <a:pt x="302" y="1255"/>
                  </a:cubicBezTo>
                  <a:cubicBezTo>
                    <a:pt x="284" y="1218"/>
                    <a:pt x="269" y="1180"/>
                    <a:pt x="254" y="1142"/>
                  </a:cubicBezTo>
                  <a:cubicBezTo>
                    <a:pt x="241" y="1111"/>
                    <a:pt x="222" y="1084"/>
                    <a:pt x="228" y="1049"/>
                  </a:cubicBezTo>
                  <a:cubicBezTo>
                    <a:pt x="230" y="1039"/>
                    <a:pt x="234" y="1029"/>
                    <a:pt x="232" y="1019"/>
                  </a:cubicBezTo>
                  <a:cubicBezTo>
                    <a:pt x="230" y="1007"/>
                    <a:pt x="220" y="1001"/>
                    <a:pt x="211" y="993"/>
                  </a:cubicBezTo>
                  <a:cubicBezTo>
                    <a:pt x="195" y="978"/>
                    <a:pt x="179" y="963"/>
                    <a:pt x="164" y="947"/>
                  </a:cubicBezTo>
                  <a:cubicBezTo>
                    <a:pt x="162" y="945"/>
                    <a:pt x="162" y="943"/>
                    <a:pt x="163" y="941"/>
                  </a:cubicBezTo>
                  <a:cubicBezTo>
                    <a:pt x="169" y="929"/>
                    <a:pt x="174" y="917"/>
                    <a:pt x="176" y="904"/>
                  </a:cubicBezTo>
                  <a:cubicBezTo>
                    <a:pt x="178" y="891"/>
                    <a:pt x="175" y="884"/>
                    <a:pt x="168" y="878"/>
                  </a:cubicBezTo>
                  <a:cubicBezTo>
                    <a:pt x="165" y="881"/>
                    <a:pt x="160" y="881"/>
                    <a:pt x="156" y="878"/>
                  </a:cubicBezTo>
                  <a:cubicBezTo>
                    <a:pt x="152" y="881"/>
                    <a:pt x="147" y="882"/>
                    <a:pt x="142" y="885"/>
                  </a:cubicBezTo>
                  <a:cubicBezTo>
                    <a:pt x="130" y="891"/>
                    <a:pt x="119" y="900"/>
                    <a:pt x="111" y="910"/>
                  </a:cubicBezTo>
                  <a:cubicBezTo>
                    <a:pt x="103" y="919"/>
                    <a:pt x="97" y="928"/>
                    <a:pt x="87" y="935"/>
                  </a:cubicBezTo>
                  <a:cubicBezTo>
                    <a:pt x="77" y="940"/>
                    <a:pt x="66" y="944"/>
                    <a:pt x="56" y="948"/>
                  </a:cubicBezTo>
                  <a:cubicBezTo>
                    <a:pt x="54" y="949"/>
                    <a:pt x="53" y="946"/>
                    <a:pt x="54" y="945"/>
                  </a:cubicBezTo>
                  <a:cubicBezTo>
                    <a:pt x="66" y="934"/>
                    <a:pt x="78" y="926"/>
                    <a:pt x="87" y="913"/>
                  </a:cubicBezTo>
                  <a:cubicBezTo>
                    <a:pt x="95" y="902"/>
                    <a:pt x="102" y="893"/>
                    <a:pt x="112" y="885"/>
                  </a:cubicBezTo>
                  <a:cubicBezTo>
                    <a:pt x="121" y="878"/>
                    <a:pt x="137" y="868"/>
                    <a:pt x="151" y="867"/>
                  </a:cubicBezTo>
                  <a:cubicBezTo>
                    <a:pt x="144" y="852"/>
                    <a:pt x="133" y="839"/>
                    <a:pt x="126" y="824"/>
                  </a:cubicBezTo>
                  <a:cubicBezTo>
                    <a:pt x="118" y="803"/>
                    <a:pt x="116" y="780"/>
                    <a:pt x="112" y="758"/>
                  </a:cubicBezTo>
                  <a:cubicBezTo>
                    <a:pt x="109" y="737"/>
                    <a:pt x="106" y="718"/>
                    <a:pt x="115" y="697"/>
                  </a:cubicBezTo>
                  <a:cubicBezTo>
                    <a:pt x="117" y="691"/>
                    <a:pt x="120" y="685"/>
                    <a:pt x="123" y="679"/>
                  </a:cubicBezTo>
                  <a:cubicBezTo>
                    <a:pt x="123" y="676"/>
                    <a:pt x="125" y="672"/>
                    <a:pt x="128" y="669"/>
                  </a:cubicBezTo>
                  <a:cubicBezTo>
                    <a:pt x="129" y="669"/>
                    <a:pt x="129" y="669"/>
                    <a:pt x="130" y="669"/>
                  </a:cubicBezTo>
                  <a:cubicBezTo>
                    <a:pt x="131" y="668"/>
                    <a:pt x="132" y="666"/>
                    <a:pt x="132" y="665"/>
                  </a:cubicBezTo>
                  <a:cubicBezTo>
                    <a:pt x="141" y="653"/>
                    <a:pt x="147" y="645"/>
                    <a:pt x="153" y="631"/>
                  </a:cubicBezTo>
                  <a:cubicBezTo>
                    <a:pt x="166" y="600"/>
                    <a:pt x="200" y="568"/>
                    <a:pt x="236" y="567"/>
                  </a:cubicBezTo>
                  <a:cubicBezTo>
                    <a:pt x="261" y="566"/>
                    <a:pt x="287" y="573"/>
                    <a:pt x="313" y="573"/>
                  </a:cubicBezTo>
                  <a:cubicBezTo>
                    <a:pt x="326" y="573"/>
                    <a:pt x="338" y="573"/>
                    <a:pt x="351" y="572"/>
                  </a:cubicBezTo>
                  <a:cubicBezTo>
                    <a:pt x="354" y="572"/>
                    <a:pt x="396" y="569"/>
                    <a:pt x="398" y="558"/>
                  </a:cubicBezTo>
                  <a:cubicBezTo>
                    <a:pt x="397" y="557"/>
                    <a:pt x="396" y="556"/>
                    <a:pt x="396" y="555"/>
                  </a:cubicBezTo>
                  <a:cubicBezTo>
                    <a:pt x="394" y="553"/>
                    <a:pt x="394" y="551"/>
                    <a:pt x="396" y="549"/>
                  </a:cubicBezTo>
                  <a:cubicBezTo>
                    <a:pt x="410" y="534"/>
                    <a:pt x="439" y="555"/>
                    <a:pt x="447" y="568"/>
                  </a:cubicBezTo>
                  <a:cubicBezTo>
                    <a:pt x="452" y="575"/>
                    <a:pt x="456" y="583"/>
                    <a:pt x="457" y="592"/>
                  </a:cubicBezTo>
                  <a:cubicBezTo>
                    <a:pt x="459" y="595"/>
                    <a:pt x="460" y="598"/>
                    <a:pt x="460" y="601"/>
                  </a:cubicBezTo>
                  <a:cubicBezTo>
                    <a:pt x="462" y="612"/>
                    <a:pt x="460" y="629"/>
                    <a:pt x="451" y="637"/>
                  </a:cubicBezTo>
                  <a:cubicBezTo>
                    <a:pt x="451" y="637"/>
                    <a:pt x="451" y="638"/>
                    <a:pt x="451" y="638"/>
                  </a:cubicBezTo>
                  <a:cubicBezTo>
                    <a:pt x="463" y="661"/>
                    <a:pt x="476" y="684"/>
                    <a:pt x="487" y="708"/>
                  </a:cubicBezTo>
                  <a:cubicBezTo>
                    <a:pt x="496" y="731"/>
                    <a:pt x="485" y="756"/>
                    <a:pt x="503" y="776"/>
                  </a:cubicBezTo>
                  <a:cubicBezTo>
                    <a:pt x="511" y="785"/>
                    <a:pt x="535" y="796"/>
                    <a:pt x="535" y="811"/>
                  </a:cubicBezTo>
                  <a:cubicBezTo>
                    <a:pt x="536" y="821"/>
                    <a:pt x="523" y="829"/>
                    <a:pt x="514" y="833"/>
                  </a:cubicBezTo>
                  <a:cubicBezTo>
                    <a:pt x="514" y="833"/>
                    <a:pt x="514" y="833"/>
                    <a:pt x="514" y="834"/>
                  </a:cubicBezTo>
                  <a:cubicBezTo>
                    <a:pt x="514" y="837"/>
                    <a:pt x="515" y="841"/>
                    <a:pt x="516" y="845"/>
                  </a:cubicBezTo>
                  <a:cubicBezTo>
                    <a:pt x="517" y="849"/>
                    <a:pt x="519" y="853"/>
                    <a:pt x="519" y="858"/>
                  </a:cubicBezTo>
                  <a:cubicBezTo>
                    <a:pt x="519" y="861"/>
                    <a:pt x="517" y="865"/>
                    <a:pt x="515" y="867"/>
                  </a:cubicBezTo>
                  <a:cubicBezTo>
                    <a:pt x="518" y="871"/>
                    <a:pt x="518" y="877"/>
                    <a:pt x="517" y="881"/>
                  </a:cubicBezTo>
                  <a:cubicBezTo>
                    <a:pt x="516" y="884"/>
                    <a:pt x="514" y="887"/>
                    <a:pt x="511" y="890"/>
                  </a:cubicBezTo>
                  <a:cubicBezTo>
                    <a:pt x="510" y="910"/>
                    <a:pt x="520" y="936"/>
                    <a:pt x="500" y="948"/>
                  </a:cubicBezTo>
                  <a:cubicBezTo>
                    <a:pt x="489" y="959"/>
                    <a:pt x="472" y="959"/>
                    <a:pt x="455" y="957"/>
                  </a:cubicBezTo>
                  <a:cubicBezTo>
                    <a:pt x="457" y="959"/>
                    <a:pt x="458" y="961"/>
                    <a:pt x="459" y="964"/>
                  </a:cubicBezTo>
                  <a:cubicBezTo>
                    <a:pt x="463" y="972"/>
                    <a:pt x="462" y="980"/>
                    <a:pt x="461" y="987"/>
                  </a:cubicBezTo>
                  <a:cubicBezTo>
                    <a:pt x="461" y="988"/>
                    <a:pt x="462" y="989"/>
                    <a:pt x="462" y="990"/>
                  </a:cubicBezTo>
                  <a:cubicBezTo>
                    <a:pt x="471" y="1013"/>
                    <a:pt x="458" y="1056"/>
                    <a:pt x="481" y="1072"/>
                  </a:cubicBezTo>
                  <a:cubicBezTo>
                    <a:pt x="484" y="1074"/>
                    <a:pt x="485" y="1077"/>
                    <a:pt x="483" y="1080"/>
                  </a:cubicBezTo>
                  <a:cubicBezTo>
                    <a:pt x="481" y="1084"/>
                    <a:pt x="479" y="1088"/>
                    <a:pt x="478" y="1092"/>
                  </a:cubicBezTo>
                  <a:cubicBezTo>
                    <a:pt x="480" y="1094"/>
                    <a:pt x="482" y="1097"/>
                    <a:pt x="483" y="1100"/>
                  </a:cubicBezTo>
                  <a:cubicBezTo>
                    <a:pt x="483" y="1101"/>
                    <a:pt x="484" y="1102"/>
                    <a:pt x="484" y="1104"/>
                  </a:cubicBezTo>
                  <a:cubicBezTo>
                    <a:pt x="486" y="1102"/>
                    <a:pt x="488" y="1099"/>
                    <a:pt x="490" y="1097"/>
                  </a:cubicBezTo>
                  <a:cubicBezTo>
                    <a:pt x="492" y="1095"/>
                    <a:pt x="495" y="1097"/>
                    <a:pt x="494" y="1100"/>
                  </a:cubicBezTo>
                  <a:cubicBezTo>
                    <a:pt x="494" y="1102"/>
                    <a:pt x="493" y="1104"/>
                    <a:pt x="493" y="1107"/>
                  </a:cubicBezTo>
                  <a:cubicBezTo>
                    <a:pt x="496" y="1107"/>
                    <a:pt x="498" y="1110"/>
                    <a:pt x="498" y="1114"/>
                  </a:cubicBezTo>
                  <a:cubicBezTo>
                    <a:pt x="495" y="1128"/>
                    <a:pt x="536" y="1157"/>
                    <a:pt x="545" y="1167"/>
                  </a:cubicBezTo>
                  <a:cubicBezTo>
                    <a:pt x="558" y="1180"/>
                    <a:pt x="570" y="1195"/>
                    <a:pt x="586" y="1206"/>
                  </a:cubicBezTo>
                  <a:cubicBezTo>
                    <a:pt x="589" y="1208"/>
                    <a:pt x="592" y="1209"/>
                    <a:pt x="595" y="1211"/>
                  </a:cubicBezTo>
                  <a:cubicBezTo>
                    <a:pt x="596" y="1205"/>
                    <a:pt x="600" y="1199"/>
                    <a:pt x="603" y="1192"/>
                  </a:cubicBezTo>
                  <a:cubicBezTo>
                    <a:pt x="611" y="1177"/>
                    <a:pt x="617" y="1162"/>
                    <a:pt x="621" y="1145"/>
                  </a:cubicBezTo>
                  <a:cubicBezTo>
                    <a:pt x="628" y="1114"/>
                    <a:pt x="631" y="1081"/>
                    <a:pt x="633" y="1048"/>
                  </a:cubicBezTo>
                  <a:cubicBezTo>
                    <a:pt x="634" y="1022"/>
                    <a:pt x="634" y="994"/>
                    <a:pt x="642" y="968"/>
                  </a:cubicBezTo>
                  <a:cubicBezTo>
                    <a:pt x="648" y="951"/>
                    <a:pt x="656" y="929"/>
                    <a:pt x="674" y="921"/>
                  </a:cubicBezTo>
                  <a:cubicBezTo>
                    <a:pt x="673" y="920"/>
                    <a:pt x="673" y="920"/>
                    <a:pt x="672" y="920"/>
                  </a:cubicBezTo>
                  <a:cubicBezTo>
                    <a:pt x="671" y="918"/>
                    <a:pt x="671" y="916"/>
                    <a:pt x="673" y="915"/>
                  </a:cubicBezTo>
                  <a:cubicBezTo>
                    <a:pt x="676" y="912"/>
                    <a:pt x="678" y="910"/>
                    <a:pt x="681" y="907"/>
                  </a:cubicBezTo>
                  <a:cubicBezTo>
                    <a:pt x="681" y="905"/>
                    <a:pt x="681" y="903"/>
                    <a:pt x="682" y="901"/>
                  </a:cubicBezTo>
                  <a:cubicBezTo>
                    <a:pt x="685" y="889"/>
                    <a:pt x="697" y="879"/>
                    <a:pt x="706" y="872"/>
                  </a:cubicBezTo>
                  <a:cubicBezTo>
                    <a:pt x="737" y="848"/>
                    <a:pt x="770" y="832"/>
                    <a:pt x="795" y="802"/>
                  </a:cubicBezTo>
                  <a:cubicBezTo>
                    <a:pt x="796" y="799"/>
                    <a:pt x="798" y="796"/>
                    <a:pt x="800" y="794"/>
                  </a:cubicBezTo>
                  <a:cubicBezTo>
                    <a:pt x="799" y="789"/>
                    <a:pt x="800" y="784"/>
                    <a:pt x="801" y="780"/>
                  </a:cubicBezTo>
                  <a:cubicBezTo>
                    <a:pt x="804" y="772"/>
                    <a:pt x="810" y="766"/>
                    <a:pt x="813" y="758"/>
                  </a:cubicBezTo>
                  <a:cubicBezTo>
                    <a:pt x="816" y="746"/>
                    <a:pt x="813" y="733"/>
                    <a:pt x="811" y="722"/>
                  </a:cubicBezTo>
                  <a:cubicBezTo>
                    <a:pt x="808" y="707"/>
                    <a:pt x="806" y="692"/>
                    <a:pt x="803" y="677"/>
                  </a:cubicBezTo>
                  <a:cubicBezTo>
                    <a:pt x="794" y="623"/>
                    <a:pt x="822" y="579"/>
                    <a:pt x="866" y="551"/>
                  </a:cubicBezTo>
                  <a:cubicBezTo>
                    <a:pt x="913" y="521"/>
                    <a:pt x="981" y="532"/>
                    <a:pt x="1031" y="549"/>
                  </a:cubicBezTo>
                  <a:cubicBezTo>
                    <a:pt x="1066" y="561"/>
                    <a:pt x="1130" y="584"/>
                    <a:pt x="1124" y="630"/>
                  </a:cubicBezTo>
                  <a:cubicBezTo>
                    <a:pt x="1127" y="642"/>
                    <a:pt x="1124" y="654"/>
                    <a:pt x="1119" y="665"/>
                  </a:cubicBezTo>
                  <a:cubicBezTo>
                    <a:pt x="1124" y="672"/>
                    <a:pt x="1123" y="679"/>
                    <a:pt x="1124" y="688"/>
                  </a:cubicBezTo>
                  <a:cubicBezTo>
                    <a:pt x="1126" y="684"/>
                    <a:pt x="1131" y="684"/>
                    <a:pt x="1133" y="687"/>
                  </a:cubicBezTo>
                  <a:cubicBezTo>
                    <a:pt x="1134" y="690"/>
                    <a:pt x="1134" y="693"/>
                    <a:pt x="1134" y="696"/>
                  </a:cubicBezTo>
                  <a:cubicBezTo>
                    <a:pt x="1134" y="701"/>
                    <a:pt x="1134" y="705"/>
                    <a:pt x="1135" y="710"/>
                  </a:cubicBezTo>
                  <a:cubicBezTo>
                    <a:pt x="1135" y="715"/>
                    <a:pt x="1137" y="720"/>
                    <a:pt x="1134" y="723"/>
                  </a:cubicBezTo>
                  <a:cubicBezTo>
                    <a:pt x="1138" y="730"/>
                    <a:pt x="1143" y="736"/>
                    <a:pt x="1150" y="742"/>
                  </a:cubicBezTo>
                  <a:cubicBezTo>
                    <a:pt x="1171" y="759"/>
                    <a:pt x="1151" y="774"/>
                    <a:pt x="1136" y="786"/>
                  </a:cubicBezTo>
                  <a:cubicBezTo>
                    <a:pt x="1136" y="788"/>
                    <a:pt x="1137" y="790"/>
                    <a:pt x="1137" y="792"/>
                  </a:cubicBezTo>
                  <a:cubicBezTo>
                    <a:pt x="1137" y="796"/>
                    <a:pt x="1139" y="801"/>
                    <a:pt x="1137" y="804"/>
                  </a:cubicBezTo>
                  <a:cubicBezTo>
                    <a:pt x="1139" y="807"/>
                    <a:pt x="1138" y="812"/>
                    <a:pt x="1137" y="815"/>
                  </a:cubicBezTo>
                  <a:cubicBezTo>
                    <a:pt x="1136" y="816"/>
                    <a:pt x="1134" y="817"/>
                    <a:pt x="1133" y="818"/>
                  </a:cubicBezTo>
                  <a:cubicBezTo>
                    <a:pt x="1133" y="819"/>
                    <a:pt x="1134" y="819"/>
                    <a:pt x="1134" y="820"/>
                  </a:cubicBezTo>
                  <a:cubicBezTo>
                    <a:pt x="1134" y="822"/>
                    <a:pt x="1135" y="824"/>
                    <a:pt x="1136" y="826"/>
                  </a:cubicBezTo>
                  <a:cubicBezTo>
                    <a:pt x="1136" y="828"/>
                    <a:pt x="1135" y="831"/>
                    <a:pt x="1134" y="832"/>
                  </a:cubicBezTo>
                  <a:cubicBezTo>
                    <a:pt x="1133" y="832"/>
                    <a:pt x="1132" y="832"/>
                    <a:pt x="1131" y="833"/>
                  </a:cubicBezTo>
                  <a:cubicBezTo>
                    <a:pt x="1131" y="833"/>
                    <a:pt x="1131" y="833"/>
                    <a:pt x="1131" y="833"/>
                  </a:cubicBezTo>
                  <a:cubicBezTo>
                    <a:pt x="1116" y="846"/>
                    <a:pt x="1135" y="868"/>
                    <a:pt x="1117" y="881"/>
                  </a:cubicBezTo>
                  <a:cubicBezTo>
                    <a:pt x="1106" y="889"/>
                    <a:pt x="1091" y="887"/>
                    <a:pt x="1078" y="884"/>
                  </a:cubicBezTo>
                  <a:cubicBezTo>
                    <a:pt x="1074" y="885"/>
                    <a:pt x="1069" y="886"/>
                    <a:pt x="1065" y="887"/>
                  </a:cubicBezTo>
                  <a:cubicBezTo>
                    <a:pt x="1095" y="925"/>
                    <a:pt x="1056" y="984"/>
                    <a:pt x="1051" y="1023"/>
                  </a:cubicBezTo>
                  <a:cubicBezTo>
                    <a:pt x="1051" y="1024"/>
                    <a:pt x="1051" y="1024"/>
                    <a:pt x="1051" y="1025"/>
                  </a:cubicBezTo>
                  <a:cubicBezTo>
                    <a:pt x="1053" y="1038"/>
                    <a:pt x="1054" y="1050"/>
                    <a:pt x="1055" y="1063"/>
                  </a:cubicBezTo>
                  <a:cubicBezTo>
                    <a:pt x="1056" y="1071"/>
                    <a:pt x="1056" y="1076"/>
                    <a:pt x="1051" y="1082"/>
                  </a:cubicBezTo>
                  <a:cubicBezTo>
                    <a:pt x="1048" y="1086"/>
                    <a:pt x="1043" y="1088"/>
                    <a:pt x="1040" y="1091"/>
                  </a:cubicBezTo>
                  <a:cubicBezTo>
                    <a:pt x="1039" y="1092"/>
                    <a:pt x="1038" y="1093"/>
                    <a:pt x="1037" y="1095"/>
                  </a:cubicBezTo>
                  <a:cubicBezTo>
                    <a:pt x="1037" y="1126"/>
                    <a:pt x="1028" y="1159"/>
                    <a:pt x="1016" y="1188"/>
                  </a:cubicBezTo>
                  <a:cubicBezTo>
                    <a:pt x="1016" y="1189"/>
                    <a:pt x="1016" y="1190"/>
                    <a:pt x="1016" y="1190"/>
                  </a:cubicBezTo>
                  <a:cubicBezTo>
                    <a:pt x="1030" y="1192"/>
                    <a:pt x="1045" y="1196"/>
                    <a:pt x="1057" y="1201"/>
                  </a:cubicBezTo>
                  <a:cubicBezTo>
                    <a:pt x="1060" y="1202"/>
                    <a:pt x="1063" y="1205"/>
                    <a:pt x="1063" y="1208"/>
                  </a:cubicBezTo>
                  <a:cubicBezTo>
                    <a:pt x="1098" y="1204"/>
                    <a:pt x="1131" y="1222"/>
                    <a:pt x="1162" y="1238"/>
                  </a:cubicBezTo>
                  <a:cubicBezTo>
                    <a:pt x="1189" y="1243"/>
                    <a:pt x="1219" y="1256"/>
                    <a:pt x="1240" y="1273"/>
                  </a:cubicBezTo>
                  <a:cubicBezTo>
                    <a:pt x="1240" y="1273"/>
                    <a:pt x="1241" y="1274"/>
                    <a:pt x="1242" y="1275"/>
                  </a:cubicBezTo>
                  <a:cubicBezTo>
                    <a:pt x="1256" y="1267"/>
                    <a:pt x="1271" y="1259"/>
                    <a:pt x="1286" y="1257"/>
                  </a:cubicBezTo>
                  <a:cubicBezTo>
                    <a:pt x="1287" y="1257"/>
                    <a:pt x="1287" y="1257"/>
                    <a:pt x="1288" y="1257"/>
                  </a:cubicBezTo>
                  <a:cubicBezTo>
                    <a:pt x="1289" y="1256"/>
                    <a:pt x="1290" y="1256"/>
                    <a:pt x="1292" y="1256"/>
                  </a:cubicBezTo>
                  <a:cubicBezTo>
                    <a:pt x="1299" y="1254"/>
                    <a:pt x="1306" y="1255"/>
                    <a:pt x="1312" y="1257"/>
                  </a:cubicBezTo>
                  <a:cubicBezTo>
                    <a:pt x="1309" y="1249"/>
                    <a:pt x="1309" y="1240"/>
                    <a:pt x="1309" y="1231"/>
                  </a:cubicBezTo>
                  <a:cubicBezTo>
                    <a:pt x="1293" y="1240"/>
                    <a:pt x="1286" y="1227"/>
                    <a:pt x="1288" y="1211"/>
                  </a:cubicBezTo>
                  <a:cubicBezTo>
                    <a:pt x="1284" y="1211"/>
                    <a:pt x="1279" y="1212"/>
                    <a:pt x="1275" y="1212"/>
                  </a:cubicBezTo>
                  <a:cubicBezTo>
                    <a:pt x="1272" y="1212"/>
                    <a:pt x="1270" y="1210"/>
                    <a:pt x="1270" y="1208"/>
                  </a:cubicBezTo>
                  <a:cubicBezTo>
                    <a:pt x="1271" y="1205"/>
                    <a:pt x="1271" y="1202"/>
                    <a:pt x="1271" y="1199"/>
                  </a:cubicBezTo>
                  <a:cubicBezTo>
                    <a:pt x="1267" y="1198"/>
                    <a:pt x="1265" y="1196"/>
                    <a:pt x="1265" y="1191"/>
                  </a:cubicBezTo>
                  <a:cubicBezTo>
                    <a:pt x="1268" y="1138"/>
                    <a:pt x="1266" y="1086"/>
                    <a:pt x="1260" y="1032"/>
                  </a:cubicBezTo>
                  <a:cubicBezTo>
                    <a:pt x="1257" y="1007"/>
                    <a:pt x="1254" y="982"/>
                    <a:pt x="1251" y="957"/>
                  </a:cubicBezTo>
                  <a:cubicBezTo>
                    <a:pt x="1248" y="931"/>
                    <a:pt x="1243" y="905"/>
                    <a:pt x="1241" y="879"/>
                  </a:cubicBezTo>
                  <a:cubicBezTo>
                    <a:pt x="1241" y="866"/>
                    <a:pt x="1240" y="854"/>
                    <a:pt x="1240" y="842"/>
                  </a:cubicBezTo>
                  <a:cubicBezTo>
                    <a:pt x="1240" y="830"/>
                    <a:pt x="1243" y="824"/>
                    <a:pt x="1246" y="812"/>
                  </a:cubicBezTo>
                  <a:cubicBezTo>
                    <a:pt x="1251" y="789"/>
                    <a:pt x="1256" y="768"/>
                    <a:pt x="1263" y="745"/>
                  </a:cubicBezTo>
                  <a:cubicBezTo>
                    <a:pt x="1280" y="698"/>
                    <a:pt x="1289" y="650"/>
                    <a:pt x="1293" y="601"/>
                  </a:cubicBezTo>
                  <a:cubicBezTo>
                    <a:pt x="1293" y="601"/>
                    <a:pt x="1293" y="600"/>
                    <a:pt x="1293" y="600"/>
                  </a:cubicBezTo>
                  <a:cubicBezTo>
                    <a:pt x="1292" y="596"/>
                    <a:pt x="1293" y="594"/>
                    <a:pt x="1293" y="591"/>
                  </a:cubicBezTo>
                  <a:cubicBezTo>
                    <a:pt x="1293" y="587"/>
                    <a:pt x="1293" y="588"/>
                    <a:pt x="1291" y="584"/>
                  </a:cubicBezTo>
                  <a:cubicBezTo>
                    <a:pt x="1289" y="580"/>
                    <a:pt x="1289" y="575"/>
                    <a:pt x="1290" y="571"/>
                  </a:cubicBezTo>
                  <a:cubicBezTo>
                    <a:pt x="1293" y="565"/>
                    <a:pt x="1298" y="560"/>
                    <a:pt x="1303" y="556"/>
                  </a:cubicBezTo>
                  <a:cubicBezTo>
                    <a:pt x="1303" y="555"/>
                    <a:pt x="1303" y="554"/>
                    <a:pt x="1303" y="552"/>
                  </a:cubicBezTo>
                  <a:cubicBezTo>
                    <a:pt x="1302" y="551"/>
                    <a:pt x="1301" y="550"/>
                    <a:pt x="1301" y="550"/>
                  </a:cubicBezTo>
                  <a:cubicBezTo>
                    <a:pt x="1299" y="548"/>
                    <a:pt x="1299" y="546"/>
                    <a:pt x="1298" y="544"/>
                  </a:cubicBezTo>
                  <a:cubicBezTo>
                    <a:pt x="1298" y="543"/>
                    <a:pt x="1298" y="542"/>
                    <a:pt x="1299" y="541"/>
                  </a:cubicBezTo>
                  <a:cubicBezTo>
                    <a:pt x="1296" y="540"/>
                    <a:pt x="1295" y="538"/>
                    <a:pt x="1294" y="535"/>
                  </a:cubicBezTo>
                  <a:cubicBezTo>
                    <a:pt x="1294" y="534"/>
                    <a:pt x="1296" y="532"/>
                    <a:pt x="1297" y="532"/>
                  </a:cubicBezTo>
                  <a:cubicBezTo>
                    <a:pt x="1295" y="531"/>
                    <a:pt x="1294" y="528"/>
                    <a:pt x="1294" y="525"/>
                  </a:cubicBezTo>
                  <a:cubicBezTo>
                    <a:pt x="1295" y="518"/>
                    <a:pt x="1299" y="517"/>
                    <a:pt x="1301" y="512"/>
                  </a:cubicBezTo>
                  <a:cubicBezTo>
                    <a:pt x="1302" y="507"/>
                    <a:pt x="1299" y="497"/>
                    <a:pt x="1298" y="492"/>
                  </a:cubicBezTo>
                  <a:cubicBezTo>
                    <a:pt x="1298" y="491"/>
                    <a:pt x="1298" y="491"/>
                    <a:pt x="1298" y="491"/>
                  </a:cubicBezTo>
                  <a:cubicBezTo>
                    <a:pt x="1297" y="489"/>
                    <a:pt x="1295" y="486"/>
                    <a:pt x="1293" y="484"/>
                  </a:cubicBezTo>
                  <a:cubicBezTo>
                    <a:pt x="1292" y="483"/>
                    <a:pt x="1293" y="479"/>
                    <a:pt x="1295" y="480"/>
                  </a:cubicBezTo>
                  <a:cubicBezTo>
                    <a:pt x="1295" y="480"/>
                    <a:pt x="1300" y="466"/>
                    <a:pt x="1301" y="465"/>
                  </a:cubicBezTo>
                  <a:cubicBezTo>
                    <a:pt x="1303" y="463"/>
                    <a:pt x="1305" y="461"/>
                    <a:pt x="1307" y="460"/>
                  </a:cubicBezTo>
                  <a:cubicBezTo>
                    <a:pt x="1310" y="450"/>
                    <a:pt x="1324" y="442"/>
                    <a:pt x="1333" y="437"/>
                  </a:cubicBezTo>
                  <a:cubicBezTo>
                    <a:pt x="1350" y="427"/>
                    <a:pt x="1374" y="426"/>
                    <a:pt x="1394" y="423"/>
                  </a:cubicBezTo>
                  <a:cubicBezTo>
                    <a:pt x="1421" y="419"/>
                    <a:pt x="1448" y="414"/>
                    <a:pt x="1476" y="408"/>
                  </a:cubicBezTo>
                  <a:cubicBezTo>
                    <a:pt x="1495" y="404"/>
                    <a:pt x="1516" y="397"/>
                    <a:pt x="1537" y="397"/>
                  </a:cubicBezTo>
                  <a:cubicBezTo>
                    <a:pt x="1535" y="392"/>
                    <a:pt x="1534" y="387"/>
                    <a:pt x="1533" y="382"/>
                  </a:cubicBezTo>
                  <a:cubicBezTo>
                    <a:pt x="1533" y="360"/>
                    <a:pt x="1543" y="328"/>
                    <a:pt x="1564" y="316"/>
                  </a:cubicBezTo>
                  <a:cubicBezTo>
                    <a:pt x="1569" y="291"/>
                    <a:pt x="1599" y="264"/>
                    <a:pt x="1619" y="252"/>
                  </a:cubicBezTo>
                  <a:cubicBezTo>
                    <a:pt x="1625" y="249"/>
                    <a:pt x="1630" y="246"/>
                    <a:pt x="1635" y="245"/>
                  </a:cubicBezTo>
                  <a:cubicBezTo>
                    <a:pt x="1641" y="164"/>
                    <a:pt x="1641" y="82"/>
                    <a:pt x="1636" y="1"/>
                  </a:cubicBezTo>
                  <a:cubicBezTo>
                    <a:pt x="1636" y="0"/>
                    <a:pt x="1637" y="0"/>
                    <a:pt x="1637" y="1"/>
                  </a:cubicBezTo>
                  <a:cubicBezTo>
                    <a:pt x="1642" y="82"/>
                    <a:pt x="1642" y="163"/>
                    <a:pt x="1639" y="244"/>
                  </a:cubicBezTo>
                  <a:cubicBezTo>
                    <a:pt x="1664" y="239"/>
                    <a:pt x="1688" y="249"/>
                    <a:pt x="1714" y="254"/>
                  </a:cubicBezTo>
                  <a:cubicBezTo>
                    <a:pt x="1714" y="254"/>
                    <a:pt x="1714" y="254"/>
                    <a:pt x="1715" y="254"/>
                  </a:cubicBezTo>
                  <a:cubicBezTo>
                    <a:pt x="1715" y="254"/>
                    <a:pt x="1716" y="254"/>
                    <a:pt x="1716" y="255"/>
                  </a:cubicBezTo>
                  <a:cubicBezTo>
                    <a:pt x="1717" y="255"/>
                    <a:pt x="1717" y="255"/>
                    <a:pt x="1717" y="255"/>
                  </a:cubicBezTo>
                  <a:cubicBezTo>
                    <a:pt x="1750" y="261"/>
                    <a:pt x="1783" y="269"/>
                    <a:pt x="1809" y="290"/>
                  </a:cubicBezTo>
                  <a:cubicBezTo>
                    <a:pt x="1812" y="293"/>
                    <a:pt x="1814" y="295"/>
                    <a:pt x="1817" y="298"/>
                  </a:cubicBezTo>
                  <a:cubicBezTo>
                    <a:pt x="1849" y="315"/>
                    <a:pt x="1885" y="339"/>
                    <a:pt x="1883" y="376"/>
                  </a:cubicBezTo>
                  <a:cubicBezTo>
                    <a:pt x="1887" y="398"/>
                    <a:pt x="1884" y="422"/>
                    <a:pt x="1871" y="440"/>
                  </a:cubicBezTo>
                  <a:cubicBezTo>
                    <a:pt x="1895" y="449"/>
                    <a:pt x="1918" y="460"/>
                    <a:pt x="1941" y="470"/>
                  </a:cubicBezTo>
                  <a:cubicBezTo>
                    <a:pt x="1944" y="472"/>
                    <a:pt x="1946" y="477"/>
                    <a:pt x="1946" y="480"/>
                  </a:cubicBezTo>
                  <a:cubicBezTo>
                    <a:pt x="1946" y="481"/>
                    <a:pt x="1946" y="481"/>
                    <a:pt x="1946" y="481"/>
                  </a:cubicBezTo>
                  <a:cubicBezTo>
                    <a:pt x="1954" y="488"/>
                    <a:pt x="1968" y="502"/>
                    <a:pt x="1970" y="513"/>
                  </a:cubicBezTo>
                  <a:cubicBezTo>
                    <a:pt x="1972" y="521"/>
                    <a:pt x="1967" y="528"/>
                    <a:pt x="1963" y="535"/>
                  </a:cubicBezTo>
                  <a:cubicBezTo>
                    <a:pt x="1961" y="538"/>
                    <a:pt x="1959" y="541"/>
                    <a:pt x="1957" y="544"/>
                  </a:cubicBezTo>
                  <a:cubicBezTo>
                    <a:pt x="1958" y="545"/>
                    <a:pt x="1959" y="545"/>
                    <a:pt x="1959" y="545"/>
                  </a:cubicBezTo>
                  <a:cubicBezTo>
                    <a:pt x="1961" y="546"/>
                    <a:pt x="1963" y="547"/>
                    <a:pt x="1964" y="549"/>
                  </a:cubicBezTo>
                  <a:cubicBezTo>
                    <a:pt x="1965" y="551"/>
                    <a:pt x="1966" y="554"/>
                    <a:pt x="1966" y="556"/>
                  </a:cubicBezTo>
                  <a:cubicBezTo>
                    <a:pt x="1967" y="557"/>
                    <a:pt x="1968" y="558"/>
                    <a:pt x="1967" y="559"/>
                  </a:cubicBezTo>
                  <a:cubicBezTo>
                    <a:pt x="1965" y="565"/>
                    <a:pt x="1962" y="571"/>
                    <a:pt x="1960" y="577"/>
                  </a:cubicBezTo>
                  <a:cubicBezTo>
                    <a:pt x="1960" y="577"/>
                    <a:pt x="1960" y="577"/>
                    <a:pt x="1960" y="578"/>
                  </a:cubicBezTo>
                  <a:cubicBezTo>
                    <a:pt x="1975" y="625"/>
                    <a:pt x="1986" y="674"/>
                    <a:pt x="2002" y="721"/>
                  </a:cubicBezTo>
                  <a:cubicBezTo>
                    <a:pt x="2010" y="742"/>
                    <a:pt x="2016" y="763"/>
                    <a:pt x="2018" y="786"/>
                  </a:cubicBezTo>
                  <a:cubicBezTo>
                    <a:pt x="2021" y="814"/>
                    <a:pt x="2018" y="842"/>
                    <a:pt x="2024" y="870"/>
                  </a:cubicBezTo>
                  <a:cubicBezTo>
                    <a:pt x="2028" y="887"/>
                    <a:pt x="2037" y="910"/>
                    <a:pt x="2034" y="928"/>
                  </a:cubicBezTo>
                  <a:cubicBezTo>
                    <a:pt x="2034" y="931"/>
                    <a:pt x="2033" y="933"/>
                    <a:pt x="2032" y="934"/>
                  </a:cubicBezTo>
                  <a:cubicBezTo>
                    <a:pt x="2040" y="955"/>
                    <a:pt x="2037" y="976"/>
                    <a:pt x="2035" y="998"/>
                  </a:cubicBezTo>
                  <a:cubicBezTo>
                    <a:pt x="2034" y="1023"/>
                    <a:pt x="2032" y="1050"/>
                    <a:pt x="2032" y="1076"/>
                  </a:cubicBezTo>
                  <a:cubicBezTo>
                    <a:pt x="2032" y="1093"/>
                    <a:pt x="2036" y="1109"/>
                    <a:pt x="2039" y="1126"/>
                  </a:cubicBezTo>
                  <a:cubicBezTo>
                    <a:pt x="2039" y="1125"/>
                    <a:pt x="2040" y="1124"/>
                    <a:pt x="2041" y="1123"/>
                  </a:cubicBezTo>
                  <a:cubicBezTo>
                    <a:pt x="2050" y="1112"/>
                    <a:pt x="2055" y="1098"/>
                    <a:pt x="2060" y="1085"/>
                  </a:cubicBezTo>
                  <a:cubicBezTo>
                    <a:pt x="2069" y="1064"/>
                    <a:pt x="2075" y="1039"/>
                    <a:pt x="2089" y="1021"/>
                  </a:cubicBezTo>
                  <a:cubicBezTo>
                    <a:pt x="2108" y="998"/>
                    <a:pt x="2131" y="980"/>
                    <a:pt x="2149" y="956"/>
                  </a:cubicBezTo>
                  <a:cubicBezTo>
                    <a:pt x="2158" y="945"/>
                    <a:pt x="2166" y="934"/>
                    <a:pt x="2174" y="922"/>
                  </a:cubicBezTo>
                  <a:cubicBezTo>
                    <a:pt x="2181" y="912"/>
                    <a:pt x="2193" y="900"/>
                    <a:pt x="2198" y="888"/>
                  </a:cubicBezTo>
                  <a:cubicBezTo>
                    <a:pt x="2198" y="886"/>
                    <a:pt x="2198" y="883"/>
                    <a:pt x="2198" y="880"/>
                  </a:cubicBezTo>
                  <a:cubicBezTo>
                    <a:pt x="2195" y="875"/>
                    <a:pt x="2194" y="869"/>
                    <a:pt x="2197" y="863"/>
                  </a:cubicBezTo>
                  <a:cubicBezTo>
                    <a:pt x="2202" y="854"/>
                    <a:pt x="2211" y="847"/>
                    <a:pt x="2216" y="837"/>
                  </a:cubicBezTo>
                  <a:cubicBezTo>
                    <a:pt x="2220" y="831"/>
                    <a:pt x="2224" y="826"/>
                    <a:pt x="2228" y="822"/>
                  </a:cubicBezTo>
                  <a:cubicBezTo>
                    <a:pt x="2228" y="821"/>
                    <a:pt x="2228" y="820"/>
                    <a:pt x="2228" y="819"/>
                  </a:cubicBezTo>
                  <a:cubicBezTo>
                    <a:pt x="2228" y="819"/>
                    <a:pt x="2228" y="819"/>
                    <a:pt x="2228" y="819"/>
                  </a:cubicBezTo>
                  <a:cubicBezTo>
                    <a:pt x="2226" y="817"/>
                    <a:pt x="2226" y="813"/>
                    <a:pt x="2228" y="811"/>
                  </a:cubicBezTo>
                  <a:cubicBezTo>
                    <a:pt x="2242" y="798"/>
                    <a:pt x="2270" y="794"/>
                    <a:pt x="2288" y="789"/>
                  </a:cubicBezTo>
                  <a:cubicBezTo>
                    <a:pt x="2315" y="782"/>
                    <a:pt x="2341" y="773"/>
                    <a:pt x="2367" y="765"/>
                  </a:cubicBezTo>
                  <a:cubicBezTo>
                    <a:pt x="2366" y="758"/>
                    <a:pt x="2365" y="750"/>
                    <a:pt x="2362" y="742"/>
                  </a:cubicBezTo>
                  <a:cubicBezTo>
                    <a:pt x="2362" y="742"/>
                    <a:pt x="2362" y="742"/>
                    <a:pt x="2362" y="741"/>
                  </a:cubicBezTo>
                  <a:cubicBezTo>
                    <a:pt x="2356" y="731"/>
                    <a:pt x="2353" y="718"/>
                    <a:pt x="2354" y="707"/>
                  </a:cubicBezTo>
                  <a:cubicBezTo>
                    <a:pt x="2355" y="696"/>
                    <a:pt x="2357" y="684"/>
                    <a:pt x="2360" y="673"/>
                  </a:cubicBezTo>
                  <a:cubicBezTo>
                    <a:pt x="2359" y="673"/>
                    <a:pt x="2357" y="673"/>
                    <a:pt x="2356" y="672"/>
                  </a:cubicBezTo>
                  <a:cubicBezTo>
                    <a:pt x="2333" y="646"/>
                    <a:pt x="2357" y="614"/>
                    <a:pt x="2372" y="591"/>
                  </a:cubicBezTo>
                  <a:cubicBezTo>
                    <a:pt x="2380" y="577"/>
                    <a:pt x="2390" y="563"/>
                    <a:pt x="2402" y="552"/>
                  </a:cubicBezTo>
                  <a:cubicBezTo>
                    <a:pt x="2415" y="540"/>
                    <a:pt x="2431" y="539"/>
                    <a:pt x="2447" y="531"/>
                  </a:cubicBezTo>
                  <a:cubicBezTo>
                    <a:pt x="2462" y="524"/>
                    <a:pt x="2476" y="521"/>
                    <a:pt x="2493" y="518"/>
                  </a:cubicBezTo>
                  <a:cubicBezTo>
                    <a:pt x="2508" y="515"/>
                    <a:pt x="2526" y="510"/>
                    <a:pt x="2542" y="513"/>
                  </a:cubicBezTo>
                  <a:cubicBezTo>
                    <a:pt x="2560" y="515"/>
                    <a:pt x="2575" y="524"/>
                    <a:pt x="2589" y="535"/>
                  </a:cubicBezTo>
                  <a:cubicBezTo>
                    <a:pt x="2598" y="543"/>
                    <a:pt x="2611" y="552"/>
                    <a:pt x="2612" y="564"/>
                  </a:cubicBezTo>
                  <a:cubicBezTo>
                    <a:pt x="2642" y="560"/>
                    <a:pt x="2646" y="602"/>
                    <a:pt x="2647" y="623"/>
                  </a:cubicBezTo>
                  <a:cubicBezTo>
                    <a:pt x="2648" y="638"/>
                    <a:pt x="2647" y="653"/>
                    <a:pt x="2642" y="669"/>
                  </a:cubicBezTo>
                  <a:cubicBezTo>
                    <a:pt x="2637" y="683"/>
                    <a:pt x="2630" y="705"/>
                    <a:pt x="2619" y="715"/>
                  </a:cubicBezTo>
                  <a:cubicBezTo>
                    <a:pt x="2619" y="715"/>
                    <a:pt x="2618" y="715"/>
                    <a:pt x="2618" y="715"/>
                  </a:cubicBezTo>
                  <a:cubicBezTo>
                    <a:pt x="2621" y="727"/>
                    <a:pt x="2616" y="741"/>
                    <a:pt x="2611" y="752"/>
                  </a:cubicBezTo>
                  <a:cubicBezTo>
                    <a:pt x="2619" y="755"/>
                    <a:pt x="2625" y="762"/>
                    <a:pt x="2628" y="770"/>
                  </a:cubicBezTo>
                  <a:cubicBezTo>
                    <a:pt x="2657" y="764"/>
                    <a:pt x="2695" y="783"/>
                    <a:pt x="2721" y="794"/>
                  </a:cubicBezTo>
                  <a:cubicBezTo>
                    <a:pt x="2738" y="802"/>
                    <a:pt x="2746" y="810"/>
                    <a:pt x="2760" y="822"/>
                  </a:cubicBezTo>
                  <a:cubicBezTo>
                    <a:pt x="2769" y="830"/>
                    <a:pt x="2777" y="833"/>
                    <a:pt x="2780" y="843"/>
                  </a:cubicBezTo>
                  <a:cubicBezTo>
                    <a:pt x="2802" y="846"/>
                    <a:pt x="2817" y="884"/>
                    <a:pt x="2828" y="899"/>
                  </a:cubicBezTo>
                  <a:cubicBezTo>
                    <a:pt x="2854" y="937"/>
                    <a:pt x="2882" y="973"/>
                    <a:pt x="2911" y="1009"/>
                  </a:cubicBezTo>
                  <a:cubicBezTo>
                    <a:pt x="2938" y="1042"/>
                    <a:pt x="2959" y="1077"/>
                    <a:pt x="2985" y="1111"/>
                  </a:cubicBezTo>
                  <a:cubicBezTo>
                    <a:pt x="3006" y="1137"/>
                    <a:pt x="3015" y="1168"/>
                    <a:pt x="3031" y="1197"/>
                  </a:cubicBezTo>
                  <a:cubicBezTo>
                    <a:pt x="3032" y="1197"/>
                    <a:pt x="3033" y="1197"/>
                    <a:pt x="3033" y="1199"/>
                  </a:cubicBezTo>
                  <a:cubicBezTo>
                    <a:pt x="3048" y="1228"/>
                    <a:pt x="3053" y="1272"/>
                    <a:pt x="3025" y="1295"/>
                  </a:cubicBezTo>
                  <a:cubicBezTo>
                    <a:pt x="2993" y="1322"/>
                    <a:pt x="2961" y="1341"/>
                    <a:pt x="2918" y="1341"/>
                  </a:cubicBezTo>
                  <a:cubicBezTo>
                    <a:pt x="2870" y="1340"/>
                    <a:pt x="2824" y="1327"/>
                    <a:pt x="2776" y="1329"/>
                  </a:cubicBezTo>
                  <a:cubicBezTo>
                    <a:pt x="2747" y="1330"/>
                    <a:pt x="2719" y="1332"/>
                    <a:pt x="2692" y="1339"/>
                  </a:cubicBezTo>
                  <a:cubicBezTo>
                    <a:pt x="2671" y="1345"/>
                    <a:pt x="2644" y="1349"/>
                    <a:pt x="2622" y="1345"/>
                  </a:cubicBezTo>
                  <a:cubicBezTo>
                    <a:pt x="2615" y="1344"/>
                    <a:pt x="2615" y="1335"/>
                    <a:pt x="2619" y="1331"/>
                  </a:cubicBezTo>
                  <a:cubicBezTo>
                    <a:pt x="2619" y="1330"/>
                    <a:pt x="2619" y="1329"/>
                    <a:pt x="2619" y="1328"/>
                  </a:cubicBezTo>
                  <a:cubicBezTo>
                    <a:pt x="2619" y="1327"/>
                    <a:pt x="2619" y="1327"/>
                    <a:pt x="2619" y="1326"/>
                  </a:cubicBezTo>
                  <a:cubicBezTo>
                    <a:pt x="2614" y="1327"/>
                    <a:pt x="2607" y="1326"/>
                    <a:pt x="2601" y="1323"/>
                  </a:cubicBezTo>
                  <a:cubicBezTo>
                    <a:pt x="2580" y="1316"/>
                    <a:pt x="2565" y="1318"/>
                    <a:pt x="2544" y="1322"/>
                  </a:cubicBezTo>
                  <a:cubicBezTo>
                    <a:pt x="2532" y="1325"/>
                    <a:pt x="2520" y="1326"/>
                    <a:pt x="2508" y="1325"/>
                  </a:cubicBezTo>
                  <a:cubicBezTo>
                    <a:pt x="2505" y="1325"/>
                    <a:pt x="2502" y="1325"/>
                    <a:pt x="2500" y="1324"/>
                  </a:cubicBezTo>
                  <a:cubicBezTo>
                    <a:pt x="2494" y="1332"/>
                    <a:pt x="2488" y="1339"/>
                    <a:pt x="2482" y="1346"/>
                  </a:cubicBezTo>
                  <a:cubicBezTo>
                    <a:pt x="2474" y="1356"/>
                    <a:pt x="2467" y="1367"/>
                    <a:pt x="2459" y="1377"/>
                  </a:cubicBezTo>
                  <a:cubicBezTo>
                    <a:pt x="2458" y="1378"/>
                    <a:pt x="2456" y="1377"/>
                    <a:pt x="2455" y="1376"/>
                  </a:cubicBezTo>
                  <a:cubicBezTo>
                    <a:pt x="2455" y="1376"/>
                    <a:pt x="2455" y="1376"/>
                    <a:pt x="2454" y="1376"/>
                  </a:cubicBezTo>
                  <a:cubicBezTo>
                    <a:pt x="2439" y="1374"/>
                    <a:pt x="2423" y="1372"/>
                    <a:pt x="2408" y="1369"/>
                  </a:cubicBezTo>
                  <a:cubicBezTo>
                    <a:pt x="2387" y="1367"/>
                    <a:pt x="2366" y="1366"/>
                    <a:pt x="2346" y="1364"/>
                  </a:cubicBezTo>
                  <a:cubicBezTo>
                    <a:pt x="2345" y="1365"/>
                    <a:pt x="2345" y="1366"/>
                    <a:pt x="2344" y="1367"/>
                  </a:cubicBezTo>
                  <a:cubicBezTo>
                    <a:pt x="2343" y="1370"/>
                    <a:pt x="2342" y="1373"/>
                    <a:pt x="2339" y="1375"/>
                  </a:cubicBezTo>
                  <a:cubicBezTo>
                    <a:pt x="2339" y="1375"/>
                    <a:pt x="2339" y="1375"/>
                    <a:pt x="2338" y="1375"/>
                  </a:cubicBezTo>
                  <a:cubicBezTo>
                    <a:pt x="2339" y="1376"/>
                    <a:pt x="2339" y="1377"/>
                    <a:pt x="2337" y="1377"/>
                  </a:cubicBezTo>
                  <a:cubicBezTo>
                    <a:pt x="2277" y="1380"/>
                    <a:pt x="2216" y="1382"/>
                    <a:pt x="2155" y="1384"/>
                  </a:cubicBezTo>
                  <a:cubicBezTo>
                    <a:pt x="2126" y="1385"/>
                    <a:pt x="2096" y="1386"/>
                    <a:pt x="2067" y="1387"/>
                  </a:cubicBezTo>
                  <a:cubicBezTo>
                    <a:pt x="2052" y="1387"/>
                    <a:pt x="2037" y="1388"/>
                    <a:pt x="2022" y="1388"/>
                  </a:cubicBezTo>
                  <a:cubicBezTo>
                    <a:pt x="2014" y="1388"/>
                    <a:pt x="2011" y="1390"/>
                    <a:pt x="2005" y="1385"/>
                  </a:cubicBezTo>
                  <a:cubicBezTo>
                    <a:pt x="2004" y="1384"/>
                    <a:pt x="2004" y="1383"/>
                    <a:pt x="2004" y="1382"/>
                  </a:cubicBezTo>
                  <a:cubicBezTo>
                    <a:pt x="2005" y="1381"/>
                    <a:pt x="2005" y="1380"/>
                    <a:pt x="2005" y="1380"/>
                  </a:cubicBezTo>
                  <a:cubicBezTo>
                    <a:pt x="2005" y="1380"/>
                    <a:pt x="2005" y="1380"/>
                    <a:pt x="2005" y="1380"/>
                  </a:cubicBezTo>
                  <a:cubicBezTo>
                    <a:pt x="2005" y="1379"/>
                    <a:pt x="2005" y="1379"/>
                    <a:pt x="2005" y="1378"/>
                  </a:cubicBezTo>
                  <a:cubicBezTo>
                    <a:pt x="2016" y="1361"/>
                    <a:pt x="2029" y="1345"/>
                    <a:pt x="2041" y="1328"/>
                  </a:cubicBezTo>
                  <a:cubicBezTo>
                    <a:pt x="2044" y="1325"/>
                    <a:pt x="2048" y="1318"/>
                    <a:pt x="2053" y="1312"/>
                  </a:cubicBezTo>
                  <a:cubicBezTo>
                    <a:pt x="2051" y="1312"/>
                    <a:pt x="2050" y="1312"/>
                    <a:pt x="2049" y="1312"/>
                  </a:cubicBezTo>
                  <a:cubicBezTo>
                    <a:pt x="2046" y="1312"/>
                    <a:pt x="2045" y="1306"/>
                    <a:pt x="2049" y="1306"/>
                  </a:cubicBezTo>
                  <a:cubicBezTo>
                    <a:pt x="2072" y="1303"/>
                    <a:pt x="2098" y="1301"/>
                    <a:pt x="2122" y="1303"/>
                  </a:cubicBezTo>
                  <a:cubicBezTo>
                    <a:pt x="2123" y="1303"/>
                    <a:pt x="2123" y="1303"/>
                    <a:pt x="2123" y="1303"/>
                  </a:cubicBezTo>
                  <a:cubicBezTo>
                    <a:pt x="2130" y="1299"/>
                    <a:pt x="2137" y="1295"/>
                    <a:pt x="2145" y="1291"/>
                  </a:cubicBezTo>
                  <a:cubicBezTo>
                    <a:pt x="2107" y="1291"/>
                    <a:pt x="2070" y="1291"/>
                    <a:pt x="2033" y="1292"/>
                  </a:cubicBezTo>
                  <a:cubicBezTo>
                    <a:pt x="2033" y="1292"/>
                    <a:pt x="2033" y="1292"/>
                    <a:pt x="2033" y="1292"/>
                  </a:cubicBezTo>
                  <a:cubicBezTo>
                    <a:pt x="2033" y="1297"/>
                    <a:pt x="2035" y="1307"/>
                    <a:pt x="2031" y="1311"/>
                  </a:cubicBezTo>
                  <a:cubicBezTo>
                    <a:pt x="2027" y="1315"/>
                    <a:pt x="2024" y="1311"/>
                    <a:pt x="2020" y="1310"/>
                  </a:cubicBezTo>
                  <a:cubicBezTo>
                    <a:pt x="2013" y="1308"/>
                    <a:pt x="2006" y="1314"/>
                    <a:pt x="2000" y="1307"/>
                  </a:cubicBezTo>
                  <a:cubicBezTo>
                    <a:pt x="1998" y="1304"/>
                    <a:pt x="1997" y="1301"/>
                    <a:pt x="1997" y="1297"/>
                  </a:cubicBezTo>
                  <a:cubicBezTo>
                    <a:pt x="1992" y="1302"/>
                    <a:pt x="1987" y="1306"/>
                    <a:pt x="1981" y="1307"/>
                  </a:cubicBezTo>
                  <a:cubicBezTo>
                    <a:pt x="1975" y="1309"/>
                    <a:pt x="1967" y="1305"/>
                    <a:pt x="1964" y="1299"/>
                  </a:cubicBezTo>
                  <a:cubicBezTo>
                    <a:pt x="1964" y="1299"/>
                    <a:pt x="1963" y="1299"/>
                    <a:pt x="1963" y="1299"/>
                  </a:cubicBezTo>
                  <a:cubicBezTo>
                    <a:pt x="1958" y="1300"/>
                    <a:pt x="1950" y="1299"/>
                    <a:pt x="1946" y="1294"/>
                  </a:cubicBezTo>
                  <a:cubicBezTo>
                    <a:pt x="1942" y="1296"/>
                    <a:pt x="1938" y="1296"/>
                    <a:pt x="1935" y="1296"/>
                  </a:cubicBezTo>
                  <a:cubicBezTo>
                    <a:pt x="1921" y="1316"/>
                    <a:pt x="1905" y="1336"/>
                    <a:pt x="1887" y="1352"/>
                  </a:cubicBezTo>
                  <a:cubicBezTo>
                    <a:pt x="1885" y="1354"/>
                    <a:pt x="1883" y="1352"/>
                    <a:pt x="1885" y="1350"/>
                  </a:cubicBezTo>
                  <a:cubicBezTo>
                    <a:pt x="1900" y="1332"/>
                    <a:pt x="1916" y="1314"/>
                    <a:pt x="1932" y="1296"/>
                  </a:cubicBezTo>
                  <a:cubicBezTo>
                    <a:pt x="1929" y="1296"/>
                    <a:pt x="1926" y="1295"/>
                    <a:pt x="1924" y="1295"/>
                  </a:cubicBezTo>
                  <a:cubicBezTo>
                    <a:pt x="1916" y="1295"/>
                    <a:pt x="1907" y="1301"/>
                    <a:pt x="1902" y="1297"/>
                  </a:cubicBezTo>
                  <a:cubicBezTo>
                    <a:pt x="1897" y="1299"/>
                    <a:pt x="1891" y="1299"/>
                    <a:pt x="1886" y="1296"/>
                  </a:cubicBezTo>
                  <a:cubicBezTo>
                    <a:pt x="1883" y="1294"/>
                    <a:pt x="1881" y="1292"/>
                    <a:pt x="1878" y="1290"/>
                  </a:cubicBezTo>
                  <a:cubicBezTo>
                    <a:pt x="1865" y="1289"/>
                    <a:pt x="1853" y="1289"/>
                    <a:pt x="1840" y="1289"/>
                  </a:cubicBezTo>
                  <a:cubicBezTo>
                    <a:pt x="1837" y="1294"/>
                    <a:pt x="1830" y="1293"/>
                    <a:pt x="1827" y="1289"/>
                  </a:cubicBezTo>
                  <a:cubicBezTo>
                    <a:pt x="1789" y="1288"/>
                    <a:pt x="1751" y="1287"/>
                    <a:pt x="1713" y="1286"/>
                  </a:cubicBezTo>
                  <a:cubicBezTo>
                    <a:pt x="1692" y="1285"/>
                    <a:pt x="1670" y="1285"/>
                    <a:pt x="1649" y="1284"/>
                  </a:cubicBezTo>
                  <a:cubicBezTo>
                    <a:pt x="1649" y="1284"/>
                    <a:pt x="1648" y="1284"/>
                    <a:pt x="1648" y="1284"/>
                  </a:cubicBezTo>
                  <a:cubicBezTo>
                    <a:pt x="1647" y="1287"/>
                    <a:pt x="1644" y="1286"/>
                    <a:pt x="1643" y="1284"/>
                  </a:cubicBezTo>
                  <a:cubicBezTo>
                    <a:pt x="1643" y="1283"/>
                    <a:pt x="1642" y="1283"/>
                    <a:pt x="1641" y="1283"/>
                  </a:cubicBezTo>
                  <a:cubicBezTo>
                    <a:pt x="1641" y="1284"/>
                    <a:pt x="1641" y="1285"/>
                    <a:pt x="1641" y="1285"/>
                  </a:cubicBezTo>
                  <a:cubicBezTo>
                    <a:pt x="1637" y="1294"/>
                    <a:pt x="1629" y="1302"/>
                    <a:pt x="1623" y="1309"/>
                  </a:cubicBezTo>
                  <a:cubicBezTo>
                    <a:pt x="1618" y="1315"/>
                    <a:pt x="1613" y="1322"/>
                    <a:pt x="1608" y="1327"/>
                  </a:cubicBezTo>
                  <a:cubicBezTo>
                    <a:pt x="1611" y="1327"/>
                    <a:pt x="1615" y="1327"/>
                    <a:pt x="1619" y="1328"/>
                  </a:cubicBezTo>
                  <a:cubicBezTo>
                    <a:pt x="1621" y="1326"/>
                    <a:pt x="1623" y="1325"/>
                    <a:pt x="1625" y="1323"/>
                  </a:cubicBezTo>
                  <a:cubicBezTo>
                    <a:pt x="1626" y="1322"/>
                    <a:pt x="1628" y="1324"/>
                    <a:pt x="1627" y="1325"/>
                  </a:cubicBezTo>
                  <a:cubicBezTo>
                    <a:pt x="1626" y="1326"/>
                    <a:pt x="1625" y="1327"/>
                    <a:pt x="1624" y="1328"/>
                  </a:cubicBezTo>
                  <a:cubicBezTo>
                    <a:pt x="1634" y="1329"/>
                    <a:pt x="1645" y="1330"/>
                    <a:pt x="1655" y="1331"/>
                  </a:cubicBezTo>
                  <a:cubicBezTo>
                    <a:pt x="1682" y="1334"/>
                    <a:pt x="1710" y="1336"/>
                    <a:pt x="1737" y="1339"/>
                  </a:cubicBezTo>
                  <a:cubicBezTo>
                    <a:pt x="1787" y="1343"/>
                    <a:pt x="1837" y="1348"/>
                    <a:pt x="1886" y="1356"/>
                  </a:cubicBezTo>
                  <a:cubicBezTo>
                    <a:pt x="1886" y="1356"/>
                    <a:pt x="1886" y="1356"/>
                    <a:pt x="1886" y="1355"/>
                  </a:cubicBezTo>
                  <a:cubicBezTo>
                    <a:pt x="1885" y="1354"/>
                    <a:pt x="1887" y="1353"/>
                    <a:pt x="1888" y="1354"/>
                  </a:cubicBezTo>
                  <a:cubicBezTo>
                    <a:pt x="1898" y="1358"/>
                    <a:pt x="1913" y="1356"/>
                    <a:pt x="1924" y="1356"/>
                  </a:cubicBezTo>
                  <a:cubicBezTo>
                    <a:pt x="1934" y="1356"/>
                    <a:pt x="1945" y="1356"/>
                    <a:pt x="1956" y="1356"/>
                  </a:cubicBezTo>
                  <a:cubicBezTo>
                    <a:pt x="1956" y="1356"/>
                    <a:pt x="1956" y="1356"/>
                    <a:pt x="1956" y="1356"/>
                  </a:cubicBezTo>
                  <a:cubicBezTo>
                    <a:pt x="1957" y="1356"/>
                    <a:pt x="1959" y="1356"/>
                    <a:pt x="1959" y="1358"/>
                  </a:cubicBezTo>
                  <a:cubicBezTo>
                    <a:pt x="1960" y="1360"/>
                    <a:pt x="1959" y="1363"/>
                    <a:pt x="1956" y="1363"/>
                  </a:cubicBezTo>
                  <a:cubicBezTo>
                    <a:pt x="1956" y="1363"/>
                    <a:pt x="1955" y="1363"/>
                    <a:pt x="1955" y="1363"/>
                  </a:cubicBezTo>
                  <a:cubicBezTo>
                    <a:pt x="1945" y="1376"/>
                    <a:pt x="1934" y="1389"/>
                    <a:pt x="1922" y="1399"/>
                  </a:cubicBezTo>
                  <a:cubicBezTo>
                    <a:pt x="1993" y="1409"/>
                    <a:pt x="2064" y="1422"/>
                    <a:pt x="2137" y="1420"/>
                  </a:cubicBezTo>
                  <a:cubicBezTo>
                    <a:pt x="2138" y="1420"/>
                    <a:pt x="2138" y="1421"/>
                    <a:pt x="2137" y="1421"/>
                  </a:cubicBezTo>
                  <a:cubicBezTo>
                    <a:pt x="2021" y="1433"/>
                    <a:pt x="1909" y="1388"/>
                    <a:pt x="1794" y="1391"/>
                  </a:cubicBezTo>
                  <a:cubicBezTo>
                    <a:pt x="1792" y="1394"/>
                    <a:pt x="1790" y="1396"/>
                    <a:pt x="1788" y="1398"/>
                  </a:cubicBezTo>
                  <a:cubicBezTo>
                    <a:pt x="1786" y="1401"/>
                    <a:pt x="1783" y="1404"/>
                    <a:pt x="1779" y="1406"/>
                  </a:cubicBezTo>
                  <a:cubicBezTo>
                    <a:pt x="1768" y="1418"/>
                    <a:pt x="1756" y="1430"/>
                    <a:pt x="1745" y="1442"/>
                  </a:cubicBezTo>
                  <a:cubicBezTo>
                    <a:pt x="1737" y="1452"/>
                    <a:pt x="1729" y="1462"/>
                    <a:pt x="1721" y="1472"/>
                  </a:cubicBezTo>
                  <a:cubicBezTo>
                    <a:pt x="1773" y="1468"/>
                    <a:pt x="1827" y="1481"/>
                    <a:pt x="1877" y="1491"/>
                  </a:cubicBezTo>
                  <a:cubicBezTo>
                    <a:pt x="1906" y="1496"/>
                    <a:pt x="1935" y="1502"/>
                    <a:pt x="1964" y="1506"/>
                  </a:cubicBezTo>
                  <a:cubicBezTo>
                    <a:pt x="1991" y="1510"/>
                    <a:pt x="2019" y="1511"/>
                    <a:pt x="2046" y="1512"/>
                  </a:cubicBezTo>
                  <a:cubicBezTo>
                    <a:pt x="2047" y="1512"/>
                    <a:pt x="2047" y="1512"/>
                    <a:pt x="2047" y="1512"/>
                  </a:cubicBezTo>
                  <a:cubicBezTo>
                    <a:pt x="2074" y="1482"/>
                    <a:pt x="2104" y="1452"/>
                    <a:pt x="2134" y="1425"/>
                  </a:cubicBezTo>
                  <a:cubicBezTo>
                    <a:pt x="2135" y="1425"/>
                    <a:pt x="2136" y="1426"/>
                    <a:pt x="2135" y="1426"/>
                  </a:cubicBezTo>
                  <a:cubicBezTo>
                    <a:pt x="2110" y="1456"/>
                    <a:pt x="2081" y="1486"/>
                    <a:pt x="2052" y="1512"/>
                  </a:cubicBezTo>
                  <a:cubicBezTo>
                    <a:pt x="2054" y="1512"/>
                    <a:pt x="2056" y="1512"/>
                    <a:pt x="2058" y="1512"/>
                  </a:cubicBezTo>
                  <a:cubicBezTo>
                    <a:pt x="2059" y="1512"/>
                    <a:pt x="2059" y="1514"/>
                    <a:pt x="2058" y="1514"/>
                  </a:cubicBezTo>
                  <a:cubicBezTo>
                    <a:pt x="2055" y="1514"/>
                    <a:pt x="2052" y="1515"/>
                    <a:pt x="2049" y="1515"/>
                  </a:cubicBezTo>
                  <a:cubicBezTo>
                    <a:pt x="2048" y="1515"/>
                    <a:pt x="2048" y="1515"/>
                    <a:pt x="2047" y="1515"/>
                  </a:cubicBezTo>
                  <a:cubicBezTo>
                    <a:pt x="2016" y="1518"/>
                    <a:pt x="1984" y="1514"/>
                    <a:pt x="1952" y="1509"/>
                  </a:cubicBezTo>
                  <a:cubicBezTo>
                    <a:pt x="1951" y="1514"/>
                    <a:pt x="1949" y="1518"/>
                    <a:pt x="1947" y="1522"/>
                  </a:cubicBezTo>
                  <a:cubicBezTo>
                    <a:pt x="1945" y="1528"/>
                    <a:pt x="1943" y="1533"/>
                    <a:pt x="1940" y="1538"/>
                  </a:cubicBezTo>
                  <a:cubicBezTo>
                    <a:pt x="1939" y="1540"/>
                    <a:pt x="1936" y="1539"/>
                    <a:pt x="1936" y="1537"/>
                  </a:cubicBezTo>
                  <a:cubicBezTo>
                    <a:pt x="1937" y="1535"/>
                    <a:pt x="1937" y="1534"/>
                    <a:pt x="1937" y="1533"/>
                  </a:cubicBezTo>
                  <a:cubicBezTo>
                    <a:pt x="1914" y="1530"/>
                    <a:pt x="1892" y="1535"/>
                    <a:pt x="1869" y="1538"/>
                  </a:cubicBezTo>
                  <a:cubicBezTo>
                    <a:pt x="1845" y="1541"/>
                    <a:pt x="1820" y="1540"/>
                    <a:pt x="1796" y="1538"/>
                  </a:cubicBezTo>
                  <a:cubicBezTo>
                    <a:pt x="1748" y="1534"/>
                    <a:pt x="1699" y="1528"/>
                    <a:pt x="1653" y="1517"/>
                  </a:cubicBezTo>
                  <a:cubicBezTo>
                    <a:pt x="1651" y="1517"/>
                    <a:pt x="1651" y="1516"/>
                    <a:pt x="1651" y="1515"/>
                  </a:cubicBezTo>
                  <a:cubicBezTo>
                    <a:pt x="1651" y="1514"/>
                    <a:pt x="1651" y="1514"/>
                    <a:pt x="1651" y="1514"/>
                  </a:cubicBezTo>
                  <a:cubicBezTo>
                    <a:pt x="1650" y="1514"/>
                    <a:pt x="1649" y="1514"/>
                    <a:pt x="1647" y="1513"/>
                  </a:cubicBezTo>
                  <a:cubicBezTo>
                    <a:pt x="1646" y="1513"/>
                    <a:pt x="1645" y="1512"/>
                    <a:pt x="1646" y="1510"/>
                  </a:cubicBezTo>
                  <a:cubicBezTo>
                    <a:pt x="1646" y="1508"/>
                    <a:pt x="1649" y="1505"/>
                    <a:pt x="1651" y="1505"/>
                  </a:cubicBezTo>
                  <a:cubicBezTo>
                    <a:pt x="1651" y="1505"/>
                    <a:pt x="1651" y="1505"/>
                    <a:pt x="1651" y="1504"/>
                  </a:cubicBezTo>
                  <a:cubicBezTo>
                    <a:pt x="1651" y="1503"/>
                    <a:pt x="1653" y="1504"/>
                    <a:pt x="1653" y="1504"/>
                  </a:cubicBezTo>
                  <a:cubicBezTo>
                    <a:pt x="1653" y="1505"/>
                    <a:pt x="1653" y="1505"/>
                    <a:pt x="1653" y="1506"/>
                  </a:cubicBezTo>
                  <a:cubicBezTo>
                    <a:pt x="1654" y="1506"/>
                    <a:pt x="1654" y="1507"/>
                    <a:pt x="1654" y="1507"/>
                  </a:cubicBezTo>
                  <a:cubicBezTo>
                    <a:pt x="1654" y="1507"/>
                    <a:pt x="1654" y="1508"/>
                    <a:pt x="1654" y="1508"/>
                  </a:cubicBezTo>
                  <a:cubicBezTo>
                    <a:pt x="1667" y="1483"/>
                    <a:pt x="1679" y="1457"/>
                    <a:pt x="1691" y="1432"/>
                  </a:cubicBezTo>
                  <a:cubicBezTo>
                    <a:pt x="1692" y="1431"/>
                    <a:pt x="1693" y="1432"/>
                    <a:pt x="1693" y="1432"/>
                  </a:cubicBezTo>
                  <a:cubicBezTo>
                    <a:pt x="1684" y="1458"/>
                    <a:pt x="1672" y="1483"/>
                    <a:pt x="1659" y="1506"/>
                  </a:cubicBezTo>
                  <a:cubicBezTo>
                    <a:pt x="1659" y="1506"/>
                    <a:pt x="1659" y="1506"/>
                    <a:pt x="1659" y="1506"/>
                  </a:cubicBezTo>
                  <a:cubicBezTo>
                    <a:pt x="1660" y="1508"/>
                    <a:pt x="1661" y="1511"/>
                    <a:pt x="1662" y="1512"/>
                  </a:cubicBezTo>
                  <a:cubicBezTo>
                    <a:pt x="1663" y="1512"/>
                    <a:pt x="1663" y="1513"/>
                    <a:pt x="1663" y="1513"/>
                  </a:cubicBezTo>
                  <a:cubicBezTo>
                    <a:pt x="1662" y="1513"/>
                    <a:pt x="1662" y="1514"/>
                    <a:pt x="1662" y="1514"/>
                  </a:cubicBezTo>
                  <a:cubicBezTo>
                    <a:pt x="1710" y="1519"/>
                    <a:pt x="1756" y="1530"/>
                    <a:pt x="1803" y="1534"/>
                  </a:cubicBezTo>
                  <a:cubicBezTo>
                    <a:pt x="1828" y="1536"/>
                    <a:pt x="1852" y="1536"/>
                    <a:pt x="1876" y="1533"/>
                  </a:cubicBezTo>
                  <a:cubicBezTo>
                    <a:pt x="1897" y="1530"/>
                    <a:pt x="1917" y="1528"/>
                    <a:pt x="1938" y="1531"/>
                  </a:cubicBezTo>
                  <a:cubicBezTo>
                    <a:pt x="1939" y="1527"/>
                    <a:pt x="1941" y="1524"/>
                    <a:pt x="1943" y="1521"/>
                  </a:cubicBezTo>
                  <a:cubicBezTo>
                    <a:pt x="1944" y="1517"/>
                    <a:pt x="1946" y="1512"/>
                    <a:pt x="1948" y="1508"/>
                  </a:cubicBezTo>
                  <a:cubicBezTo>
                    <a:pt x="1929" y="1505"/>
                    <a:pt x="1909" y="1501"/>
                    <a:pt x="1890" y="1498"/>
                  </a:cubicBezTo>
                  <a:cubicBezTo>
                    <a:pt x="1859" y="1492"/>
                    <a:pt x="1828" y="1486"/>
                    <a:pt x="1797" y="1482"/>
                  </a:cubicBezTo>
                  <a:cubicBezTo>
                    <a:pt x="1770" y="1479"/>
                    <a:pt x="1743" y="1479"/>
                    <a:pt x="1716" y="1479"/>
                  </a:cubicBezTo>
                  <a:cubicBezTo>
                    <a:pt x="1715" y="1479"/>
                    <a:pt x="1714" y="1480"/>
                    <a:pt x="1714" y="1481"/>
                  </a:cubicBezTo>
                  <a:cubicBezTo>
                    <a:pt x="1712" y="1483"/>
                    <a:pt x="1709" y="1481"/>
                    <a:pt x="1710" y="1479"/>
                  </a:cubicBezTo>
                  <a:cubicBezTo>
                    <a:pt x="1709" y="1480"/>
                    <a:pt x="1707" y="1481"/>
                    <a:pt x="1705" y="1480"/>
                  </a:cubicBezTo>
                  <a:cubicBezTo>
                    <a:pt x="1704" y="1480"/>
                    <a:pt x="1703" y="1480"/>
                    <a:pt x="1703" y="1479"/>
                  </a:cubicBezTo>
                  <a:cubicBezTo>
                    <a:pt x="1702" y="1477"/>
                    <a:pt x="1702" y="1476"/>
                    <a:pt x="1704" y="1475"/>
                  </a:cubicBezTo>
                  <a:cubicBezTo>
                    <a:pt x="1704" y="1474"/>
                    <a:pt x="1706" y="1474"/>
                    <a:pt x="1706" y="1474"/>
                  </a:cubicBezTo>
                  <a:cubicBezTo>
                    <a:pt x="1707" y="1474"/>
                    <a:pt x="1707" y="1475"/>
                    <a:pt x="1707" y="1475"/>
                  </a:cubicBezTo>
                  <a:cubicBezTo>
                    <a:pt x="1707" y="1474"/>
                    <a:pt x="1708" y="1473"/>
                    <a:pt x="1709" y="1473"/>
                  </a:cubicBezTo>
                  <a:cubicBezTo>
                    <a:pt x="1709" y="1473"/>
                    <a:pt x="1709" y="1473"/>
                    <a:pt x="1710" y="1473"/>
                  </a:cubicBezTo>
                  <a:cubicBezTo>
                    <a:pt x="1714" y="1468"/>
                    <a:pt x="1720" y="1461"/>
                    <a:pt x="1722" y="1460"/>
                  </a:cubicBezTo>
                  <a:cubicBezTo>
                    <a:pt x="1722" y="1459"/>
                    <a:pt x="1723" y="1458"/>
                    <a:pt x="1724" y="1457"/>
                  </a:cubicBezTo>
                  <a:cubicBezTo>
                    <a:pt x="1733" y="1444"/>
                    <a:pt x="1743" y="1432"/>
                    <a:pt x="1754" y="1420"/>
                  </a:cubicBezTo>
                  <a:cubicBezTo>
                    <a:pt x="1733" y="1421"/>
                    <a:pt x="1711" y="1421"/>
                    <a:pt x="1690" y="1422"/>
                  </a:cubicBezTo>
                  <a:cubicBezTo>
                    <a:pt x="1689" y="1424"/>
                    <a:pt x="1688" y="1427"/>
                    <a:pt x="1686" y="1429"/>
                  </a:cubicBezTo>
                  <a:cubicBezTo>
                    <a:pt x="1687" y="1430"/>
                    <a:pt x="1687" y="1430"/>
                    <a:pt x="1687" y="1430"/>
                  </a:cubicBezTo>
                  <a:cubicBezTo>
                    <a:pt x="1689" y="1430"/>
                    <a:pt x="1688" y="1432"/>
                    <a:pt x="1687" y="1432"/>
                  </a:cubicBezTo>
                  <a:cubicBezTo>
                    <a:pt x="1686" y="1432"/>
                    <a:pt x="1686" y="1432"/>
                    <a:pt x="1685" y="1432"/>
                  </a:cubicBezTo>
                  <a:cubicBezTo>
                    <a:pt x="1672" y="1458"/>
                    <a:pt x="1653" y="1483"/>
                    <a:pt x="1645" y="1511"/>
                  </a:cubicBezTo>
                  <a:cubicBezTo>
                    <a:pt x="1645" y="1514"/>
                    <a:pt x="1641" y="1513"/>
                    <a:pt x="1642" y="1510"/>
                  </a:cubicBezTo>
                  <a:cubicBezTo>
                    <a:pt x="1645" y="1495"/>
                    <a:pt x="1653" y="1482"/>
                    <a:pt x="1661" y="1469"/>
                  </a:cubicBezTo>
                  <a:cubicBezTo>
                    <a:pt x="1667" y="1457"/>
                    <a:pt x="1674" y="1443"/>
                    <a:pt x="1682" y="1431"/>
                  </a:cubicBezTo>
                  <a:cubicBezTo>
                    <a:pt x="1654" y="1425"/>
                    <a:pt x="1627" y="1424"/>
                    <a:pt x="1599" y="1421"/>
                  </a:cubicBezTo>
                  <a:cubicBezTo>
                    <a:pt x="1588" y="1420"/>
                    <a:pt x="1577" y="1419"/>
                    <a:pt x="1565" y="1416"/>
                  </a:cubicBezTo>
                  <a:cubicBezTo>
                    <a:pt x="1560" y="1415"/>
                    <a:pt x="1549" y="1414"/>
                    <a:pt x="1541" y="1411"/>
                  </a:cubicBezTo>
                  <a:cubicBezTo>
                    <a:pt x="1540" y="1412"/>
                    <a:pt x="1539" y="1412"/>
                    <a:pt x="1537" y="1411"/>
                  </a:cubicBezTo>
                  <a:cubicBezTo>
                    <a:pt x="1537" y="1411"/>
                    <a:pt x="1536" y="1411"/>
                    <a:pt x="1536" y="1411"/>
                  </a:cubicBezTo>
                  <a:cubicBezTo>
                    <a:pt x="1534" y="1410"/>
                    <a:pt x="1534" y="1408"/>
                    <a:pt x="1534" y="1407"/>
                  </a:cubicBezTo>
                  <a:cubicBezTo>
                    <a:pt x="1534" y="1407"/>
                    <a:pt x="1534" y="1407"/>
                    <a:pt x="1534" y="1407"/>
                  </a:cubicBezTo>
                  <a:cubicBezTo>
                    <a:pt x="1533" y="1406"/>
                    <a:pt x="1533" y="1405"/>
                    <a:pt x="1532" y="1405"/>
                  </a:cubicBezTo>
                  <a:cubicBezTo>
                    <a:pt x="1532" y="1405"/>
                    <a:pt x="1532" y="1405"/>
                    <a:pt x="1531" y="1405"/>
                  </a:cubicBezTo>
                  <a:cubicBezTo>
                    <a:pt x="1531" y="1406"/>
                    <a:pt x="1529" y="1407"/>
                    <a:pt x="1527" y="1406"/>
                  </a:cubicBezTo>
                  <a:cubicBezTo>
                    <a:pt x="1527" y="1406"/>
                    <a:pt x="1526" y="1406"/>
                    <a:pt x="1525" y="1405"/>
                  </a:cubicBezTo>
                  <a:cubicBezTo>
                    <a:pt x="1524" y="1405"/>
                    <a:pt x="1523" y="1402"/>
                    <a:pt x="1524" y="1401"/>
                  </a:cubicBezTo>
                  <a:cubicBezTo>
                    <a:pt x="1525" y="1400"/>
                    <a:pt x="1525" y="1400"/>
                    <a:pt x="1525" y="1399"/>
                  </a:cubicBezTo>
                  <a:cubicBezTo>
                    <a:pt x="1526" y="1397"/>
                    <a:pt x="1528" y="1397"/>
                    <a:pt x="1530" y="1398"/>
                  </a:cubicBezTo>
                  <a:cubicBezTo>
                    <a:pt x="1531" y="1398"/>
                    <a:pt x="1532" y="1399"/>
                    <a:pt x="1533" y="1399"/>
                  </a:cubicBezTo>
                  <a:cubicBezTo>
                    <a:pt x="1558" y="1376"/>
                    <a:pt x="1584" y="1356"/>
                    <a:pt x="1611" y="1334"/>
                  </a:cubicBezTo>
                  <a:cubicBezTo>
                    <a:pt x="1607" y="1334"/>
                    <a:pt x="1604" y="1335"/>
                    <a:pt x="1600" y="1335"/>
                  </a:cubicBezTo>
                  <a:cubicBezTo>
                    <a:pt x="1599" y="1335"/>
                    <a:pt x="1599" y="1336"/>
                    <a:pt x="1598" y="1337"/>
                  </a:cubicBezTo>
                  <a:cubicBezTo>
                    <a:pt x="1597" y="1337"/>
                    <a:pt x="1595" y="1337"/>
                    <a:pt x="1595" y="1335"/>
                  </a:cubicBezTo>
                  <a:cubicBezTo>
                    <a:pt x="1593" y="1336"/>
                    <a:pt x="1591" y="1336"/>
                    <a:pt x="1590" y="1336"/>
                  </a:cubicBezTo>
                  <a:cubicBezTo>
                    <a:pt x="1589" y="1336"/>
                    <a:pt x="1588" y="1336"/>
                    <a:pt x="1588" y="1336"/>
                  </a:cubicBezTo>
                  <a:cubicBezTo>
                    <a:pt x="1588" y="1336"/>
                    <a:pt x="1588" y="1336"/>
                    <a:pt x="1587" y="1337"/>
                  </a:cubicBezTo>
                  <a:cubicBezTo>
                    <a:pt x="1585" y="1338"/>
                    <a:pt x="1583" y="1336"/>
                    <a:pt x="1584" y="1334"/>
                  </a:cubicBezTo>
                  <a:cubicBezTo>
                    <a:pt x="1592" y="1324"/>
                    <a:pt x="1600" y="1316"/>
                    <a:pt x="1609" y="1308"/>
                  </a:cubicBezTo>
                  <a:cubicBezTo>
                    <a:pt x="1615" y="1301"/>
                    <a:pt x="1626" y="1292"/>
                    <a:pt x="1632" y="1283"/>
                  </a:cubicBezTo>
                  <a:cubicBezTo>
                    <a:pt x="1631" y="1283"/>
                    <a:pt x="1630" y="1283"/>
                    <a:pt x="1629" y="1283"/>
                  </a:cubicBezTo>
                  <a:cubicBezTo>
                    <a:pt x="1613" y="1282"/>
                    <a:pt x="1597" y="1282"/>
                    <a:pt x="1581" y="1281"/>
                  </a:cubicBezTo>
                  <a:cubicBezTo>
                    <a:pt x="1580" y="1282"/>
                    <a:pt x="1578" y="1283"/>
                    <a:pt x="1577" y="1284"/>
                  </a:cubicBezTo>
                  <a:cubicBezTo>
                    <a:pt x="1575" y="1286"/>
                    <a:pt x="1573" y="1284"/>
                    <a:pt x="1575" y="1282"/>
                  </a:cubicBezTo>
                  <a:cubicBezTo>
                    <a:pt x="1575" y="1282"/>
                    <a:pt x="1575" y="1281"/>
                    <a:pt x="1575" y="1281"/>
                  </a:cubicBezTo>
                  <a:cubicBezTo>
                    <a:pt x="1570" y="1281"/>
                    <a:pt x="1565" y="1280"/>
                    <a:pt x="1560" y="1280"/>
                  </a:cubicBezTo>
                  <a:cubicBezTo>
                    <a:pt x="1562" y="1288"/>
                    <a:pt x="1561" y="1295"/>
                    <a:pt x="1556" y="1301"/>
                  </a:cubicBezTo>
                  <a:cubicBezTo>
                    <a:pt x="1555" y="1302"/>
                    <a:pt x="1553" y="1303"/>
                    <a:pt x="1552" y="1303"/>
                  </a:cubicBezTo>
                  <a:cubicBezTo>
                    <a:pt x="1552" y="1304"/>
                    <a:pt x="1551" y="1305"/>
                    <a:pt x="1550" y="1306"/>
                  </a:cubicBezTo>
                  <a:cubicBezTo>
                    <a:pt x="1545" y="1309"/>
                    <a:pt x="1539" y="1313"/>
                    <a:pt x="1533" y="1313"/>
                  </a:cubicBezTo>
                  <a:cubicBezTo>
                    <a:pt x="1532" y="1313"/>
                    <a:pt x="1531" y="1313"/>
                    <a:pt x="1531" y="1313"/>
                  </a:cubicBezTo>
                  <a:cubicBezTo>
                    <a:pt x="1526" y="1317"/>
                    <a:pt x="1516" y="1317"/>
                    <a:pt x="1510" y="1314"/>
                  </a:cubicBezTo>
                  <a:cubicBezTo>
                    <a:pt x="1508" y="1314"/>
                    <a:pt x="1506" y="1313"/>
                    <a:pt x="1504" y="1313"/>
                  </a:cubicBezTo>
                  <a:cubicBezTo>
                    <a:pt x="1498" y="1310"/>
                    <a:pt x="1494" y="1306"/>
                    <a:pt x="1489" y="1302"/>
                  </a:cubicBezTo>
                  <a:cubicBezTo>
                    <a:pt x="1489" y="1303"/>
                    <a:pt x="1488" y="1305"/>
                    <a:pt x="1485" y="1307"/>
                  </a:cubicBezTo>
                  <a:cubicBezTo>
                    <a:pt x="1477" y="1314"/>
                    <a:pt x="1468" y="1304"/>
                    <a:pt x="1461" y="1300"/>
                  </a:cubicBezTo>
                  <a:cubicBezTo>
                    <a:pt x="1448" y="1292"/>
                    <a:pt x="1434" y="1282"/>
                    <a:pt x="1418" y="1282"/>
                  </a:cubicBezTo>
                  <a:cubicBezTo>
                    <a:pt x="1389" y="1283"/>
                    <a:pt x="1357" y="1290"/>
                    <a:pt x="1329" y="1277"/>
                  </a:cubicBezTo>
                  <a:cubicBezTo>
                    <a:pt x="1325" y="1275"/>
                    <a:pt x="1322" y="1273"/>
                    <a:pt x="1319" y="1270"/>
                  </a:cubicBezTo>
                  <a:cubicBezTo>
                    <a:pt x="1319" y="1270"/>
                    <a:pt x="1318" y="1270"/>
                    <a:pt x="1318" y="1270"/>
                  </a:cubicBezTo>
                  <a:cubicBezTo>
                    <a:pt x="1306" y="1267"/>
                    <a:pt x="1298" y="1270"/>
                    <a:pt x="1287" y="1271"/>
                  </a:cubicBezTo>
                  <a:cubicBezTo>
                    <a:pt x="1284" y="1271"/>
                    <a:pt x="1281" y="1272"/>
                    <a:pt x="1279" y="1272"/>
                  </a:cubicBezTo>
                  <a:cubicBezTo>
                    <a:pt x="1272" y="1276"/>
                    <a:pt x="1265" y="1280"/>
                    <a:pt x="1257" y="1283"/>
                  </a:cubicBezTo>
                  <a:cubicBezTo>
                    <a:pt x="1260" y="1285"/>
                    <a:pt x="1261" y="1287"/>
                    <a:pt x="1263" y="1289"/>
                  </a:cubicBezTo>
                  <a:cubicBezTo>
                    <a:pt x="1263" y="1289"/>
                    <a:pt x="1263" y="1289"/>
                    <a:pt x="1263" y="1289"/>
                  </a:cubicBezTo>
                  <a:cubicBezTo>
                    <a:pt x="1315" y="1294"/>
                    <a:pt x="1366" y="1305"/>
                    <a:pt x="1418" y="1314"/>
                  </a:cubicBezTo>
                  <a:cubicBezTo>
                    <a:pt x="1420" y="1314"/>
                    <a:pt x="1419" y="1318"/>
                    <a:pt x="1417" y="1318"/>
                  </a:cubicBezTo>
                  <a:cubicBezTo>
                    <a:pt x="1366" y="1310"/>
                    <a:pt x="1315" y="1304"/>
                    <a:pt x="1265" y="1292"/>
                  </a:cubicBezTo>
                  <a:cubicBezTo>
                    <a:pt x="1267" y="1296"/>
                    <a:pt x="1268" y="1300"/>
                    <a:pt x="1267" y="1303"/>
                  </a:cubicBezTo>
                  <a:cubicBezTo>
                    <a:pt x="1264" y="1307"/>
                    <a:pt x="1258" y="1310"/>
                    <a:pt x="1253" y="1311"/>
                  </a:cubicBezTo>
                  <a:cubicBezTo>
                    <a:pt x="1253" y="1311"/>
                    <a:pt x="1253" y="1311"/>
                    <a:pt x="1253" y="1311"/>
                  </a:cubicBezTo>
                  <a:cubicBezTo>
                    <a:pt x="1256" y="1314"/>
                    <a:pt x="1259" y="1317"/>
                    <a:pt x="1262" y="1320"/>
                  </a:cubicBezTo>
                  <a:cubicBezTo>
                    <a:pt x="1263" y="1321"/>
                    <a:pt x="1263" y="1322"/>
                    <a:pt x="1263" y="1323"/>
                  </a:cubicBezTo>
                  <a:cubicBezTo>
                    <a:pt x="1267" y="1326"/>
                    <a:pt x="1270" y="1330"/>
                    <a:pt x="1267" y="1336"/>
                  </a:cubicBezTo>
                  <a:cubicBezTo>
                    <a:pt x="1264" y="1342"/>
                    <a:pt x="1258" y="1343"/>
                    <a:pt x="1252" y="1343"/>
                  </a:cubicBezTo>
                  <a:cubicBezTo>
                    <a:pt x="1252" y="1344"/>
                    <a:pt x="1251" y="1344"/>
                    <a:pt x="1250" y="1345"/>
                  </a:cubicBezTo>
                  <a:cubicBezTo>
                    <a:pt x="1247" y="1346"/>
                    <a:pt x="1246" y="1346"/>
                    <a:pt x="1244" y="1346"/>
                  </a:cubicBezTo>
                  <a:cubicBezTo>
                    <a:pt x="1243" y="1346"/>
                    <a:pt x="1243" y="1347"/>
                    <a:pt x="1243" y="1347"/>
                  </a:cubicBezTo>
                  <a:cubicBezTo>
                    <a:pt x="1235" y="1354"/>
                    <a:pt x="1221" y="1349"/>
                    <a:pt x="1212" y="1347"/>
                  </a:cubicBezTo>
                  <a:cubicBezTo>
                    <a:pt x="1200" y="1345"/>
                    <a:pt x="1189" y="1342"/>
                    <a:pt x="1179" y="1337"/>
                  </a:cubicBezTo>
                  <a:cubicBezTo>
                    <a:pt x="1163" y="1337"/>
                    <a:pt x="1147" y="1338"/>
                    <a:pt x="1133" y="1341"/>
                  </a:cubicBezTo>
                  <a:cubicBezTo>
                    <a:pt x="1124" y="1344"/>
                    <a:pt x="1116" y="1348"/>
                    <a:pt x="1108" y="1351"/>
                  </a:cubicBezTo>
                  <a:cubicBezTo>
                    <a:pt x="1168" y="1355"/>
                    <a:pt x="1230" y="1373"/>
                    <a:pt x="1286" y="1389"/>
                  </a:cubicBezTo>
                  <a:cubicBezTo>
                    <a:pt x="1290" y="1390"/>
                    <a:pt x="1289" y="1394"/>
                    <a:pt x="1287" y="1395"/>
                  </a:cubicBezTo>
                  <a:cubicBezTo>
                    <a:pt x="1336" y="1393"/>
                    <a:pt x="1379" y="1347"/>
                    <a:pt x="1416" y="1319"/>
                  </a:cubicBezTo>
                  <a:cubicBezTo>
                    <a:pt x="1417" y="1318"/>
                    <a:pt x="1419" y="1320"/>
                    <a:pt x="1417" y="1321"/>
                  </a:cubicBezTo>
                  <a:cubicBezTo>
                    <a:pt x="1394" y="1339"/>
                    <a:pt x="1372" y="1359"/>
                    <a:pt x="1348" y="1376"/>
                  </a:cubicBezTo>
                  <a:cubicBezTo>
                    <a:pt x="1339" y="1382"/>
                    <a:pt x="1329" y="1388"/>
                    <a:pt x="1319" y="1392"/>
                  </a:cubicBezTo>
                  <a:cubicBezTo>
                    <a:pt x="1314" y="1394"/>
                    <a:pt x="1300" y="1400"/>
                    <a:pt x="1291" y="1401"/>
                  </a:cubicBezTo>
                  <a:cubicBezTo>
                    <a:pt x="1294" y="1401"/>
                    <a:pt x="1296" y="1402"/>
                    <a:pt x="1299" y="1403"/>
                  </a:cubicBezTo>
                  <a:cubicBezTo>
                    <a:pt x="1300" y="1404"/>
                    <a:pt x="1299" y="1406"/>
                    <a:pt x="1298" y="1405"/>
                  </a:cubicBezTo>
                  <a:cubicBezTo>
                    <a:pt x="1294" y="1404"/>
                    <a:pt x="1290" y="1403"/>
                    <a:pt x="1286" y="1402"/>
                  </a:cubicBezTo>
                  <a:cubicBezTo>
                    <a:pt x="1286" y="1402"/>
                    <a:pt x="1285" y="1403"/>
                    <a:pt x="1285" y="1403"/>
                  </a:cubicBezTo>
                  <a:cubicBezTo>
                    <a:pt x="1284" y="1402"/>
                    <a:pt x="1283" y="1402"/>
                    <a:pt x="1282" y="1402"/>
                  </a:cubicBezTo>
                  <a:cubicBezTo>
                    <a:pt x="1281" y="1402"/>
                    <a:pt x="1280" y="1402"/>
                    <a:pt x="1280" y="1401"/>
                  </a:cubicBezTo>
                  <a:cubicBezTo>
                    <a:pt x="1266" y="1399"/>
                    <a:pt x="1252" y="1399"/>
                    <a:pt x="1238" y="1398"/>
                  </a:cubicBezTo>
                  <a:cubicBezTo>
                    <a:pt x="1222" y="1396"/>
                    <a:pt x="1205" y="1394"/>
                    <a:pt x="1189" y="1390"/>
                  </a:cubicBezTo>
                  <a:cubicBezTo>
                    <a:pt x="1159" y="1384"/>
                    <a:pt x="1122" y="1377"/>
                    <a:pt x="1098" y="1358"/>
                  </a:cubicBezTo>
                  <a:cubicBezTo>
                    <a:pt x="1096" y="1357"/>
                    <a:pt x="1098" y="1354"/>
                    <a:pt x="1100" y="1355"/>
                  </a:cubicBezTo>
                  <a:cubicBezTo>
                    <a:pt x="1130" y="1374"/>
                    <a:pt x="1171" y="1383"/>
                    <a:pt x="1205" y="1389"/>
                  </a:cubicBezTo>
                  <a:cubicBezTo>
                    <a:pt x="1229" y="1394"/>
                    <a:pt x="1255" y="1392"/>
                    <a:pt x="1279" y="1398"/>
                  </a:cubicBezTo>
                  <a:cubicBezTo>
                    <a:pt x="1279" y="1396"/>
                    <a:pt x="1280" y="1395"/>
                    <a:pt x="1281" y="1395"/>
                  </a:cubicBezTo>
                  <a:cubicBezTo>
                    <a:pt x="1282" y="1395"/>
                    <a:pt x="1283" y="1395"/>
                    <a:pt x="1284" y="1395"/>
                  </a:cubicBezTo>
                  <a:cubicBezTo>
                    <a:pt x="1251" y="1386"/>
                    <a:pt x="1218" y="1377"/>
                    <a:pt x="1185" y="1370"/>
                  </a:cubicBezTo>
                  <a:cubicBezTo>
                    <a:pt x="1155" y="1364"/>
                    <a:pt x="1125" y="1360"/>
                    <a:pt x="1095" y="1354"/>
                  </a:cubicBezTo>
                  <a:cubicBezTo>
                    <a:pt x="1094" y="1354"/>
                    <a:pt x="1094" y="1354"/>
                    <a:pt x="1094" y="1354"/>
                  </a:cubicBezTo>
                  <a:cubicBezTo>
                    <a:pt x="1080" y="1354"/>
                    <a:pt x="1065" y="1350"/>
                    <a:pt x="1051" y="1347"/>
                  </a:cubicBezTo>
                  <a:cubicBezTo>
                    <a:pt x="1050" y="1347"/>
                    <a:pt x="1050" y="1347"/>
                    <a:pt x="1049" y="1346"/>
                  </a:cubicBezTo>
                  <a:cubicBezTo>
                    <a:pt x="1048" y="1346"/>
                    <a:pt x="1048" y="1346"/>
                    <a:pt x="1048" y="1346"/>
                  </a:cubicBezTo>
                  <a:cubicBezTo>
                    <a:pt x="1047" y="1346"/>
                    <a:pt x="1046" y="1345"/>
                    <a:pt x="1045" y="1345"/>
                  </a:cubicBezTo>
                  <a:cubicBezTo>
                    <a:pt x="1045" y="1356"/>
                    <a:pt x="1049" y="1365"/>
                    <a:pt x="1044" y="1373"/>
                  </a:cubicBezTo>
                  <a:cubicBezTo>
                    <a:pt x="1045" y="1376"/>
                    <a:pt x="1045" y="1378"/>
                    <a:pt x="1042" y="1379"/>
                  </a:cubicBezTo>
                  <a:cubicBezTo>
                    <a:pt x="1041" y="1379"/>
                    <a:pt x="1040" y="1379"/>
                    <a:pt x="1039" y="1379"/>
                  </a:cubicBezTo>
                  <a:cubicBezTo>
                    <a:pt x="1037" y="1380"/>
                    <a:pt x="1036" y="1380"/>
                    <a:pt x="1034" y="1380"/>
                  </a:cubicBezTo>
                  <a:cubicBezTo>
                    <a:pt x="1008" y="1382"/>
                    <a:pt x="980" y="1377"/>
                    <a:pt x="954" y="1376"/>
                  </a:cubicBezTo>
                  <a:cubicBezTo>
                    <a:pt x="936" y="1375"/>
                    <a:pt x="917" y="1375"/>
                    <a:pt x="898" y="1374"/>
                  </a:cubicBezTo>
                  <a:cubicBezTo>
                    <a:pt x="881" y="1384"/>
                    <a:pt x="862" y="1391"/>
                    <a:pt x="845" y="1398"/>
                  </a:cubicBezTo>
                  <a:cubicBezTo>
                    <a:pt x="828" y="1405"/>
                    <a:pt x="810" y="1414"/>
                    <a:pt x="793" y="1418"/>
                  </a:cubicBezTo>
                  <a:cubicBezTo>
                    <a:pt x="792" y="1418"/>
                    <a:pt x="792" y="1419"/>
                    <a:pt x="792" y="1419"/>
                  </a:cubicBezTo>
                  <a:cubicBezTo>
                    <a:pt x="791" y="1420"/>
                    <a:pt x="791" y="1421"/>
                    <a:pt x="790" y="1421"/>
                  </a:cubicBezTo>
                  <a:cubicBezTo>
                    <a:pt x="790" y="1421"/>
                    <a:pt x="790" y="1421"/>
                    <a:pt x="791" y="1421"/>
                  </a:cubicBezTo>
                  <a:cubicBezTo>
                    <a:pt x="797" y="1426"/>
                    <a:pt x="803" y="1431"/>
                    <a:pt x="809" y="1436"/>
                  </a:cubicBezTo>
                  <a:cubicBezTo>
                    <a:pt x="822" y="1408"/>
                    <a:pt x="904" y="1423"/>
                    <a:pt x="922" y="1423"/>
                  </a:cubicBezTo>
                  <a:cubicBezTo>
                    <a:pt x="988" y="1426"/>
                    <a:pt x="1056" y="1424"/>
                    <a:pt x="1122" y="1431"/>
                  </a:cubicBezTo>
                  <a:cubicBezTo>
                    <a:pt x="1125" y="1432"/>
                    <a:pt x="1125" y="1436"/>
                    <a:pt x="1122" y="1436"/>
                  </a:cubicBezTo>
                  <a:cubicBezTo>
                    <a:pt x="1066" y="1438"/>
                    <a:pt x="1009" y="1433"/>
                    <a:pt x="953" y="1431"/>
                  </a:cubicBezTo>
                  <a:cubicBezTo>
                    <a:pt x="925" y="1430"/>
                    <a:pt x="898" y="1429"/>
                    <a:pt x="870" y="1429"/>
                  </a:cubicBezTo>
                  <a:cubicBezTo>
                    <a:pt x="859" y="1429"/>
                    <a:pt x="848" y="1428"/>
                    <a:pt x="837" y="1430"/>
                  </a:cubicBezTo>
                  <a:cubicBezTo>
                    <a:pt x="828" y="1432"/>
                    <a:pt x="822" y="1436"/>
                    <a:pt x="815" y="1440"/>
                  </a:cubicBezTo>
                  <a:cubicBezTo>
                    <a:pt x="823" y="1447"/>
                    <a:pt x="831" y="1454"/>
                    <a:pt x="840" y="1460"/>
                  </a:cubicBezTo>
                  <a:cubicBezTo>
                    <a:pt x="848" y="1466"/>
                    <a:pt x="860" y="1473"/>
                    <a:pt x="865" y="1482"/>
                  </a:cubicBezTo>
                  <a:cubicBezTo>
                    <a:pt x="875" y="1498"/>
                    <a:pt x="857" y="1515"/>
                    <a:pt x="843" y="1523"/>
                  </a:cubicBezTo>
                  <a:cubicBezTo>
                    <a:pt x="843" y="1527"/>
                    <a:pt x="840" y="1531"/>
                    <a:pt x="835" y="1534"/>
                  </a:cubicBezTo>
                  <a:cubicBezTo>
                    <a:pt x="824" y="1542"/>
                    <a:pt x="812" y="1542"/>
                    <a:pt x="800" y="1538"/>
                  </a:cubicBezTo>
                  <a:cubicBezTo>
                    <a:pt x="800" y="1541"/>
                    <a:pt x="798" y="1546"/>
                    <a:pt x="796" y="1549"/>
                  </a:cubicBezTo>
                  <a:cubicBezTo>
                    <a:pt x="837" y="1561"/>
                    <a:pt x="879" y="1571"/>
                    <a:pt x="921" y="1580"/>
                  </a:cubicBezTo>
                  <a:cubicBezTo>
                    <a:pt x="923" y="1580"/>
                    <a:pt x="922" y="1582"/>
                    <a:pt x="920" y="1582"/>
                  </a:cubicBezTo>
                  <a:cubicBezTo>
                    <a:pt x="877" y="1576"/>
                    <a:pt x="834" y="1566"/>
                    <a:pt x="792" y="1553"/>
                  </a:cubicBezTo>
                  <a:cubicBezTo>
                    <a:pt x="791" y="1554"/>
                    <a:pt x="790" y="1555"/>
                    <a:pt x="790" y="1555"/>
                  </a:cubicBezTo>
                  <a:cubicBezTo>
                    <a:pt x="789" y="1555"/>
                    <a:pt x="789" y="1555"/>
                    <a:pt x="789" y="1555"/>
                  </a:cubicBezTo>
                  <a:cubicBezTo>
                    <a:pt x="806" y="1559"/>
                    <a:pt x="823" y="1563"/>
                    <a:pt x="840" y="1568"/>
                  </a:cubicBezTo>
                  <a:cubicBezTo>
                    <a:pt x="854" y="1571"/>
                    <a:pt x="868" y="1575"/>
                    <a:pt x="882" y="1578"/>
                  </a:cubicBezTo>
                  <a:cubicBezTo>
                    <a:pt x="896" y="1582"/>
                    <a:pt x="913" y="1589"/>
                    <a:pt x="928" y="1585"/>
                  </a:cubicBezTo>
                  <a:cubicBezTo>
                    <a:pt x="928" y="1585"/>
                    <a:pt x="929" y="1584"/>
                    <a:pt x="929" y="1584"/>
                  </a:cubicBezTo>
                  <a:cubicBezTo>
                    <a:pt x="953" y="1555"/>
                    <a:pt x="985" y="1536"/>
                    <a:pt x="1016" y="1517"/>
                  </a:cubicBezTo>
                  <a:cubicBezTo>
                    <a:pt x="1056" y="1492"/>
                    <a:pt x="1093" y="1463"/>
                    <a:pt x="1129" y="1433"/>
                  </a:cubicBezTo>
                  <a:cubicBezTo>
                    <a:pt x="1130" y="1432"/>
                    <a:pt x="1132" y="1434"/>
                    <a:pt x="1130" y="1435"/>
                  </a:cubicBezTo>
                  <a:cubicBezTo>
                    <a:pt x="1099" y="1463"/>
                    <a:pt x="1066" y="1489"/>
                    <a:pt x="1031" y="1513"/>
                  </a:cubicBezTo>
                  <a:cubicBezTo>
                    <a:pt x="997" y="1536"/>
                    <a:pt x="960" y="1555"/>
                    <a:pt x="933" y="1588"/>
                  </a:cubicBezTo>
                  <a:cubicBezTo>
                    <a:pt x="932" y="1589"/>
                    <a:pt x="930" y="1589"/>
                    <a:pt x="929" y="1588"/>
                  </a:cubicBezTo>
                  <a:cubicBezTo>
                    <a:pt x="907" y="1596"/>
                    <a:pt x="875" y="1582"/>
                    <a:pt x="854" y="1577"/>
                  </a:cubicBezTo>
                  <a:cubicBezTo>
                    <a:pt x="823" y="1569"/>
                    <a:pt x="786" y="1564"/>
                    <a:pt x="759" y="1550"/>
                  </a:cubicBezTo>
                  <a:cubicBezTo>
                    <a:pt x="760" y="1551"/>
                    <a:pt x="759" y="1553"/>
                    <a:pt x="758" y="1553"/>
                  </a:cubicBezTo>
                  <a:cubicBezTo>
                    <a:pt x="758" y="1552"/>
                    <a:pt x="758" y="1552"/>
                    <a:pt x="757" y="1552"/>
                  </a:cubicBezTo>
                  <a:cubicBezTo>
                    <a:pt x="753" y="1562"/>
                    <a:pt x="740" y="1564"/>
                    <a:pt x="730" y="1561"/>
                  </a:cubicBezTo>
                  <a:cubicBezTo>
                    <a:pt x="720" y="1559"/>
                    <a:pt x="711" y="1556"/>
                    <a:pt x="700" y="1555"/>
                  </a:cubicBezTo>
                  <a:cubicBezTo>
                    <a:pt x="689" y="1555"/>
                    <a:pt x="677" y="1556"/>
                    <a:pt x="665" y="1555"/>
                  </a:cubicBezTo>
                  <a:cubicBezTo>
                    <a:pt x="653" y="1554"/>
                    <a:pt x="643" y="1544"/>
                    <a:pt x="634" y="1534"/>
                  </a:cubicBezTo>
                  <a:cubicBezTo>
                    <a:pt x="635" y="1537"/>
                    <a:pt x="635" y="1539"/>
                    <a:pt x="634" y="1542"/>
                  </a:cubicBezTo>
                  <a:cubicBezTo>
                    <a:pt x="629" y="1554"/>
                    <a:pt x="608" y="1552"/>
                    <a:pt x="598" y="1552"/>
                  </a:cubicBezTo>
                  <a:cubicBezTo>
                    <a:pt x="577" y="1554"/>
                    <a:pt x="556" y="1555"/>
                    <a:pt x="535" y="1556"/>
                  </a:cubicBezTo>
                  <a:cubicBezTo>
                    <a:pt x="535" y="1558"/>
                    <a:pt x="535" y="1560"/>
                    <a:pt x="535" y="1561"/>
                  </a:cubicBezTo>
                  <a:cubicBezTo>
                    <a:pt x="535" y="1565"/>
                    <a:pt x="531" y="1569"/>
                    <a:pt x="527" y="1569"/>
                  </a:cubicBezTo>
                  <a:cubicBezTo>
                    <a:pt x="439" y="1568"/>
                    <a:pt x="351" y="1565"/>
                    <a:pt x="263" y="1566"/>
                  </a:cubicBezTo>
                  <a:cubicBezTo>
                    <a:pt x="243" y="1566"/>
                    <a:pt x="222" y="1567"/>
                    <a:pt x="202" y="1567"/>
                  </a:cubicBezTo>
                  <a:cubicBezTo>
                    <a:pt x="198" y="1571"/>
                    <a:pt x="193" y="1575"/>
                    <a:pt x="187" y="1578"/>
                  </a:cubicBezTo>
                  <a:cubicBezTo>
                    <a:pt x="187" y="1580"/>
                    <a:pt x="185" y="1582"/>
                    <a:pt x="182" y="1583"/>
                  </a:cubicBezTo>
                  <a:cubicBezTo>
                    <a:pt x="181" y="1583"/>
                    <a:pt x="180" y="1584"/>
                    <a:pt x="178" y="1584"/>
                  </a:cubicBezTo>
                  <a:cubicBezTo>
                    <a:pt x="177" y="1586"/>
                    <a:pt x="175" y="1587"/>
                    <a:pt x="173" y="1588"/>
                  </a:cubicBezTo>
                  <a:cubicBezTo>
                    <a:pt x="171" y="1588"/>
                    <a:pt x="170" y="1589"/>
                    <a:pt x="168" y="1589"/>
                  </a:cubicBezTo>
                  <a:cubicBezTo>
                    <a:pt x="167" y="1589"/>
                    <a:pt x="166" y="1590"/>
                    <a:pt x="166" y="1590"/>
                  </a:cubicBezTo>
                  <a:cubicBezTo>
                    <a:pt x="166" y="1590"/>
                    <a:pt x="166" y="1590"/>
                    <a:pt x="166" y="1590"/>
                  </a:cubicBezTo>
                  <a:cubicBezTo>
                    <a:pt x="163" y="1594"/>
                    <a:pt x="159" y="1596"/>
                    <a:pt x="154" y="1599"/>
                  </a:cubicBezTo>
                  <a:cubicBezTo>
                    <a:pt x="154" y="1599"/>
                    <a:pt x="154" y="1599"/>
                    <a:pt x="154" y="1599"/>
                  </a:cubicBezTo>
                  <a:cubicBezTo>
                    <a:pt x="371" y="1607"/>
                    <a:pt x="588" y="1612"/>
                    <a:pt x="805" y="1624"/>
                  </a:cubicBezTo>
                  <a:cubicBezTo>
                    <a:pt x="915" y="1631"/>
                    <a:pt x="1025" y="1638"/>
                    <a:pt x="1134" y="1648"/>
                  </a:cubicBezTo>
                  <a:cubicBezTo>
                    <a:pt x="1242" y="1657"/>
                    <a:pt x="1349" y="1667"/>
                    <a:pt x="1457" y="1668"/>
                  </a:cubicBezTo>
                  <a:cubicBezTo>
                    <a:pt x="1575" y="1668"/>
                    <a:pt x="1695" y="1663"/>
                    <a:pt x="1812" y="1681"/>
                  </a:cubicBezTo>
                  <a:cubicBezTo>
                    <a:pt x="1813" y="1681"/>
                    <a:pt x="1813" y="1683"/>
                    <a:pt x="1812" y="1682"/>
                  </a:cubicBezTo>
                  <a:cubicBezTo>
                    <a:pt x="1702" y="1666"/>
                    <a:pt x="1591" y="1671"/>
                    <a:pt x="1480" y="1672"/>
                  </a:cubicBezTo>
                  <a:cubicBezTo>
                    <a:pt x="1375" y="1673"/>
                    <a:pt x="1271" y="1665"/>
                    <a:pt x="1166" y="1657"/>
                  </a:cubicBezTo>
                  <a:cubicBezTo>
                    <a:pt x="949" y="1638"/>
                    <a:pt x="732" y="1627"/>
                    <a:pt x="515" y="1619"/>
                  </a:cubicBezTo>
                  <a:cubicBezTo>
                    <a:pt x="396" y="1615"/>
                    <a:pt x="276" y="1611"/>
                    <a:pt x="156" y="1608"/>
                  </a:cubicBezTo>
                  <a:cubicBezTo>
                    <a:pt x="158" y="1615"/>
                    <a:pt x="158" y="1622"/>
                    <a:pt x="158" y="1630"/>
                  </a:cubicBezTo>
                  <a:cubicBezTo>
                    <a:pt x="158" y="1645"/>
                    <a:pt x="153" y="1661"/>
                    <a:pt x="168" y="1670"/>
                  </a:cubicBezTo>
                  <a:cubicBezTo>
                    <a:pt x="169" y="1671"/>
                    <a:pt x="170" y="1673"/>
                    <a:pt x="170" y="1674"/>
                  </a:cubicBezTo>
                  <a:cubicBezTo>
                    <a:pt x="342" y="1686"/>
                    <a:pt x="515" y="1689"/>
                    <a:pt x="687" y="1695"/>
                  </a:cubicBezTo>
                  <a:cubicBezTo>
                    <a:pt x="862" y="1702"/>
                    <a:pt x="1037" y="1708"/>
                    <a:pt x="1212" y="1715"/>
                  </a:cubicBezTo>
                  <a:cubicBezTo>
                    <a:pt x="1309" y="1718"/>
                    <a:pt x="1407" y="1720"/>
                    <a:pt x="1504" y="1731"/>
                  </a:cubicBezTo>
                  <a:cubicBezTo>
                    <a:pt x="1505" y="1731"/>
                    <a:pt x="1505" y="1732"/>
                    <a:pt x="1504" y="1732"/>
                  </a:cubicBezTo>
                  <a:cubicBezTo>
                    <a:pt x="1419" y="1723"/>
                    <a:pt x="1333" y="1723"/>
                    <a:pt x="1248" y="1720"/>
                  </a:cubicBezTo>
                  <a:cubicBezTo>
                    <a:pt x="986" y="1712"/>
                    <a:pt x="986" y="1712"/>
                    <a:pt x="986" y="1712"/>
                  </a:cubicBezTo>
                  <a:cubicBezTo>
                    <a:pt x="811" y="1706"/>
                    <a:pt x="636" y="1701"/>
                    <a:pt x="461" y="1696"/>
                  </a:cubicBezTo>
                  <a:cubicBezTo>
                    <a:pt x="362" y="1693"/>
                    <a:pt x="262" y="1688"/>
                    <a:pt x="162" y="1688"/>
                  </a:cubicBezTo>
                  <a:cubicBezTo>
                    <a:pt x="158" y="1688"/>
                    <a:pt x="156" y="1685"/>
                    <a:pt x="155" y="1681"/>
                  </a:cubicBezTo>
                  <a:cubicBezTo>
                    <a:pt x="148" y="1678"/>
                    <a:pt x="143" y="1670"/>
                    <a:pt x="142" y="1662"/>
                  </a:cubicBezTo>
                  <a:cubicBezTo>
                    <a:pt x="141" y="1652"/>
                    <a:pt x="143" y="1642"/>
                    <a:pt x="143" y="1633"/>
                  </a:cubicBezTo>
                  <a:cubicBezTo>
                    <a:pt x="143" y="1629"/>
                    <a:pt x="143" y="1625"/>
                    <a:pt x="143" y="1622"/>
                  </a:cubicBezTo>
                  <a:cubicBezTo>
                    <a:pt x="135" y="1631"/>
                    <a:pt x="125" y="1637"/>
                    <a:pt x="113" y="1641"/>
                  </a:cubicBezTo>
                  <a:cubicBezTo>
                    <a:pt x="105" y="1644"/>
                    <a:pt x="98" y="1632"/>
                    <a:pt x="104" y="1626"/>
                  </a:cubicBezTo>
                  <a:cubicBezTo>
                    <a:pt x="105" y="1625"/>
                    <a:pt x="106" y="1625"/>
                    <a:pt x="107" y="1624"/>
                  </a:cubicBezTo>
                  <a:cubicBezTo>
                    <a:pt x="104" y="1624"/>
                    <a:pt x="101" y="1625"/>
                    <a:pt x="98" y="1625"/>
                  </a:cubicBezTo>
                  <a:cubicBezTo>
                    <a:pt x="89" y="1627"/>
                    <a:pt x="81" y="1614"/>
                    <a:pt x="91" y="1609"/>
                  </a:cubicBezTo>
                  <a:cubicBezTo>
                    <a:pt x="82" y="1611"/>
                    <a:pt x="73" y="1613"/>
                    <a:pt x="64" y="1616"/>
                  </a:cubicBezTo>
                  <a:cubicBezTo>
                    <a:pt x="53" y="1619"/>
                    <a:pt x="48" y="1601"/>
                    <a:pt x="59" y="1598"/>
                  </a:cubicBezTo>
                  <a:cubicBezTo>
                    <a:pt x="65" y="1596"/>
                    <a:pt x="70" y="1595"/>
                    <a:pt x="75" y="1593"/>
                  </a:cubicBezTo>
                  <a:cubicBezTo>
                    <a:pt x="75" y="1591"/>
                    <a:pt x="76" y="1590"/>
                    <a:pt x="78" y="1589"/>
                  </a:cubicBezTo>
                  <a:cubicBezTo>
                    <a:pt x="86" y="1583"/>
                    <a:pt x="95" y="1579"/>
                    <a:pt x="104" y="1577"/>
                  </a:cubicBezTo>
                  <a:cubicBezTo>
                    <a:pt x="103" y="1577"/>
                    <a:pt x="102" y="1577"/>
                    <a:pt x="102" y="1577"/>
                  </a:cubicBezTo>
                  <a:cubicBezTo>
                    <a:pt x="81" y="1575"/>
                    <a:pt x="61" y="1574"/>
                    <a:pt x="42" y="1564"/>
                  </a:cubicBezTo>
                  <a:cubicBezTo>
                    <a:pt x="38" y="1562"/>
                    <a:pt x="38" y="1559"/>
                    <a:pt x="39" y="1556"/>
                  </a:cubicBezTo>
                  <a:cubicBezTo>
                    <a:pt x="31" y="1554"/>
                    <a:pt x="22" y="1551"/>
                    <a:pt x="14" y="1549"/>
                  </a:cubicBezTo>
                  <a:cubicBezTo>
                    <a:pt x="12" y="1548"/>
                    <a:pt x="12" y="1545"/>
                    <a:pt x="14" y="1546"/>
                  </a:cubicBezTo>
                  <a:cubicBezTo>
                    <a:pt x="58" y="1554"/>
                    <a:pt x="102" y="1560"/>
                    <a:pt x="147" y="1560"/>
                  </a:cubicBezTo>
                  <a:cubicBezTo>
                    <a:pt x="158" y="1560"/>
                    <a:pt x="168" y="1559"/>
                    <a:pt x="179" y="1558"/>
                  </a:cubicBezTo>
                  <a:cubicBezTo>
                    <a:pt x="180" y="1558"/>
                    <a:pt x="181" y="1557"/>
                    <a:pt x="183" y="1557"/>
                  </a:cubicBezTo>
                  <a:cubicBezTo>
                    <a:pt x="184" y="1556"/>
                    <a:pt x="185" y="1557"/>
                    <a:pt x="186" y="1558"/>
                  </a:cubicBezTo>
                  <a:cubicBezTo>
                    <a:pt x="192" y="1557"/>
                    <a:pt x="198" y="1556"/>
                    <a:pt x="205" y="1556"/>
                  </a:cubicBezTo>
                  <a:cubicBezTo>
                    <a:pt x="205" y="1555"/>
                    <a:pt x="206" y="1555"/>
                    <a:pt x="206" y="1554"/>
                  </a:cubicBezTo>
                  <a:cubicBezTo>
                    <a:pt x="208" y="1553"/>
                    <a:pt x="209" y="1554"/>
                    <a:pt x="210" y="1555"/>
                  </a:cubicBezTo>
                  <a:cubicBezTo>
                    <a:pt x="230" y="1553"/>
                    <a:pt x="249" y="1551"/>
                    <a:pt x="270" y="1551"/>
                  </a:cubicBezTo>
                  <a:cubicBezTo>
                    <a:pt x="352" y="1551"/>
                    <a:pt x="435" y="1552"/>
                    <a:pt x="517" y="1553"/>
                  </a:cubicBezTo>
                  <a:cubicBezTo>
                    <a:pt x="516" y="1551"/>
                    <a:pt x="517" y="1548"/>
                    <a:pt x="519" y="1547"/>
                  </a:cubicBezTo>
                  <a:cubicBezTo>
                    <a:pt x="519" y="1506"/>
                    <a:pt x="523" y="1466"/>
                    <a:pt x="530" y="1425"/>
                  </a:cubicBezTo>
                  <a:cubicBezTo>
                    <a:pt x="479" y="1427"/>
                    <a:pt x="429" y="1422"/>
                    <a:pt x="378" y="1417"/>
                  </a:cubicBezTo>
                  <a:cubicBezTo>
                    <a:pt x="352" y="1414"/>
                    <a:pt x="326" y="1411"/>
                    <a:pt x="300" y="1409"/>
                  </a:cubicBezTo>
                  <a:cubicBezTo>
                    <a:pt x="276" y="1406"/>
                    <a:pt x="248" y="1407"/>
                    <a:pt x="225" y="1399"/>
                  </a:cubicBezTo>
                  <a:cubicBezTo>
                    <a:pt x="223" y="1398"/>
                    <a:pt x="221" y="1396"/>
                    <a:pt x="221" y="1394"/>
                  </a:cubicBezTo>
                  <a:cubicBezTo>
                    <a:pt x="221" y="1393"/>
                    <a:pt x="221" y="1393"/>
                    <a:pt x="221" y="1392"/>
                  </a:cubicBezTo>
                  <a:cubicBezTo>
                    <a:pt x="221" y="1393"/>
                    <a:pt x="221" y="1394"/>
                    <a:pt x="220" y="1395"/>
                  </a:cubicBezTo>
                  <a:cubicBezTo>
                    <a:pt x="220" y="1397"/>
                    <a:pt x="218" y="1399"/>
                    <a:pt x="216" y="1399"/>
                  </a:cubicBezTo>
                  <a:cubicBezTo>
                    <a:pt x="213" y="1398"/>
                    <a:pt x="210" y="1398"/>
                    <a:pt x="207" y="1398"/>
                  </a:cubicBezTo>
                  <a:cubicBezTo>
                    <a:pt x="175" y="1442"/>
                    <a:pt x="151" y="1494"/>
                    <a:pt x="175" y="1546"/>
                  </a:cubicBezTo>
                  <a:cubicBezTo>
                    <a:pt x="176" y="1548"/>
                    <a:pt x="174" y="1549"/>
                    <a:pt x="173" y="1547"/>
                  </a:cubicBezTo>
                  <a:cubicBezTo>
                    <a:pt x="146" y="1495"/>
                    <a:pt x="170" y="1443"/>
                    <a:pt x="202" y="1399"/>
                  </a:cubicBezTo>
                  <a:cubicBezTo>
                    <a:pt x="201" y="1399"/>
                    <a:pt x="200" y="1399"/>
                    <a:pt x="199" y="1399"/>
                  </a:cubicBezTo>
                  <a:cubicBezTo>
                    <a:pt x="179" y="1418"/>
                    <a:pt x="161" y="1438"/>
                    <a:pt x="149" y="1462"/>
                  </a:cubicBezTo>
                  <a:cubicBezTo>
                    <a:pt x="140" y="1479"/>
                    <a:pt x="134" y="1499"/>
                    <a:pt x="134" y="1518"/>
                  </a:cubicBezTo>
                  <a:cubicBezTo>
                    <a:pt x="136" y="1526"/>
                    <a:pt x="144" y="1534"/>
                    <a:pt x="143" y="1542"/>
                  </a:cubicBezTo>
                  <a:cubicBezTo>
                    <a:pt x="142" y="1547"/>
                    <a:pt x="138" y="1550"/>
                    <a:pt x="133" y="1548"/>
                  </a:cubicBezTo>
                  <a:cubicBezTo>
                    <a:pt x="132" y="1548"/>
                    <a:pt x="131" y="1547"/>
                    <a:pt x="131" y="1547"/>
                  </a:cubicBezTo>
                  <a:cubicBezTo>
                    <a:pt x="130" y="1539"/>
                    <a:pt x="129" y="1532"/>
                    <a:pt x="129" y="1525"/>
                  </a:cubicBezTo>
                  <a:cubicBezTo>
                    <a:pt x="127" y="1520"/>
                    <a:pt x="126" y="1516"/>
                    <a:pt x="126" y="1511"/>
                  </a:cubicBezTo>
                  <a:cubicBezTo>
                    <a:pt x="124" y="1481"/>
                    <a:pt x="141" y="1451"/>
                    <a:pt x="158" y="1428"/>
                  </a:cubicBezTo>
                  <a:cubicBezTo>
                    <a:pt x="165" y="1419"/>
                    <a:pt x="172" y="1411"/>
                    <a:pt x="180" y="1404"/>
                  </a:cubicBezTo>
                  <a:cubicBezTo>
                    <a:pt x="163" y="1409"/>
                    <a:pt x="148" y="1419"/>
                    <a:pt x="133" y="1430"/>
                  </a:cubicBezTo>
                  <a:cubicBezTo>
                    <a:pt x="114" y="1453"/>
                    <a:pt x="98" y="1480"/>
                    <a:pt x="84" y="1505"/>
                  </a:cubicBezTo>
                  <a:cubicBezTo>
                    <a:pt x="81" y="1510"/>
                    <a:pt x="72" y="1508"/>
                    <a:pt x="73" y="1502"/>
                  </a:cubicBezTo>
                  <a:cubicBezTo>
                    <a:pt x="75" y="1485"/>
                    <a:pt x="81" y="1470"/>
                    <a:pt x="89" y="1456"/>
                  </a:cubicBezTo>
                  <a:cubicBezTo>
                    <a:pt x="81" y="1456"/>
                    <a:pt x="76" y="1450"/>
                    <a:pt x="77" y="1437"/>
                  </a:cubicBezTo>
                  <a:cubicBezTo>
                    <a:pt x="80" y="1410"/>
                    <a:pt x="109" y="1390"/>
                    <a:pt x="131" y="1379"/>
                  </a:cubicBezTo>
                  <a:cubicBezTo>
                    <a:pt x="152" y="1368"/>
                    <a:pt x="175" y="1361"/>
                    <a:pt x="198" y="1358"/>
                  </a:cubicBezTo>
                  <a:cubicBezTo>
                    <a:pt x="193" y="1350"/>
                    <a:pt x="188" y="1341"/>
                    <a:pt x="188" y="1331"/>
                  </a:cubicBezTo>
                  <a:cubicBezTo>
                    <a:pt x="187" y="1327"/>
                    <a:pt x="188" y="1322"/>
                    <a:pt x="188" y="1318"/>
                  </a:cubicBezTo>
                  <a:cubicBezTo>
                    <a:pt x="165" y="1297"/>
                    <a:pt x="138" y="1280"/>
                    <a:pt x="107" y="1270"/>
                  </a:cubicBezTo>
                  <a:cubicBezTo>
                    <a:pt x="90" y="1264"/>
                    <a:pt x="73" y="1260"/>
                    <a:pt x="55" y="1258"/>
                  </a:cubicBezTo>
                  <a:cubicBezTo>
                    <a:pt x="43" y="1257"/>
                    <a:pt x="39" y="1257"/>
                    <a:pt x="48" y="1267"/>
                  </a:cubicBezTo>
                  <a:cubicBezTo>
                    <a:pt x="55" y="1275"/>
                    <a:pt x="67" y="1280"/>
                    <a:pt x="77" y="1284"/>
                  </a:cubicBezTo>
                  <a:cubicBezTo>
                    <a:pt x="78" y="1285"/>
                    <a:pt x="77" y="1287"/>
                    <a:pt x="76" y="1286"/>
                  </a:cubicBezTo>
                  <a:cubicBezTo>
                    <a:pt x="58" y="1282"/>
                    <a:pt x="44" y="1272"/>
                    <a:pt x="34" y="1257"/>
                  </a:cubicBezTo>
                  <a:cubicBezTo>
                    <a:pt x="33" y="1255"/>
                    <a:pt x="34" y="1254"/>
                    <a:pt x="36" y="1254"/>
                  </a:cubicBezTo>
                  <a:cubicBezTo>
                    <a:pt x="93" y="1255"/>
                    <a:pt x="147" y="1276"/>
                    <a:pt x="189" y="1314"/>
                  </a:cubicBezTo>
                  <a:cubicBezTo>
                    <a:pt x="190" y="1307"/>
                    <a:pt x="191" y="1299"/>
                    <a:pt x="191" y="1292"/>
                  </a:cubicBezTo>
                  <a:cubicBezTo>
                    <a:pt x="191" y="1288"/>
                    <a:pt x="191" y="1284"/>
                    <a:pt x="191" y="1279"/>
                  </a:cubicBezTo>
                  <a:cubicBezTo>
                    <a:pt x="164" y="1211"/>
                    <a:pt x="115" y="1155"/>
                    <a:pt x="50" y="1120"/>
                  </a:cubicBezTo>
                  <a:cubicBezTo>
                    <a:pt x="48" y="1119"/>
                    <a:pt x="49" y="1116"/>
                    <a:pt x="51" y="1115"/>
                  </a:cubicBezTo>
                  <a:cubicBezTo>
                    <a:pt x="62" y="1111"/>
                    <a:pt x="70" y="1119"/>
                    <a:pt x="80" y="1125"/>
                  </a:cubicBezTo>
                  <a:cubicBezTo>
                    <a:pt x="94" y="1134"/>
                    <a:pt x="107" y="1143"/>
                    <a:pt x="119" y="1153"/>
                  </a:cubicBezTo>
                  <a:cubicBezTo>
                    <a:pt x="134" y="1165"/>
                    <a:pt x="147" y="1178"/>
                    <a:pt x="159" y="1192"/>
                  </a:cubicBezTo>
                  <a:cubicBezTo>
                    <a:pt x="150" y="1177"/>
                    <a:pt x="140" y="1163"/>
                    <a:pt x="130" y="1149"/>
                  </a:cubicBezTo>
                  <a:cubicBezTo>
                    <a:pt x="125" y="1142"/>
                    <a:pt x="120" y="1135"/>
                    <a:pt x="115" y="1129"/>
                  </a:cubicBezTo>
                  <a:cubicBezTo>
                    <a:pt x="84" y="1103"/>
                    <a:pt x="43" y="1072"/>
                    <a:pt x="3" y="1075"/>
                  </a:cubicBezTo>
                  <a:cubicBezTo>
                    <a:pt x="0" y="1075"/>
                    <a:pt x="0" y="1070"/>
                    <a:pt x="3" y="1070"/>
                  </a:cubicBezTo>
                  <a:close/>
                  <a:moveTo>
                    <a:pt x="166" y="1064"/>
                  </a:moveTo>
                  <a:cubicBezTo>
                    <a:pt x="164" y="1077"/>
                    <a:pt x="175" y="1099"/>
                    <a:pt x="182" y="1114"/>
                  </a:cubicBezTo>
                  <a:cubicBezTo>
                    <a:pt x="177" y="1097"/>
                    <a:pt x="172" y="1080"/>
                    <a:pt x="166" y="1064"/>
                  </a:cubicBezTo>
                  <a:close/>
                  <a:moveTo>
                    <a:pt x="1658" y="1507"/>
                  </a:moveTo>
                  <a:cubicBezTo>
                    <a:pt x="1657" y="1508"/>
                    <a:pt x="1657" y="1510"/>
                    <a:pt x="1656" y="1511"/>
                  </a:cubicBezTo>
                  <a:cubicBezTo>
                    <a:pt x="1656" y="1511"/>
                    <a:pt x="1656" y="1511"/>
                    <a:pt x="1656" y="1511"/>
                  </a:cubicBezTo>
                  <a:cubicBezTo>
                    <a:pt x="1657" y="1511"/>
                    <a:pt x="1659" y="1511"/>
                    <a:pt x="1660" y="1511"/>
                  </a:cubicBezTo>
                  <a:cubicBezTo>
                    <a:pt x="1659" y="1510"/>
                    <a:pt x="1659" y="1508"/>
                    <a:pt x="1658" y="1507"/>
                  </a:cubicBezTo>
                  <a:close/>
                  <a:moveTo>
                    <a:pt x="1778" y="1403"/>
                  </a:moveTo>
                  <a:cubicBezTo>
                    <a:pt x="1780" y="1401"/>
                    <a:pt x="1782" y="1398"/>
                    <a:pt x="1785" y="1396"/>
                  </a:cubicBezTo>
                  <a:cubicBezTo>
                    <a:pt x="1786" y="1394"/>
                    <a:pt x="1788" y="1393"/>
                    <a:pt x="1789" y="1391"/>
                  </a:cubicBezTo>
                  <a:cubicBezTo>
                    <a:pt x="1788" y="1391"/>
                    <a:pt x="1788" y="1391"/>
                    <a:pt x="1788" y="1391"/>
                  </a:cubicBezTo>
                  <a:cubicBezTo>
                    <a:pt x="1783" y="1396"/>
                    <a:pt x="1779" y="1401"/>
                    <a:pt x="1775" y="1406"/>
                  </a:cubicBezTo>
                  <a:cubicBezTo>
                    <a:pt x="1776" y="1405"/>
                    <a:pt x="1777" y="1404"/>
                    <a:pt x="1778" y="1403"/>
                  </a:cubicBezTo>
                  <a:close/>
                  <a:moveTo>
                    <a:pt x="1537" y="1401"/>
                  </a:moveTo>
                  <a:cubicBezTo>
                    <a:pt x="1538" y="1402"/>
                    <a:pt x="1539" y="1402"/>
                    <a:pt x="1540" y="1403"/>
                  </a:cubicBezTo>
                  <a:cubicBezTo>
                    <a:pt x="1561" y="1402"/>
                    <a:pt x="1584" y="1408"/>
                    <a:pt x="1604" y="1411"/>
                  </a:cubicBezTo>
                  <a:cubicBezTo>
                    <a:pt x="1630" y="1415"/>
                    <a:pt x="1655" y="1418"/>
                    <a:pt x="1681" y="1423"/>
                  </a:cubicBezTo>
                  <a:cubicBezTo>
                    <a:pt x="1682" y="1423"/>
                    <a:pt x="1682" y="1425"/>
                    <a:pt x="1681" y="1425"/>
                  </a:cubicBezTo>
                  <a:cubicBezTo>
                    <a:pt x="1658" y="1422"/>
                    <a:pt x="1634" y="1420"/>
                    <a:pt x="1611" y="1417"/>
                  </a:cubicBezTo>
                  <a:cubicBezTo>
                    <a:pt x="1603" y="1416"/>
                    <a:pt x="1594" y="1415"/>
                    <a:pt x="1585" y="1415"/>
                  </a:cubicBezTo>
                  <a:cubicBezTo>
                    <a:pt x="1617" y="1419"/>
                    <a:pt x="1651" y="1419"/>
                    <a:pt x="1683" y="1429"/>
                  </a:cubicBezTo>
                  <a:cubicBezTo>
                    <a:pt x="1684" y="1426"/>
                    <a:pt x="1686" y="1424"/>
                    <a:pt x="1687" y="1422"/>
                  </a:cubicBezTo>
                  <a:cubicBezTo>
                    <a:pt x="1687" y="1422"/>
                    <a:pt x="1687" y="1422"/>
                    <a:pt x="1687" y="1422"/>
                  </a:cubicBezTo>
                  <a:cubicBezTo>
                    <a:pt x="1683" y="1422"/>
                    <a:pt x="1683" y="1416"/>
                    <a:pt x="1687" y="1416"/>
                  </a:cubicBezTo>
                  <a:cubicBezTo>
                    <a:pt x="1710" y="1416"/>
                    <a:pt x="1733" y="1416"/>
                    <a:pt x="1756" y="1417"/>
                  </a:cubicBezTo>
                  <a:cubicBezTo>
                    <a:pt x="1765" y="1408"/>
                    <a:pt x="1773" y="1400"/>
                    <a:pt x="1782" y="1392"/>
                  </a:cubicBezTo>
                  <a:cubicBezTo>
                    <a:pt x="1780" y="1392"/>
                    <a:pt x="1779" y="1392"/>
                    <a:pt x="1778" y="1392"/>
                  </a:cubicBezTo>
                  <a:cubicBezTo>
                    <a:pt x="1773" y="1392"/>
                    <a:pt x="1773" y="1386"/>
                    <a:pt x="1778" y="1386"/>
                  </a:cubicBezTo>
                  <a:cubicBezTo>
                    <a:pt x="1825" y="1385"/>
                    <a:pt x="1872" y="1391"/>
                    <a:pt x="1918" y="1398"/>
                  </a:cubicBezTo>
                  <a:cubicBezTo>
                    <a:pt x="1918" y="1397"/>
                    <a:pt x="1918" y="1397"/>
                    <a:pt x="1919" y="1396"/>
                  </a:cubicBezTo>
                  <a:cubicBezTo>
                    <a:pt x="1929" y="1385"/>
                    <a:pt x="1940" y="1375"/>
                    <a:pt x="1951" y="1363"/>
                  </a:cubicBezTo>
                  <a:cubicBezTo>
                    <a:pt x="1936" y="1363"/>
                    <a:pt x="1922" y="1362"/>
                    <a:pt x="1907" y="1362"/>
                  </a:cubicBezTo>
                  <a:cubicBezTo>
                    <a:pt x="1901" y="1361"/>
                    <a:pt x="1893" y="1362"/>
                    <a:pt x="1889" y="1358"/>
                  </a:cubicBezTo>
                  <a:cubicBezTo>
                    <a:pt x="1839" y="1355"/>
                    <a:pt x="1790" y="1349"/>
                    <a:pt x="1741" y="1345"/>
                  </a:cubicBezTo>
                  <a:cubicBezTo>
                    <a:pt x="1716" y="1343"/>
                    <a:pt x="1692" y="1341"/>
                    <a:pt x="1667" y="1339"/>
                  </a:cubicBezTo>
                  <a:cubicBezTo>
                    <a:pt x="1650" y="1337"/>
                    <a:pt x="1633" y="1335"/>
                    <a:pt x="1616" y="1334"/>
                  </a:cubicBezTo>
                  <a:cubicBezTo>
                    <a:pt x="1590" y="1357"/>
                    <a:pt x="1564" y="1380"/>
                    <a:pt x="1537" y="1401"/>
                  </a:cubicBezTo>
                  <a:close/>
                  <a:moveTo>
                    <a:pt x="1330" y="1235"/>
                  </a:moveTo>
                  <a:cubicBezTo>
                    <a:pt x="1336" y="1227"/>
                    <a:pt x="1345" y="1220"/>
                    <a:pt x="1352" y="1216"/>
                  </a:cubicBezTo>
                  <a:cubicBezTo>
                    <a:pt x="1346" y="1217"/>
                    <a:pt x="1339" y="1218"/>
                    <a:pt x="1333" y="1220"/>
                  </a:cubicBezTo>
                  <a:cubicBezTo>
                    <a:pt x="1332" y="1225"/>
                    <a:pt x="1331" y="1230"/>
                    <a:pt x="1330" y="1235"/>
                  </a:cubicBezTo>
                  <a:close/>
                  <a:moveTo>
                    <a:pt x="1322" y="1246"/>
                  </a:moveTo>
                  <a:cubicBezTo>
                    <a:pt x="1323" y="1245"/>
                    <a:pt x="1323" y="1244"/>
                    <a:pt x="1323" y="1242"/>
                  </a:cubicBezTo>
                  <a:cubicBezTo>
                    <a:pt x="1323" y="1244"/>
                    <a:pt x="1322" y="1245"/>
                    <a:pt x="1322" y="1246"/>
                  </a:cubicBezTo>
                  <a:cubicBezTo>
                    <a:pt x="1322" y="1247"/>
                    <a:pt x="1322" y="1247"/>
                    <a:pt x="1322" y="1248"/>
                  </a:cubicBezTo>
                  <a:cubicBezTo>
                    <a:pt x="1322" y="1247"/>
                    <a:pt x="1322" y="1247"/>
                    <a:pt x="1322" y="1246"/>
                  </a:cubicBezTo>
                  <a:close/>
                  <a:moveTo>
                    <a:pt x="1325" y="1233"/>
                  </a:moveTo>
                  <a:cubicBezTo>
                    <a:pt x="1326" y="1229"/>
                    <a:pt x="1327" y="1225"/>
                    <a:pt x="1328" y="1222"/>
                  </a:cubicBezTo>
                  <a:cubicBezTo>
                    <a:pt x="1327" y="1222"/>
                    <a:pt x="1325" y="1223"/>
                    <a:pt x="1324" y="1224"/>
                  </a:cubicBezTo>
                  <a:cubicBezTo>
                    <a:pt x="1325" y="1226"/>
                    <a:pt x="1325" y="1228"/>
                    <a:pt x="1325" y="1233"/>
                  </a:cubicBezTo>
                  <a:close/>
                  <a:moveTo>
                    <a:pt x="1305" y="1212"/>
                  </a:moveTo>
                  <a:cubicBezTo>
                    <a:pt x="1303" y="1223"/>
                    <a:pt x="1319" y="1214"/>
                    <a:pt x="1326" y="1212"/>
                  </a:cubicBezTo>
                  <a:cubicBezTo>
                    <a:pt x="1335" y="1208"/>
                    <a:pt x="1346" y="1208"/>
                    <a:pt x="1356" y="1206"/>
                  </a:cubicBezTo>
                  <a:cubicBezTo>
                    <a:pt x="1375" y="1203"/>
                    <a:pt x="1395" y="1199"/>
                    <a:pt x="1414" y="1194"/>
                  </a:cubicBezTo>
                  <a:cubicBezTo>
                    <a:pt x="1414" y="1193"/>
                    <a:pt x="1415" y="1192"/>
                    <a:pt x="1415" y="1191"/>
                  </a:cubicBezTo>
                  <a:cubicBezTo>
                    <a:pt x="1413" y="1190"/>
                    <a:pt x="1412" y="1189"/>
                    <a:pt x="1411" y="1187"/>
                  </a:cubicBezTo>
                  <a:cubicBezTo>
                    <a:pt x="1393" y="1193"/>
                    <a:pt x="1370" y="1192"/>
                    <a:pt x="1353" y="1195"/>
                  </a:cubicBezTo>
                  <a:cubicBezTo>
                    <a:pt x="1336" y="1198"/>
                    <a:pt x="1321" y="1203"/>
                    <a:pt x="1305" y="1207"/>
                  </a:cubicBezTo>
                  <a:cubicBezTo>
                    <a:pt x="1306" y="1209"/>
                    <a:pt x="1306" y="1210"/>
                    <a:pt x="1305" y="1212"/>
                  </a:cubicBezTo>
                  <a:close/>
                  <a:moveTo>
                    <a:pt x="1441" y="1208"/>
                  </a:moveTo>
                  <a:cubicBezTo>
                    <a:pt x="1445" y="1209"/>
                    <a:pt x="1449" y="1209"/>
                    <a:pt x="1453" y="1210"/>
                  </a:cubicBezTo>
                  <a:cubicBezTo>
                    <a:pt x="1465" y="1199"/>
                    <a:pt x="1472" y="1184"/>
                    <a:pt x="1481" y="1170"/>
                  </a:cubicBezTo>
                  <a:cubicBezTo>
                    <a:pt x="1487" y="1162"/>
                    <a:pt x="1492" y="1153"/>
                    <a:pt x="1498" y="1144"/>
                  </a:cubicBezTo>
                  <a:cubicBezTo>
                    <a:pt x="1498" y="1144"/>
                    <a:pt x="1498" y="1143"/>
                    <a:pt x="1499" y="1143"/>
                  </a:cubicBezTo>
                  <a:cubicBezTo>
                    <a:pt x="1492" y="1148"/>
                    <a:pt x="1486" y="1153"/>
                    <a:pt x="1480" y="1158"/>
                  </a:cubicBezTo>
                  <a:cubicBezTo>
                    <a:pt x="1463" y="1172"/>
                    <a:pt x="1447" y="1185"/>
                    <a:pt x="1429" y="1197"/>
                  </a:cubicBezTo>
                  <a:cubicBezTo>
                    <a:pt x="1429" y="1198"/>
                    <a:pt x="1429" y="1199"/>
                    <a:pt x="1429" y="1201"/>
                  </a:cubicBezTo>
                  <a:cubicBezTo>
                    <a:pt x="1429" y="1202"/>
                    <a:pt x="1429" y="1203"/>
                    <a:pt x="1428" y="1204"/>
                  </a:cubicBezTo>
                  <a:cubicBezTo>
                    <a:pt x="1433" y="1205"/>
                    <a:pt x="1437" y="1207"/>
                    <a:pt x="1441" y="1208"/>
                  </a:cubicBezTo>
                  <a:close/>
                  <a:moveTo>
                    <a:pt x="1549" y="1286"/>
                  </a:moveTo>
                  <a:cubicBezTo>
                    <a:pt x="1548" y="1281"/>
                    <a:pt x="1541" y="1272"/>
                    <a:pt x="1533" y="1265"/>
                  </a:cubicBezTo>
                  <a:cubicBezTo>
                    <a:pt x="1532" y="1266"/>
                    <a:pt x="1531" y="1267"/>
                    <a:pt x="1530" y="1268"/>
                  </a:cubicBezTo>
                  <a:cubicBezTo>
                    <a:pt x="1532" y="1270"/>
                    <a:pt x="1534" y="1272"/>
                    <a:pt x="1536" y="1273"/>
                  </a:cubicBezTo>
                  <a:cubicBezTo>
                    <a:pt x="1541" y="1277"/>
                    <a:pt x="1545" y="1281"/>
                    <a:pt x="1549" y="1286"/>
                  </a:cubicBezTo>
                  <a:close/>
                  <a:moveTo>
                    <a:pt x="1551" y="1261"/>
                  </a:moveTo>
                  <a:cubicBezTo>
                    <a:pt x="1564" y="1245"/>
                    <a:pt x="1581" y="1233"/>
                    <a:pt x="1596" y="1219"/>
                  </a:cubicBezTo>
                  <a:cubicBezTo>
                    <a:pt x="1596" y="1219"/>
                    <a:pt x="1596" y="1219"/>
                    <a:pt x="1596" y="1219"/>
                  </a:cubicBezTo>
                  <a:cubicBezTo>
                    <a:pt x="1594" y="1214"/>
                    <a:pt x="1592" y="1209"/>
                    <a:pt x="1590" y="1205"/>
                  </a:cubicBezTo>
                  <a:cubicBezTo>
                    <a:pt x="1576" y="1222"/>
                    <a:pt x="1561" y="1239"/>
                    <a:pt x="1544" y="1255"/>
                  </a:cubicBezTo>
                  <a:cubicBezTo>
                    <a:pt x="1546" y="1257"/>
                    <a:pt x="1548" y="1260"/>
                    <a:pt x="1550" y="1262"/>
                  </a:cubicBezTo>
                  <a:cubicBezTo>
                    <a:pt x="1550" y="1262"/>
                    <a:pt x="1550" y="1261"/>
                    <a:pt x="1551" y="1261"/>
                  </a:cubicBezTo>
                  <a:close/>
                  <a:moveTo>
                    <a:pt x="1604" y="1236"/>
                  </a:moveTo>
                  <a:cubicBezTo>
                    <a:pt x="1599" y="1241"/>
                    <a:pt x="1593" y="1246"/>
                    <a:pt x="1588" y="1251"/>
                  </a:cubicBezTo>
                  <a:cubicBezTo>
                    <a:pt x="1583" y="1256"/>
                    <a:pt x="1577" y="1262"/>
                    <a:pt x="1571" y="1266"/>
                  </a:cubicBezTo>
                  <a:cubicBezTo>
                    <a:pt x="1578" y="1267"/>
                    <a:pt x="1584" y="1267"/>
                    <a:pt x="1590" y="1268"/>
                  </a:cubicBezTo>
                  <a:cubicBezTo>
                    <a:pt x="1597" y="1262"/>
                    <a:pt x="1604" y="1257"/>
                    <a:pt x="1611" y="1252"/>
                  </a:cubicBezTo>
                  <a:cubicBezTo>
                    <a:pt x="1611" y="1252"/>
                    <a:pt x="1611" y="1251"/>
                    <a:pt x="1610" y="1251"/>
                  </a:cubicBezTo>
                  <a:cubicBezTo>
                    <a:pt x="1608" y="1246"/>
                    <a:pt x="1606" y="1241"/>
                    <a:pt x="1604" y="1236"/>
                  </a:cubicBezTo>
                  <a:close/>
                  <a:moveTo>
                    <a:pt x="1612" y="1224"/>
                  </a:moveTo>
                  <a:cubicBezTo>
                    <a:pt x="1614" y="1224"/>
                    <a:pt x="1615" y="1225"/>
                    <a:pt x="1614" y="1227"/>
                  </a:cubicBezTo>
                  <a:cubicBezTo>
                    <a:pt x="1614" y="1227"/>
                    <a:pt x="1614" y="1227"/>
                    <a:pt x="1614" y="1227"/>
                  </a:cubicBezTo>
                  <a:cubicBezTo>
                    <a:pt x="1615" y="1230"/>
                    <a:pt x="1616" y="1233"/>
                    <a:pt x="1618" y="1237"/>
                  </a:cubicBezTo>
                  <a:cubicBezTo>
                    <a:pt x="1633" y="1222"/>
                    <a:pt x="1647" y="1207"/>
                    <a:pt x="1661" y="1191"/>
                  </a:cubicBezTo>
                  <a:cubicBezTo>
                    <a:pt x="1672" y="1179"/>
                    <a:pt x="1678" y="1169"/>
                    <a:pt x="1680" y="1152"/>
                  </a:cubicBezTo>
                  <a:cubicBezTo>
                    <a:pt x="1681" y="1140"/>
                    <a:pt x="1680" y="1127"/>
                    <a:pt x="1680" y="1116"/>
                  </a:cubicBezTo>
                  <a:cubicBezTo>
                    <a:pt x="1680" y="1065"/>
                    <a:pt x="1680" y="1014"/>
                    <a:pt x="1680" y="963"/>
                  </a:cubicBezTo>
                  <a:cubicBezTo>
                    <a:pt x="1681" y="864"/>
                    <a:pt x="1681" y="765"/>
                    <a:pt x="1681" y="665"/>
                  </a:cubicBezTo>
                  <a:cubicBezTo>
                    <a:pt x="1678" y="665"/>
                    <a:pt x="1674" y="664"/>
                    <a:pt x="1670" y="664"/>
                  </a:cubicBezTo>
                  <a:cubicBezTo>
                    <a:pt x="1668" y="663"/>
                    <a:pt x="1665" y="663"/>
                    <a:pt x="1662" y="662"/>
                  </a:cubicBezTo>
                  <a:cubicBezTo>
                    <a:pt x="1644" y="758"/>
                    <a:pt x="1637" y="856"/>
                    <a:pt x="1619" y="952"/>
                  </a:cubicBezTo>
                  <a:cubicBezTo>
                    <a:pt x="1610" y="999"/>
                    <a:pt x="1596" y="1044"/>
                    <a:pt x="1580" y="1090"/>
                  </a:cubicBezTo>
                  <a:cubicBezTo>
                    <a:pt x="1577" y="1100"/>
                    <a:pt x="1574" y="1108"/>
                    <a:pt x="1575" y="1118"/>
                  </a:cubicBezTo>
                  <a:cubicBezTo>
                    <a:pt x="1576" y="1119"/>
                    <a:pt x="1576" y="1121"/>
                    <a:pt x="1575" y="1123"/>
                  </a:cubicBezTo>
                  <a:cubicBezTo>
                    <a:pt x="1575" y="1124"/>
                    <a:pt x="1576" y="1126"/>
                    <a:pt x="1576" y="1127"/>
                  </a:cubicBezTo>
                  <a:cubicBezTo>
                    <a:pt x="1579" y="1140"/>
                    <a:pt x="1584" y="1154"/>
                    <a:pt x="1589" y="1166"/>
                  </a:cubicBezTo>
                  <a:cubicBezTo>
                    <a:pt x="1596" y="1186"/>
                    <a:pt x="1604" y="1205"/>
                    <a:pt x="1612" y="1224"/>
                  </a:cubicBezTo>
                  <a:close/>
                  <a:moveTo>
                    <a:pt x="1646" y="1272"/>
                  </a:moveTo>
                  <a:cubicBezTo>
                    <a:pt x="1646" y="1272"/>
                    <a:pt x="1646" y="1272"/>
                    <a:pt x="1646" y="1272"/>
                  </a:cubicBezTo>
                  <a:cubicBezTo>
                    <a:pt x="1646" y="1270"/>
                    <a:pt x="1647" y="1270"/>
                    <a:pt x="1648" y="1270"/>
                  </a:cubicBezTo>
                  <a:cubicBezTo>
                    <a:pt x="1660" y="1242"/>
                    <a:pt x="1672" y="1215"/>
                    <a:pt x="1685" y="1188"/>
                  </a:cubicBezTo>
                  <a:cubicBezTo>
                    <a:pt x="1683" y="1191"/>
                    <a:pt x="1680" y="1194"/>
                    <a:pt x="1677" y="1197"/>
                  </a:cubicBezTo>
                  <a:cubicBezTo>
                    <a:pt x="1672" y="1203"/>
                    <a:pt x="1667" y="1208"/>
                    <a:pt x="1662" y="1213"/>
                  </a:cubicBezTo>
                  <a:cubicBezTo>
                    <a:pt x="1654" y="1233"/>
                    <a:pt x="1647" y="1252"/>
                    <a:pt x="1639" y="1272"/>
                  </a:cubicBezTo>
                  <a:cubicBezTo>
                    <a:pt x="1642" y="1272"/>
                    <a:pt x="1644" y="1272"/>
                    <a:pt x="1646" y="1272"/>
                  </a:cubicBezTo>
                  <a:close/>
                  <a:moveTo>
                    <a:pt x="1742" y="1127"/>
                  </a:moveTo>
                  <a:cubicBezTo>
                    <a:pt x="1741" y="1124"/>
                    <a:pt x="1740" y="1121"/>
                    <a:pt x="1740" y="1118"/>
                  </a:cubicBezTo>
                  <a:cubicBezTo>
                    <a:pt x="1738" y="1118"/>
                    <a:pt x="1737" y="1118"/>
                    <a:pt x="1736" y="1118"/>
                  </a:cubicBezTo>
                  <a:cubicBezTo>
                    <a:pt x="1727" y="1119"/>
                    <a:pt x="1718" y="1121"/>
                    <a:pt x="1710" y="1124"/>
                  </a:cubicBezTo>
                  <a:cubicBezTo>
                    <a:pt x="1720" y="1125"/>
                    <a:pt x="1731" y="1126"/>
                    <a:pt x="1742" y="1127"/>
                  </a:cubicBezTo>
                  <a:close/>
                  <a:moveTo>
                    <a:pt x="1778" y="1197"/>
                  </a:moveTo>
                  <a:cubicBezTo>
                    <a:pt x="1769" y="1204"/>
                    <a:pt x="1760" y="1212"/>
                    <a:pt x="1751" y="1220"/>
                  </a:cubicBezTo>
                  <a:cubicBezTo>
                    <a:pt x="1764" y="1215"/>
                    <a:pt x="1777" y="1212"/>
                    <a:pt x="1791" y="1209"/>
                  </a:cubicBezTo>
                  <a:cubicBezTo>
                    <a:pt x="1786" y="1205"/>
                    <a:pt x="1782" y="1201"/>
                    <a:pt x="1778" y="1197"/>
                  </a:cubicBezTo>
                  <a:close/>
                  <a:moveTo>
                    <a:pt x="1776" y="1195"/>
                  </a:moveTo>
                  <a:cubicBezTo>
                    <a:pt x="1771" y="1188"/>
                    <a:pt x="1766" y="1181"/>
                    <a:pt x="1761" y="1174"/>
                  </a:cubicBezTo>
                  <a:cubicBezTo>
                    <a:pt x="1749" y="1191"/>
                    <a:pt x="1737" y="1209"/>
                    <a:pt x="1726" y="1227"/>
                  </a:cubicBezTo>
                  <a:cubicBezTo>
                    <a:pt x="1732" y="1225"/>
                    <a:pt x="1739" y="1223"/>
                    <a:pt x="1744" y="1222"/>
                  </a:cubicBezTo>
                  <a:cubicBezTo>
                    <a:pt x="1755" y="1212"/>
                    <a:pt x="1765" y="1203"/>
                    <a:pt x="1776" y="1195"/>
                  </a:cubicBezTo>
                  <a:close/>
                  <a:moveTo>
                    <a:pt x="1760" y="1172"/>
                  </a:moveTo>
                  <a:cubicBezTo>
                    <a:pt x="1758" y="1168"/>
                    <a:pt x="1756" y="1165"/>
                    <a:pt x="1755" y="1161"/>
                  </a:cubicBezTo>
                  <a:cubicBezTo>
                    <a:pt x="1754" y="1160"/>
                    <a:pt x="1753" y="1158"/>
                    <a:pt x="1753" y="1157"/>
                  </a:cubicBezTo>
                  <a:cubicBezTo>
                    <a:pt x="1736" y="1182"/>
                    <a:pt x="1720" y="1208"/>
                    <a:pt x="1705" y="1235"/>
                  </a:cubicBezTo>
                  <a:cubicBezTo>
                    <a:pt x="1710" y="1232"/>
                    <a:pt x="1716" y="1230"/>
                    <a:pt x="1721" y="1228"/>
                  </a:cubicBezTo>
                  <a:cubicBezTo>
                    <a:pt x="1734" y="1209"/>
                    <a:pt x="1747" y="1190"/>
                    <a:pt x="1760" y="1172"/>
                  </a:cubicBezTo>
                  <a:close/>
                  <a:moveTo>
                    <a:pt x="1728" y="431"/>
                  </a:moveTo>
                  <a:cubicBezTo>
                    <a:pt x="1727" y="431"/>
                    <a:pt x="1726" y="431"/>
                    <a:pt x="1726" y="430"/>
                  </a:cubicBezTo>
                  <a:cubicBezTo>
                    <a:pt x="1724" y="429"/>
                    <a:pt x="1722" y="427"/>
                    <a:pt x="1720" y="425"/>
                  </a:cubicBezTo>
                  <a:cubicBezTo>
                    <a:pt x="1723" y="437"/>
                    <a:pt x="1715" y="452"/>
                    <a:pt x="1706" y="460"/>
                  </a:cubicBezTo>
                  <a:cubicBezTo>
                    <a:pt x="1699" y="466"/>
                    <a:pt x="1690" y="470"/>
                    <a:pt x="1681" y="473"/>
                  </a:cubicBezTo>
                  <a:cubicBezTo>
                    <a:pt x="1678" y="475"/>
                    <a:pt x="1674" y="476"/>
                    <a:pt x="1671" y="477"/>
                  </a:cubicBezTo>
                  <a:cubicBezTo>
                    <a:pt x="1670" y="481"/>
                    <a:pt x="1669" y="484"/>
                    <a:pt x="1668" y="489"/>
                  </a:cubicBezTo>
                  <a:cubicBezTo>
                    <a:pt x="1668" y="494"/>
                    <a:pt x="1667" y="499"/>
                    <a:pt x="1663" y="503"/>
                  </a:cubicBezTo>
                  <a:cubicBezTo>
                    <a:pt x="1656" y="509"/>
                    <a:pt x="1645" y="510"/>
                    <a:pt x="1637" y="510"/>
                  </a:cubicBezTo>
                  <a:cubicBezTo>
                    <a:pt x="1637" y="510"/>
                    <a:pt x="1637" y="510"/>
                    <a:pt x="1637" y="510"/>
                  </a:cubicBezTo>
                  <a:cubicBezTo>
                    <a:pt x="1637" y="511"/>
                    <a:pt x="1637" y="511"/>
                    <a:pt x="1637" y="511"/>
                  </a:cubicBezTo>
                  <a:cubicBezTo>
                    <a:pt x="1636" y="510"/>
                    <a:pt x="1636" y="510"/>
                    <a:pt x="1635" y="509"/>
                  </a:cubicBezTo>
                  <a:cubicBezTo>
                    <a:pt x="1635" y="509"/>
                    <a:pt x="1634" y="509"/>
                    <a:pt x="1634" y="509"/>
                  </a:cubicBezTo>
                  <a:cubicBezTo>
                    <a:pt x="1631" y="509"/>
                    <a:pt x="1629" y="507"/>
                    <a:pt x="1629" y="505"/>
                  </a:cubicBezTo>
                  <a:cubicBezTo>
                    <a:pt x="1625" y="502"/>
                    <a:pt x="1621" y="500"/>
                    <a:pt x="1617" y="498"/>
                  </a:cubicBezTo>
                  <a:cubicBezTo>
                    <a:pt x="1617" y="499"/>
                    <a:pt x="1616" y="499"/>
                    <a:pt x="1615" y="499"/>
                  </a:cubicBezTo>
                  <a:cubicBezTo>
                    <a:pt x="1611" y="503"/>
                    <a:pt x="1608" y="506"/>
                    <a:pt x="1608" y="513"/>
                  </a:cubicBezTo>
                  <a:cubicBezTo>
                    <a:pt x="1607" y="520"/>
                    <a:pt x="1613" y="528"/>
                    <a:pt x="1617" y="533"/>
                  </a:cubicBezTo>
                  <a:cubicBezTo>
                    <a:pt x="1622" y="538"/>
                    <a:pt x="1628" y="541"/>
                    <a:pt x="1633" y="545"/>
                  </a:cubicBezTo>
                  <a:cubicBezTo>
                    <a:pt x="1634" y="546"/>
                    <a:pt x="1635" y="549"/>
                    <a:pt x="1635" y="549"/>
                  </a:cubicBezTo>
                  <a:cubicBezTo>
                    <a:pt x="1639" y="550"/>
                    <a:pt x="1641" y="543"/>
                    <a:pt x="1642" y="541"/>
                  </a:cubicBezTo>
                  <a:cubicBezTo>
                    <a:pt x="1643" y="538"/>
                    <a:pt x="1647" y="539"/>
                    <a:pt x="1646" y="542"/>
                  </a:cubicBezTo>
                  <a:cubicBezTo>
                    <a:pt x="1645" y="547"/>
                    <a:pt x="1647" y="554"/>
                    <a:pt x="1643" y="559"/>
                  </a:cubicBezTo>
                  <a:cubicBezTo>
                    <a:pt x="1641" y="562"/>
                    <a:pt x="1637" y="563"/>
                    <a:pt x="1633" y="562"/>
                  </a:cubicBezTo>
                  <a:cubicBezTo>
                    <a:pt x="1641" y="572"/>
                    <a:pt x="1650" y="581"/>
                    <a:pt x="1659" y="589"/>
                  </a:cubicBezTo>
                  <a:cubicBezTo>
                    <a:pt x="1668" y="596"/>
                    <a:pt x="1676" y="594"/>
                    <a:pt x="1684" y="592"/>
                  </a:cubicBezTo>
                  <a:cubicBezTo>
                    <a:pt x="1672" y="585"/>
                    <a:pt x="1662" y="575"/>
                    <a:pt x="1657" y="563"/>
                  </a:cubicBezTo>
                  <a:cubicBezTo>
                    <a:pt x="1656" y="562"/>
                    <a:pt x="1657" y="561"/>
                    <a:pt x="1658" y="562"/>
                  </a:cubicBezTo>
                  <a:cubicBezTo>
                    <a:pt x="1675" y="579"/>
                    <a:pt x="1691" y="586"/>
                    <a:pt x="1715" y="592"/>
                  </a:cubicBezTo>
                  <a:cubicBezTo>
                    <a:pt x="1735" y="597"/>
                    <a:pt x="1762" y="603"/>
                    <a:pt x="1781" y="591"/>
                  </a:cubicBezTo>
                  <a:cubicBezTo>
                    <a:pt x="1781" y="590"/>
                    <a:pt x="1781" y="589"/>
                    <a:pt x="1782" y="588"/>
                  </a:cubicBezTo>
                  <a:cubicBezTo>
                    <a:pt x="1785" y="586"/>
                    <a:pt x="1785" y="583"/>
                    <a:pt x="1787" y="580"/>
                  </a:cubicBezTo>
                  <a:cubicBezTo>
                    <a:pt x="1788" y="579"/>
                    <a:pt x="1789" y="578"/>
                    <a:pt x="1790" y="576"/>
                  </a:cubicBezTo>
                  <a:cubicBezTo>
                    <a:pt x="1792" y="574"/>
                    <a:pt x="1792" y="572"/>
                    <a:pt x="1793" y="569"/>
                  </a:cubicBezTo>
                  <a:cubicBezTo>
                    <a:pt x="1794" y="566"/>
                    <a:pt x="1796" y="563"/>
                    <a:pt x="1798" y="561"/>
                  </a:cubicBezTo>
                  <a:cubicBezTo>
                    <a:pt x="1794" y="556"/>
                    <a:pt x="1793" y="549"/>
                    <a:pt x="1801" y="548"/>
                  </a:cubicBezTo>
                  <a:cubicBezTo>
                    <a:pt x="1811" y="547"/>
                    <a:pt x="1818" y="558"/>
                    <a:pt x="1829" y="554"/>
                  </a:cubicBezTo>
                  <a:cubicBezTo>
                    <a:pt x="1841" y="550"/>
                    <a:pt x="1832" y="529"/>
                    <a:pt x="1830" y="519"/>
                  </a:cubicBezTo>
                  <a:cubicBezTo>
                    <a:pt x="1830" y="512"/>
                    <a:pt x="1828" y="501"/>
                    <a:pt x="1831" y="492"/>
                  </a:cubicBezTo>
                  <a:cubicBezTo>
                    <a:pt x="1831" y="492"/>
                    <a:pt x="1831" y="491"/>
                    <a:pt x="1831" y="491"/>
                  </a:cubicBezTo>
                  <a:cubicBezTo>
                    <a:pt x="1831" y="487"/>
                    <a:pt x="1834" y="485"/>
                    <a:pt x="1836" y="481"/>
                  </a:cubicBezTo>
                  <a:cubicBezTo>
                    <a:pt x="1838" y="477"/>
                    <a:pt x="1840" y="473"/>
                    <a:pt x="1842" y="470"/>
                  </a:cubicBezTo>
                  <a:cubicBezTo>
                    <a:pt x="1843" y="467"/>
                    <a:pt x="1844" y="464"/>
                    <a:pt x="1845" y="461"/>
                  </a:cubicBezTo>
                  <a:cubicBezTo>
                    <a:pt x="1808" y="477"/>
                    <a:pt x="1759" y="456"/>
                    <a:pt x="1728" y="431"/>
                  </a:cubicBezTo>
                  <a:close/>
                  <a:moveTo>
                    <a:pt x="1731" y="412"/>
                  </a:moveTo>
                  <a:cubicBezTo>
                    <a:pt x="1731" y="412"/>
                    <a:pt x="1731" y="412"/>
                    <a:pt x="1732" y="412"/>
                  </a:cubicBezTo>
                  <a:cubicBezTo>
                    <a:pt x="1732" y="412"/>
                    <a:pt x="1732" y="412"/>
                    <a:pt x="1732" y="412"/>
                  </a:cubicBezTo>
                  <a:cubicBezTo>
                    <a:pt x="1759" y="420"/>
                    <a:pt x="1784" y="424"/>
                    <a:pt x="1812" y="412"/>
                  </a:cubicBezTo>
                  <a:cubicBezTo>
                    <a:pt x="1839" y="400"/>
                    <a:pt x="1857" y="377"/>
                    <a:pt x="1864" y="350"/>
                  </a:cubicBezTo>
                  <a:cubicBezTo>
                    <a:pt x="1862" y="347"/>
                    <a:pt x="1860" y="345"/>
                    <a:pt x="1858" y="343"/>
                  </a:cubicBezTo>
                  <a:cubicBezTo>
                    <a:pt x="1849" y="366"/>
                    <a:pt x="1832" y="385"/>
                    <a:pt x="1809" y="395"/>
                  </a:cubicBezTo>
                  <a:cubicBezTo>
                    <a:pt x="1795" y="401"/>
                    <a:pt x="1780" y="404"/>
                    <a:pt x="1765" y="405"/>
                  </a:cubicBezTo>
                  <a:cubicBezTo>
                    <a:pt x="1757" y="405"/>
                    <a:pt x="1749" y="405"/>
                    <a:pt x="1741" y="404"/>
                  </a:cubicBezTo>
                  <a:cubicBezTo>
                    <a:pt x="1738" y="403"/>
                    <a:pt x="1733" y="402"/>
                    <a:pt x="1731" y="402"/>
                  </a:cubicBezTo>
                  <a:cubicBezTo>
                    <a:pt x="1726" y="403"/>
                    <a:pt x="1723" y="406"/>
                    <a:pt x="1721" y="409"/>
                  </a:cubicBezTo>
                  <a:cubicBezTo>
                    <a:pt x="1724" y="410"/>
                    <a:pt x="1728" y="411"/>
                    <a:pt x="1731" y="412"/>
                  </a:cubicBezTo>
                  <a:close/>
                  <a:moveTo>
                    <a:pt x="1867" y="357"/>
                  </a:moveTo>
                  <a:cubicBezTo>
                    <a:pt x="1867" y="357"/>
                    <a:pt x="1867" y="357"/>
                    <a:pt x="1867" y="357"/>
                  </a:cubicBezTo>
                  <a:cubicBezTo>
                    <a:pt x="1867" y="355"/>
                    <a:pt x="1866" y="354"/>
                    <a:pt x="1866" y="353"/>
                  </a:cubicBezTo>
                  <a:cubicBezTo>
                    <a:pt x="1856" y="407"/>
                    <a:pt x="1795" y="432"/>
                    <a:pt x="1743" y="420"/>
                  </a:cubicBezTo>
                  <a:cubicBezTo>
                    <a:pt x="1768" y="435"/>
                    <a:pt x="1798" y="444"/>
                    <a:pt x="1827" y="429"/>
                  </a:cubicBezTo>
                  <a:cubicBezTo>
                    <a:pt x="1852" y="417"/>
                    <a:pt x="1867" y="385"/>
                    <a:pt x="1867" y="357"/>
                  </a:cubicBezTo>
                  <a:close/>
                  <a:moveTo>
                    <a:pt x="1709" y="422"/>
                  </a:moveTo>
                  <a:cubicBezTo>
                    <a:pt x="1705" y="431"/>
                    <a:pt x="1698" y="439"/>
                    <a:pt x="1688" y="444"/>
                  </a:cubicBezTo>
                  <a:cubicBezTo>
                    <a:pt x="1673" y="452"/>
                    <a:pt x="1609" y="455"/>
                    <a:pt x="1610" y="472"/>
                  </a:cubicBezTo>
                  <a:cubicBezTo>
                    <a:pt x="1610" y="474"/>
                    <a:pt x="1607" y="474"/>
                    <a:pt x="1607" y="472"/>
                  </a:cubicBezTo>
                  <a:cubicBezTo>
                    <a:pt x="1605" y="457"/>
                    <a:pt x="1620" y="454"/>
                    <a:pt x="1632" y="453"/>
                  </a:cubicBezTo>
                  <a:cubicBezTo>
                    <a:pt x="1659" y="449"/>
                    <a:pt x="1696" y="448"/>
                    <a:pt x="1708" y="420"/>
                  </a:cubicBezTo>
                  <a:cubicBezTo>
                    <a:pt x="1707" y="419"/>
                    <a:pt x="1706" y="419"/>
                    <a:pt x="1706" y="418"/>
                  </a:cubicBezTo>
                  <a:cubicBezTo>
                    <a:pt x="1703" y="415"/>
                    <a:pt x="1701" y="412"/>
                    <a:pt x="1699" y="409"/>
                  </a:cubicBezTo>
                  <a:cubicBezTo>
                    <a:pt x="1699" y="409"/>
                    <a:pt x="1699" y="408"/>
                    <a:pt x="1699" y="407"/>
                  </a:cubicBezTo>
                  <a:cubicBezTo>
                    <a:pt x="1698" y="406"/>
                    <a:pt x="1698" y="406"/>
                    <a:pt x="1698" y="405"/>
                  </a:cubicBezTo>
                  <a:cubicBezTo>
                    <a:pt x="1694" y="421"/>
                    <a:pt x="1680" y="429"/>
                    <a:pt x="1665" y="434"/>
                  </a:cubicBezTo>
                  <a:cubicBezTo>
                    <a:pt x="1655" y="437"/>
                    <a:pt x="1643" y="438"/>
                    <a:pt x="1632" y="439"/>
                  </a:cubicBezTo>
                  <a:cubicBezTo>
                    <a:pt x="1627" y="440"/>
                    <a:pt x="1621" y="440"/>
                    <a:pt x="1616" y="440"/>
                  </a:cubicBezTo>
                  <a:cubicBezTo>
                    <a:pt x="1610" y="441"/>
                    <a:pt x="1605" y="441"/>
                    <a:pt x="1599" y="442"/>
                  </a:cubicBezTo>
                  <a:cubicBezTo>
                    <a:pt x="1589" y="443"/>
                    <a:pt x="1583" y="448"/>
                    <a:pt x="1580" y="457"/>
                  </a:cubicBezTo>
                  <a:cubicBezTo>
                    <a:pt x="1587" y="466"/>
                    <a:pt x="1594" y="475"/>
                    <a:pt x="1601" y="485"/>
                  </a:cubicBezTo>
                  <a:cubicBezTo>
                    <a:pt x="1607" y="477"/>
                    <a:pt x="1621" y="473"/>
                    <a:pt x="1630" y="470"/>
                  </a:cubicBezTo>
                  <a:cubicBezTo>
                    <a:pt x="1642" y="466"/>
                    <a:pt x="1656" y="460"/>
                    <a:pt x="1669" y="461"/>
                  </a:cubicBezTo>
                  <a:cubicBezTo>
                    <a:pt x="1677" y="457"/>
                    <a:pt x="1686" y="454"/>
                    <a:pt x="1694" y="450"/>
                  </a:cubicBezTo>
                  <a:cubicBezTo>
                    <a:pt x="1703" y="445"/>
                    <a:pt x="1716" y="435"/>
                    <a:pt x="1717" y="423"/>
                  </a:cubicBezTo>
                  <a:cubicBezTo>
                    <a:pt x="1716" y="424"/>
                    <a:pt x="1714" y="424"/>
                    <a:pt x="1713" y="424"/>
                  </a:cubicBezTo>
                  <a:cubicBezTo>
                    <a:pt x="1713" y="424"/>
                    <a:pt x="1713" y="424"/>
                    <a:pt x="1713" y="424"/>
                  </a:cubicBezTo>
                  <a:cubicBezTo>
                    <a:pt x="1713" y="424"/>
                    <a:pt x="1713" y="424"/>
                    <a:pt x="1713" y="424"/>
                  </a:cubicBezTo>
                  <a:cubicBezTo>
                    <a:pt x="1712" y="424"/>
                    <a:pt x="1712" y="424"/>
                    <a:pt x="1712" y="424"/>
                  </a:cubicBezTo>
                  <a:cubicBezTo>
                    <a:pt x="1711" y="423"/>
                    <a:pt x="1710" y="422"/>
                    <a:pt x="1709" y="422"/>
                  </a:cubicBezTo>
                  <a:close/>
                  <a:moveTo>
                    <a:pt x="1554" y="434"/>
                  </a:moveTo>
                  <a:cubicBezTo>
                    <a:pt x="1554" y="433"/>
                    <a:pt x="1554" y="432"/>
                    <a:pt x="1553" y="431"/>
                  </a:cubicBezTo>
                  <a:cubicBezTo>
                    <a:pt x="1535" y="452"/>
                    <a:pt x="1519" y="474"/>
                    <a:pt x="1503" y="497"/>
                  </a:cubicBezTo>
                  <a:cubicBezTo>
                    <a:pt x="1495" y="507"/>
                    <a:pt x="1484" y="517"/>
                    <a:pt x="1487" y="531"/>
                  </a:cubicBezTo>
                  <a:cubicBezTo>
                    <a:pt x="1491" y="547"/>
                    <a:pt x="1505" y="561"/>
                    <a:pt x="1515" y="574"/>
                  </a:cubicBezTo>
                  <a:cubicBezTo>
                    <a:pt x="1516" y="577"/>
                    <a:pt x="1515" y="580"/>
                    <a:pt x="1513" y="581"/>
                  </a:cubicBezTo>
                  <a:cubicBezTo>
                    <a:pt x="1498" y="588"/>
                    <a:pt x="1484" y="603"/>
                    <a:pt x="1474" y="616"/>
                  </a:cubicBezTo>
                  <a:cubicBezTo>
                    <a:pt x="1461" y="632"/>
                    <a:pt x="1471" y="657"/>
                    <a:pt x="1476" y="675"/>
                  </a:cubicBezTo>
                  <a:cubicBezTo>
                    <a:pt x="1485" y="710"/>
                    <a:pt x="1494" y="745"/>
                    <a:pt x="1503" y="780"/>
                  </a:cubicBezTo>
                  <a:cubicBezTo>
                    <a:pt x="1512" y="814"/>
                    <a:pt x="1521" y="849"/>
                    <a:pt x="1528" y="884"/>
                  </a:cubicBezTo>
                  <a:cubicBezTo>
                    <a:pt x="1529" y="892"/>
                    <a:pt x="1530" y="899"/>
                    <a:pt x="1531" y="906"/>
                  </a:cubicBezTo>
                  <a:cubicBezTo>
                    <a:pt x="1535" y="889"/>
                    <a:pt x="1538" y="872"/>
                    <a:pt x="1541" y="855"/>
                  </a:cubicBezTo>
                  <a:cubicBezTo>
                    <a:pt x="1553" y="793"/>
                    <a:pt x="1560" y="731"/>
                    <a:pt x="1560" y="669"/>
                  </a:cubicBezTo>
                  <a:cubicBezTo>
                    <a:pt x="1560" y="618"/>
                    <a:pt x="1548" y="560"/>
                    <a:pt x="1566" y="511"/>
                  </a:cubicBezTo>
                  <a:cubicBezTo>
                    <a:pt x="1565" y="505"/>
                    <a:pt x="1565" y="499"/>
                    <a:pt x="1565" y="492"/>
                  </a:cubicBezTo>
                  <a:cubicBezTo>
                    <a:pt x="1566" y="484"/>
                    <a:pt x="1571" y="476"/>
                    <a:pt x="1570" y="468"/>
                  </a:cubicBezTo>
                  <a:cubicBezTo>
                    <a:pt x="1570" y="467"/>
                    <a:pt x="1570" y="467"/>
                    <a:pt x="1570" y="466"/>
                  </a:cubicBezTo>
                  <a:cubicBezTo>
                    <a:pt x="1565" y="455"/>
                    <a:pt x="1560" y="444"/>
                    <a:pt x="1554" y="434"/>
                  </a:cubicBezTo>
                  <a:close/>
                  <a:moveTo>
                    <a:pt x="1515" y="1000"/>
                  </a:moveTo>
                  <a:cubicBezTo>
                    <a:pt x="1509" y="1014"/>
                    <a:pt x="1501" y="1027"/>
                    <a:pt x="1495" y="1041"/>
                  </a:cubicBezTo>
                  <a:cubicBezTo>
                    <a:pt x="1494" y="1044"/>
                    <a:pt x="1492" y="1047"/>
                    <a:pt x="1491" y="1050"/>
                  </a:cubicBezTo>
                  <a:cubicBezTo>
                    <a:pt x="1512" y="1043"/>
                    <a:pt x="1532" y="1035"/>
                    <a:pt x="1551" y="1025"/>
                  </a:cubicBezTo>
                  <a:cubicBezTo>
                    <a:pt x="1568" y="1016"/>
                    <a:pt x="1575" y="999"/>
                    <a:pt x="1589" y="987"/>
                  </a:cubicBezTo>
                  <a:cubicBezTo>
                    <a:pt x="1590" y="985"/>
                    <a:pt x="1593" y="988"/>
                    <a:pt x="1591" y="989"/>
                  </a:cubicBezTo>
                  <a:cubicBezTo>
                    <a:pt x="1577" y="1002"/>
                    <a:pt x="1570" y="1019"/>
                    <a:pt x="1553" y="1028"/>
                  </a:cubicBezTo>
                  <a:cubicBezTo>
                    <a:pt x="1534" y="1038"/>
                    <a:pt x="1514" y="1046"/>
                    <a:pt x="1494" y="1052"/>
                  </a:cubicBezTo>
                  <a:cubicBezTo>
                    <a:pt x="1519" y="1066"/>
                    <a:pt x="1548" y="1065"/>
                    <a:pt x="1574" y="1077"/>
                  </a:cubicBezTo>
                  <a:cubicBezTo>
                    <a:pt x="1579" y="1067"/>
                    <a:pt x="1582" y="1057"/>
                    <a:pt x="1586" y="1047"/>
                  </a:cubicBezTo>
                  <a:cubicBezTo>
                    <a:pt x="1595" y="1022"/>
                    <a:pt x="1602" y="997"/>
                    <a:pt x="1607" y="971"/>
                  </a:cubicBezTo>
                  <a:cubicBezTo>
                    <a:pt x="1630" y="867"/>
                    <a:pt x="1633" y="761"/>
                    <a:pt x="1651" y="656"/>
                  </a:cubicBezTo>
                  <a:cubicBezTo>
                    <a:pt x="1647" y="654"/>
                    <a:pt x="1646" y="650"/>
                    <a:pt x="1649" y="645"/>
                  </a:cubicBezTo>
                  <a:cubicBezTo>
                    <a:pt x="1647" y="644"/>
                    <a:pt x="1645" y="643"/>
                    <a:pt x="1644" y="641"/>
                  </a:cubicBezTo>
                  <a:cubicBezTo>
                    <a:pt x="1638" y="635"/>
                    <a:pt x="1636" y="625"/>
                    <a:pt x="1632" y="617"/>
                  </a:cubicBezTo>
                  <a:cubicBezTo>
                    <a:pt x="1627" y="618"/>
                    <a:pt x="1621" y="619"/>
                    <a:pt x="1618" y="618"/>
                  </a:cubicBezTo>
                  <a:cubicBezTo>
                    <a:pt x="1607" y="613"/>
                    <a:pt x="1600" y="588"/>
                    <a:pt x="1595" y="578"/>
                  </a:cubicBezTo>
                  <a:cubicBezTo>
                    <a:pt x="1589" y="567"/>
                    <a:pt x="1583" y="555"/>
                    <a:pt x="1578" y="544"/>
                  </a:cubicBezTo>
                  <a:cubicBezTo>
                    <a:pt x="1576" y="562"/>
                    <a:pt x="1574" y="581"/>
                    <a:pt x="1572" y="599"/>
                  </a:cubicBezTo>
                  <a:cubicBezTo>
                    <a:pt x="1568" y="630"/>
                    <a:pt x="1568" y="661"/>
                    <a:pt x="1567" y="692"/>
                  </a:cubicBezTo>
                  <a:cubicBezTo>
                    <a:pt x="1564" y="754"/>
                    <a:pt x="1556" y="814"/>
                    <a:pt x="1544" y="875"/>
                  </a:cubicBezTo>
                  <a:cubicBezTo>
                    <a:pt x="1541" y="893"/>
                    <a:pt x="1536" y="911"/>
                    <a:pt x="1532" y="929"/>
                  </a:cubicBezTo>
                  <a:cubicBezTo>
                    <a:pt x="1532" y="940"/>
                    <a:pt x="1530" y="950"/>
                    <a:pt x="1525" y="961"/>
                  </a:cubicBezTo>
                  <a:cubicBezTo>
                    <a:pt x="1525" y="961"/>
                    <a:pt x="1525" y="961"/>
                    <a:pt x="1525" y="961"/>
                  </a:cubicBezTo>
                  <a:cubicBezTo>
                    <a:pt x="1522" y="974"/>
                    <a:pt x="1520" y="987"/>
                    <a:pt x="1515" y="1000"/>
                  </a:cubicBezTo>
                  <a:close/>
                  <a:moveTo>
                    <a:pt x="1561" y="1127"/>
                  </a:moveTo>
                  <a:cubicBezTo>
                    <a:pt x="1561" y="1126"/>
                    <a:pt x="1561" y="1125"/>
                    <a:pt x="1560" y="1123"/>
                  </a:cubicBezTo>
                  <a:cubicBezTo>
                    <a:pt x="1534" y="1119"/>
                    <a:pt x="1508" y="1111"/>
                    <a:pt x="1481" y="1109"/>
                  </a:cubicBezTo>
                  <a:cubicBezTo>
                    <a:pt x="1481" y="1109"/>
                    <a:pt x="1481" y="1109"/>
                    <a:pt x="1481" y="1109"/>
                  </a:cubicBezTo>
                  <a:cubicBezTo>
                    <a:pt x="1484" y="1110"/>
                    <a:pt x="1487" y="1111"/>
                    <a:pt x="1490" y="1112"/>
                  </a:cubicBezTo>
                  <a:cubicBezTo>
                    <a:pt x="1492" y="1112"/>
                    <a:pt x="1494" y="1113"/>
                    <a:pt x="1495" y="1114"/>
                  </a:cubicBezTo>
                  <a:cubicBezTo>
                    <a:pt x="1501" y="1116"/>
                    <a:pt x="1507" y="1117"/>
                    <a:pt x="1513" y="1119"/>
                  </a:cubicBezTo>
                  <a:cubicBezTo>
                    <a:pt x="1514" y="1118"/>
                    <a:pt x="1515" y="1118"/>
                    <a:pt x="1516" y="1118"/>
                  </a:cubicBezTo>
                  <a:cubicBezTo>
                    <a:pt x="1517" y="1117"/>
                    <a:pt x="1519" y="1118"/>
                    <a:pt x="1519" y="1119"/>
                  </a:cubicBezTo>
                  <a:cubicBezTo>
                    <a:pt x="1519" y="1120"/>
                    <a:pt x="1519" y="1120"/>
                    <a:pt x="1519" y="1120"/>
                  </a:cubicBezTo>
                  <a:cubicBezTo>
                    <a:pt x="1533" y="1123"/>
                    <a:pt x="1548" y="1125"/>
                    <a:pt x="1561" y="1127"/>
                  </a:cubicBezTo>
                  <a:close/>
                  <a:moveTo>
                    <a:pt x="1569" y="1089"/>
                  </a:moveTo>
                  <a:cubicBezTo>
                    <a:pt x="1569" y="1089"/>
                    <a:pt x="1569" y="1089"/>
                    <a:pt x="1569" y="1088"/>
                  </a:cubicBezTo>
                  <a:cubicBezTo>
                    <a:pt x="1565" y="1088"/>
                    <a:pt x="1562" y="1088"/>
                    <a:pt x="1558" y="1088"/>
                  </a:cubicBezTo>
                  <a:cubicBezTo>
                    <a:pt x="1541" y="1087"/>
                    <a:pt x="1523" y="1084"/>
                    <a:pt x="1506" y="1081"/>
                  </a:cubicBezTo>
                  <a:cubicBezTo>
                    <a:pt x="1498" y="1079"/>
                    <a:pt x="1486" y="1071"/>
                    <a:pt x="1495" y="1081"/>
                  </a:cubicBezTo>
                  <a:cubicBezTo>
                    <a:pt x="1501" y="1088"/>
                    <a:pt x="1512" y="1094"/>
                    <a:pt x="1520" y="1099"/>
                  </a:cubicBezTo>
                  <a:cubicBezTo>
                    <a:pt x="1532" y="1106"/>
                    <a:pt x="1545" y="1111"/>
                    <a:pt x="1559" y="1114"/>
                  </a:cubicBezTo>
                  <a:cubicBezTo>
                    <a:pt x="1559" y="1113"/>
                    <a:pt x="1559" y="1113"/>
                    <a:pt x="1559" y="1112"/>
                  </a:cubicBezTo>
                  <a:cubicBezTo>
                    <a:pt x="1559" y="1104"/>
                    <a:pt x="1565" y="1096"/>
                    <a:pt x="1569" y="1089"/>
                  </a:cubicBezTo>
                  <a:close/>
                  <a:moveTo>
                    <a:pt x="1469" y="1137"/>
                  </a:moveTo>
                  <a:cubicBezTo>
                    <a:pt x="1473" y="1132"/>
                    <a:pt x="1477" y="1127"/>
                    <a:pt x="1481" y="1123"/>
                  </a:cubicBezTo>
                  <a:cubicBezTo>
                    <a:pt x="1480" y="1122"/>
                    <a:pt x="1479" y="1122"/>
                    <a:pt x="1478" y="1122"/>
                  </a:cubicBezTo>
                  <a:cubicBezTo>
                    <a:pt x="1475" y="1127"/>
                    <a:pt x="1472" y="1132"/>
                    <a:pt x="1469" y="1137"/>
                  </a:cubicBezTo>
                  <a:close/>
                  <a:moveTo>
                    <a:pt x="1508" y="1128"/>
                  </a:moveTo>
                  <a:cubicBezTo>
                    <a:pt x="1507" y="1128"/>
                    <a:pt x="1506" y="1128"/>
                    <a:pt x="1505" y="1128"/>
                  </a:cubicBezTo>
                  <a:cubicBezTo>
                    <a:pt x="1500" y="1127"/>
                    <a:pt x="1495" y="1126"/>
                    <a:pt x="1490" y="1125"/>
                  </a:cubicBezTo>
                  <a:cubicBezTo>
                    <a:pt x="1485" y="1132"/>
                    <a:pt x="1480" y="1140"/>
                    <a:pt x="1474" y="1147"/>
                  </a:cubicBezTo>
                  <a:cubicBezTo>
                    <a:pt x="1480" y="1141"/>
                    <a:pt x="1487" y="1136"/>
                    <a:pt x="1494" y="1131"/>
                  </a:cubicBezTo>
                  <a:cubicBezTo>
                    <a:pt x="1496" y="1129"/>
                    <a:pt x="1497" y="1132"/>
                    <a:pt x="1496" y="1133"/>
                  </a:cubicBezTo>
                  <a:cubicBezTo>
                    <a:pt x="1492" y="1139"/>
                    <a:pt x="1487" y="1144"/>
                    <a:pt x="1481" y="1149"/>
                  </a:cubicBezTo>
                  <a:cubicBezTo>
                    <a:pt x="1491" y="1142"/>
                    <a:pt x="1499" y="1136"/>
                    <a:pt x="1506" y="1131"/>
                  </a:cubicBezTo>
                  <a:cubicBezTo>
                    <a:pt x="1506" y="1130"/>
                    <a:pt x="1507" y="1129"/>
                    <a:pt x="1508" y="1128"/>
                  </a:cubicBezTo>
                  <a:close/>
                  <a:moveTo>
                    <a:pt x="1519" y="1105"/>
                  </a:moveTo>
                  <a:cubicBezTo>
                    <a:pt x="1506" y="1097"/>
                    <a:pt x="1494" y="1087"/>
                    <a:pt x="1483" y="1075"/>
                  </a:cubicBezTo>
                  <a:cubicBezTo>
                    <a:pt x="1482" y="1074"/>
                    <a:pt x="1483" y="1072"/>
                    <a:pt x="1485" y="1072"/>
                  </a:cubicBezTo>
                  <a:cubicBezTo>
                    <a:pt x="1504" y="1077"/>
                    <a:pt x="1524" y="1081"/>
                    <a:pt x="1543" y="1083"/>
                  </a:cubicBezTo>
                  <a:cubicBezTo>
                    <a:pt x="1549" y="1083"/>
                    <a:pt x="1560" y="1085"/>
                    <a:pt x="1566" y="1084"/>
                  </a:cubicBezTo>
                  <a:cubicBezTo>
                    <a:pt x="1583" y="1080"/>
                    <a:pt x="1560" y="1076"/>
                    <a:pt x="1555" y="1074"/>
                  </a:cubicBezTo>
                  <a:cubicBezTo>
                    <a:pt x="1533" y="1068"/>
                    <a:pt x="1509" y="1067"/>
                    <a:pt x="1490" y="1054"/>
                  </a:cubicBezTo>
                  <a:cubicBezTo>
                    <a:pt x="1484" y="1068"/>
                    <a:pt x="1479" y="1082"/>
                    <a:pt x="1473" y="1096"/>
                  </a:cubicBezTo>
                  <a:cubicBezTo>
                    <a:pt x="1488" y="1098"/>
                    <a:pt x="1504" y="1102"/>
                    <a:pt x="1519" y="1105"/>
                  </a:cubicBezTo>
                  <a:close/>
                  <a:moveTo>
                    <a:pt x="1733" y="1071"/>
                  </a:moveTo>
                  <a:cubicBezTo>
                    <a:pt x="1721" y="1072"/>
                    <a:pt x="1711" y="1076"/>
                    <a:pt x="1699" y="1079"/>
                  </a:cubicBezTo>
                  <a:cubicBezTo>
                    <a:pt x="1698" y="1079"/>
                    <a:pt x="1696" y="1079"/>
                    <a:pt x="1695" y="1079"/>
                  </a:cubicBezTo>
                  <a:cubicBezTo>
                    <a:pt x="1695" y="1082"/>
                    <a:pt x="1695" y="1085"/>
                    <a:pt x="1695" y="1089"/>
                  </a:cubicBezTo>
                  <a:cubicBezTo>
                    <a:pt x="1710" y="1087"/>
                    <a:pt x="1724" y="1084"/>
                    <a:pt x="1733" y="1072"/>
                  </a:cubicBezTo>
                  <a:cubicBezTo>
                    <a:pt x="1733" y="1072"/>
                    <a:pt x="1733" y="1072"/>
                    <a:pt x="1733" y="1071"/>
                  </a:cubicBezTo>
                  <a:close/>
                  <a:moveTo>
                    <a:pt x="1695" y="1094"/>
                  </a:moveTo>
                  <a:cubicBezTo>
                    <a:pt x="1695" y="1095"/>
                    <a:pt x="1695" y="1097"/>
                    <a:pt x="1695" y="1099"/>
                  </a:cubicBezTo>
                  <a:cubicBezTo>
                    <a:pt x="1701" y="1097"/>
                    <a:pt x="1706" y="1094"/>
                    <a:pt x="1711" y="1092"/>
                  </a:cubicBezTo>
                  <a:cubicBezTo>
                    <a:pt x="1706" y="1093"/>
                    <a:pt x="1701" y="1094"/>
                    <a:pt x="1695" y="1094"/>
                  </a:cubicBezTo>
                  <a:close/>
                  <a:moveTo>
                    <a:pt x="1696" y="1116"/>
                  </a:moveTo>
                  <a:cubicBezTo>
                    <a:pt x="1696" y="1118"/>
                    <a:pt x="1696" y="1121"/>
                    <a:pt x="1696" y="1124"/>
                  </a:cubicBezTo>
                  <a:cubicBezTo>
                    <a:pt x="1705" y="1120"/>
                    <a:pt x="1715" y="1117"/>
                    <a:pt x="1725" y="1116"/>
                  </a:cubicBezTo>
                  <a:cubicBezTo>
                    <a:pt x="1721" y="1115"/>
                    <a:pt x="1718" y="1114"/>
                    <a:pt x="1715" y="1114"/>
                  </a:cubicBezTo>
                  <a:cubicBezTo>
                    <a:pt x="1707" y="1115"/>
                    <a:pt x="1702" y="1118"/>
                    <a:pt x="1696" y="1116"/>
                  </a:cubicBezTo>
                  <a:close/>
                  <a:moveTo>
                    <a:pt x="1688" y="656"/>
                  </a:moveTo>
                  <a:cubicBezTo>
                    <a:pt x="1681" y="657"/>
                    <a:pt x="1673" y="653"/>
                    <a:pt x="1667" y="652"/>
                  </a:cubicBezTo>
                  <a:cubicBezTo>
                    <a:pt x="1663" y="651"/>
                    <a:pt x="1659" y="650"/>
                    <a:pt x="1655" y="649"/>
                  </a:cubicBezTo>
                  <a:cubicBezTo>
                    <a:pt x="1655" y="649"/>
                    <a:pt x="1655" y="650"/>
                    <a:pt x="1654" y="650"/>
                  </a:cubicBezTo>
                  <a:cubicBezTo>
                    <a:pt x="1653" y="650"/>
                    <a:pt x="1653" y="651"/>
                    <a:pt x="1653" y="651"/>
                  </a:cubicBezTo>
                  <a:cubicBezTo>
                    <a:pt x="1657" y="649"/>
                    <a:pt x="1663" y="651"/>
                    <a:pt x="1663" y="656"/>
                  </a:cubicBezTo>
                  <a:cubicBezTo>
                    <a:pt x="1667" y="657"/>
                    <a:pt x="1670" y="658"/>
                    <a:pt x="1670" y="658"/>
                  </a:cubicBezTo>
                  <a:cubicBezTo>
                    <a:pt x="1673" y="659"/>
                    <a:pt x="1677" y="659"/>
                    <a:pt x="1680" y="659"/>
                  </a:cubicBezTo>
                  <a:cubicBezTo>
                    <a:pt x="1684" y="659"/>
                    <a:pt x="1686" y="658"/>
                    <a:pt x="1688" y="656"/>
                  </a:cubicBezTo>
                  <a:close/>
                  <a:moveTo>
                    <a:pt x="1707" y="602"/>
                  </a:moveTo>
                  <a:cubicBezTo>
                    <a:pt x="1703" y="601"/>
                    <a:pt x="1699" y="599"/>
                    <a:pt x="1695" y="597"/>
                  </a:cubicBezTo>
                  <a:cubicBezTo>
                    <a:pt x="1692" y="599"/>
                    <a:pt x="1690" y="600"/>
                    <a:pt x="1687" y="602"/>
                  </a:cubicBezTo>
                  <a:cubicBezTo>
                    <a:pt x="1691" y="604"/>
                    <a:pt x="1694" y="607"/>
                    <a:pt x="1697" y="610"/>
                  </a:cubicBezTo>
                  <a:cubicBezTo>
                    <a:pt x="1698" y="612"/>
                    <a:pt x="1703" y="620"/>
                    <a:pt x="1703" y="620"/>
                  </a:cubicBezTo>
                  <a:cubicBezTo>
                    <a:pt x="1708" y="622"/>
                    <a:pt x="1707" y="604"/>
                    <a:pt x="1707" y="602"/>
                  </a:cubicBezTo>
                  <a:cubicBezTo>
                    <a:pt x="1707" y="602"/>
                    <a:pt x="1707" y="602"/>
                    <a:pt x="1707" y="602"/>
                  </a:cubicBezTo>
                  <a:close/>
                  <a:moveTo>
                    <a:pt x="1614" y="544"/>
                  </a:moveTo>
                  <a:cubicBezTo>
                    <a:pt x="1614" y="544"/>
                    <a:pt x="1613" y="543"/>
                    <a:pt x="1613" y="543"/>
                  </a:cubicBezTo>
                  <a:cubicBezTo>
                    <a:pt x="1607" y="538"/>
                    <a:pt x="1600" y="532"/>
                    <a:pt x="1595" y="525"/>
                  </a:cubicBezTo>
                  <a:cubicBezTo>
                    <a:pt x="1591" y="518"/>
                    <a:pt x="1590" y="510"/>
                    <a:pt x="1592" y="504"/>
                  </a:cubicBezTo>
                  <a:cubicBezTo>
                    <a:pt x="1591" y="503"/>
                    <a:pt x="1590" y="502"/>
                    <a:pt x="1589" y="501"/>
                  </a:cubicBezTo>
                  <a:cubicBezTo>
                    <a:pt x="1588" y="499"/>
                    <a:pt x="1587" y="498"/>
                    <a:pt x="1586" y="496"/>
                  </a:cubicBezTo>
                  <a:cubicBezTo>
                    <a:pt x="1583" y="508"/>
                    <a:pt x="1580" y="519"/>
                    <a:pt x="1583" y="532"/>
                  </a:cubicBezTo>
                  <a:cubicBezTo>
                    <a:pt x="1586" y="546"/>
                    <a:pt x="1592" y="560"/>
                    <a:pt x="1598" y="572"/>
                  </a:cubicBezTo>
                  <a:cubicBezTo>
                    <a:pt x="1603" y="581"/>
                    <a:pt x="1607" y="594"/>
                    <a:pt x="1614" y="601"/>
                  </a:cubicBezTo>
                  <a:cubicBezTo>
                    <a:pt x="1623" y="610"/>
                    <a:pt x="1626" y="601"/>
                    <a:pt x="1635" y="597"/>
                  </a:cubicBezTo>
                  <a:cubicBezTo>
                    <a:pt x="1642" y="594"/>
                    <a:pt x="1650" y="593"/>
                    <a:pt x="1658" y="594"/>
                  </a:cubicBezTo>
                  <a:cubicBezTo>
                    <a:pt x="1642" y="579"/>
                    <a:pt x="1628" y="562"/>
                    <a:pt x="1614" y="544"/>
                  </a:cubicBezTo>
                  <a:close/>
                  <a:moveTo>
                    <a:pt x="1616" y="488"/>
                  </a:moveTo>
                  <a:cubicBezTo>
                    <a:pt x="1621" y="485"/>
                    <a:pt x="1627" y="483"/>
                    <a:pt x="1631" y="481"/>
                  </a:cubicBezTo>
                  <a:cubicBezTo>
                    <a:pt x="1638" y="478"/>
                    <a:pt x="1646" y="475"/>
                    <a:pt x="1654" y="472"/>
                  </a:cubicBezTo>
                  <a:cubicBezTo>
                    <a:pt x="1657" y="469"/>
                    <a:pt x="1660" y="466"/>
                    <a:pt x="1665" y="464"/>
                  </a:cubicBezTo>
                  <a:cubicBezTo>
                    <a:pt x="1656" y="465"/>
                    <a:pt x="1646" y="469"/>
                    <a:pt x="1638" y="472"/>
                  </a:cubicBezTo>
                  <a:cubicBezTo>
                    <a:pt x="1633" y="474"/>
                    <a:pt x="1627" y="476"/>
                    <a:pt x="1621" y="478"/>
                  </a:cubicBezTo>
                  <a:cubicBezTo>
                    <a:pt x="1616" y="481"/>
                    <a:pt x="1608" y="488"/>
                    <a:pt x="1603" y="488"/>
                  </a:cubicBezTo>
                  <a:cubicBezTo>
                    <a:pt x="1604" y="488"/>
                    <a:pt x="1605" y="488"/>
                    <a:pt x="1605" y="489"/>
                  </a:cubicBezTo>
                  <a:cubicBezTo>
                    <a:pt x="1609" y="487"/>
                    <a:pt x="1613" y="487"/>
                    <a:pt x="1616" y="488"/>
                  </a:cubicBezTo>
                  <a:close/>
                  <a:moveTo>
                    <a:pt x="1631" y="500"/>
                  </a:moveTo>
                  <a:cubicBezTo>
                    <a:pt x="1631" y="500"/>
                    <a:pt x="1631" y="500"/>
                    <a:pt x="1631" y="500"/>
                  </a:cubicBezTo>
                  <a:cubicBezTo>
                    <a:pt x="1635" y="497"/>
                    <a:pt x="1639" y="495"/>
                    <a:pt x="1643" y="492"/>
                  </a:cubicBezTo>
                  <a:cubicBezTo>
                    <a:pt x="1644" y="491"/>
                    <a:pt x="1644" y="491"/>
                    <a:pt x="1645" y="491"/>
                  </a:cubicBezTo>
                  <a:cubicBezTo>
                    <a:pt x="1645" y="486"/>
                    <a:pt x="1647" y="483"/>
                    <a:pt x="1649" y="479"/>
                  </a:cubicBezTo>
                  <a:cubicBezTo>
                    <a:pt x="1639" y="483"/>
                    <a:pt x="1629" y="487"/>
                    <a:pt x="1623" y="491"/>
                  </a:cubicBezTo>
                  <a:cubicBezTo>
                    <a:pt x="1626" y="493"/>
                    <a:pt x="1628" y="497"/>
                    <a:pt x="1631" y="500"/>
                  </a:cubicBezTo>
                  <a:close/>
                  <a:moveTo>
                    <a:pt x="1688" y="621"/>
                  </a:moveTo>
                  <a:cubicBezTo>
                    <a:pt x="1683" y="614"/>
                    <a:pt x="1676" y="610"/>
                    <a:pt x="1669" y="604"/>
                  </a:cubicBezTo>
                  <a:cubicBezTo>
                    <a:pt x="1669" y="604"/>
                    <a:pt x="1669" y="604"/>
                    <a:pt x="1669" y="604"/>
                  </a:cubicBezTo>
                  <a:cubicBezTo>
                    <a:pt x="1658" y="603"/>
                    <a:pt x="1653" y="607"/>
                    <a:pt x="1646" y="611"/>
                  </a:cubicBezTo>
                  <a:cubicBezTo>
                    <a:pt x="1651" y="624"/>
                    <a:pt x="1648" y="645"/>
                    <a:pt x="1666" y="645"/>
                  </a:cubicBezTo>
                  <a:cubicBezTo>
                    <a:pt x="1670" y="644"/>
                    <a:pt x="1678" y="643"/>
                    <a:pt x="1682" y="640"/>
                  </a:cubicBezTo>
                  <a:cubicBezTo>
                    <a:pt x="1683" y="639"/>
                    <a:pt x="1683" y="639"/>
                    <a:pt x="1683" y="640"/>
                  </a:cubicBezTo>
                  <a:cubicBezTo>
                    <a:pt x="1684" y="639"/>
                    <a:pt x="1684" y="638"/>
                    <a:pt x="1685" y="637"/>
                  </a:cubicBezTo>
                  <a:cubicBezTo>
                    <a:pt x="1687" y="633"/>
                    <a:pt x="1688" y="629"/>
                    <a:pt x="1691" y="626"/>
                  </a:cubicBezTo>
                  <a:cubicBezTo>
                    <a:pt x="1690" y="624"/>
                    <a:pt x="1689" y="623"/>
                    <a:pt x="1688" y="621"/>
                  </a:cubicBezTo>
                  <a:close/>
                  <a:moveTo>
                    <a:pt x="1838" y="563"/>
                  </a:moveTo>
                  <a:cubicBezTo>
                    <a:pt x="1830" y="568"/>
                    <a:pt x="1820" y="570"/>
                    <a:pt x="1811" y="568"/>
                  </a:cubicBezTo>
                  <a:cubicBezTo>
                    <a:pt x="1811" y="569"/>
                    <a:pt x="1810" y="570"/>
                    <a:pt x="1809" y="571"/>
                  </a:cubicBezTo>
                  <a:cubicBezTo>
                    <a:pt x="1807" y="573"/>
                    <a:pt x="1806" y="574"/>
                    <a:pt x="1805" y="576"/>
                  </a:cubicBezTo>
                  <a:cubicBezTo>
                    <a:pt x="1802" y="577"/>
                    <a:pt x="1800" y="577"/>
                    <a:pt x="1798" y="579"/>
                  </a:cubicBezTo>
                  <a:cubicBezTo>
                    <a:pt x="1796" y="582"/>
                    <a:pt x="1797" y="585"/>
                    <a:pt x="1795" y="588"/>
                  </a:cubicBezTo>
                  <a:cubicBezTo>
                    <a:pt x="1795" y="588"/>
                    <a:pt x="1796" y="587"/>
                    <a:pt x="1796" y="587"/>
                  </a:cubicBezTo>
                  <a:cubicBezTo>
                    <a:pt x="1807" y="585"/>
                    <a:pt x="1818" y="583"/>
                    <a:pt x="1829" y="581"/>
                  </a:cubicBezTo>
                  <a:cubicBezTo>
                    <a:pt x="1843" y="578"/>
                    <a:pt x="1843" y="575"/>
                    <a:pt x="1838" y="563"/>
                  </a:cubicBezTo>
                  <a:close/>
                  <a:moveTo>
                    <a:pt x="1794" y="592"/>
                  </a:moveTo>
                  <a:cubicBezTo>
                    <a:pt x="1794" y="591"/>
                    <a:pt x="1794" y="590"/>
                    <a:pt x="1794" y="589"/>
                  </a:cubicBezTo>
                  <a:cubicBezTo>
                    <a:pt x="1792" y="591"/>
                    <a:pt x="1789" y="593"/>
                    <a:pt x="1787" y="594"/>
                  </a:cubicBezTo>
                  <a:cubicBezTo>
                    <a:pt x="1787" y="594"/>
                    <a:pt x="1787" y="594"/>
                    <a:pt x="1787" y="594"/>
                  </a:cubicBezTo>
                  <a:cubicBezTo>
                    <a:pt x="1777" y="615"/>
                    <a:pt x="1748" y="610"/>
                    <a:pt x="1729" y="607"/>
                  </a:cubicBezTo>
                  <a:cubicBezTo>
                    <a:pt x="1726" y="607"/>
                    <a:pt x="1723" y="606"/>
                    <a:pt x="1719" y="605"/>
                  </a:cubicBezTo>
                  <a:cubicBezTo>
                    <a:pt x="1723" y="638"/>
                    <a:pt x="1721" y="670"/>
                    <a:pt x="1721" y="703"/>
                  </a:cubicBezTo>
                  <a:cubicBezTo>
                    <a:pt x="1721" y="735"/>
                    <a:pt x="1723" y="768"/>
                    <a:pt x="1724" y="800"/>
                  </a:cubicBezTo>
                  <a:cubicBezTo>
                    <a:pt x="1724" y="833"/>
                    <a:pt x="1728" y="865"/>
                    <a:pt x="1732" y="897"/>
                  </a:cubicBezTo>
                  <a:cubicBezTo>
                    <a:pt x="1737" y="845"/>
                    <a:pt x="1761" y="793"/>
                    <a:pt x="1776" y="744"/>
                  </a:cubicBezTo>
                  <a:cubicBezTo>
                    <a:pt x="1784" y="721"/>
                    <a:pt x="1791" y="696"/>
                    <a:pt x="1803" y="674"/>
                  </a:cubicBezTo>
                  <a:cubicBezTo>
                    <a:pt x="1813" y="659"/>
                    <a:pt x="1828" y="646"/>
                    <a:pt x="1820" y="626"/>
                  </a:cubicBezTo>
                  <a:cubicBezTo>
                    <a:pt x="1816" y="613"/>
                    <a:pt x="1802" y="603"/>
                    <a:pt x="1794" y="592"/>
                  </a:cubicBezTo>
                  <a:close/>
                  <a:moveTo>
                    <a:pt x="1731" y="993"/>
                  </a:moveTo>
                  <a:cubicBezTo>
                    <a:pt x="1730" y="927"/>
                    <a:pt x="1714" y="865"/>
                    <a:pt x="1704" y="800"/>
                  </a:cubicBezTo>
                  <a:cubicBezTo>
                    <a:pt x="1697" y="747"/>
                    <a:pt x="1698" y="688"/>
                    <a:pt x="1706" y="633"/>
                  </a:cubicBezTo>
                  <a:cubicBezTo>
                    <a:pt x="1705" y="634"/>
                    <a:pt x="1703" y="634"/>
                    <a:pt x="1702" y="634"/>
                  </a:cubicBezTo>
                  <a:cubicBezTo>
                    <a:pt x="1702" y="634"/>
                    <a:pt x="1701" y="634"/>
                    <a:pt x="1701" y="634"/>
                  </a:cubicBezTo>
                  <a:cubicBezTo>
                    <a:pt x="1700" y="641"/>
                    <a:pt x="1698" y="649"/>
                    <a:pt x="1694" y="653"/>
                  </a:cubicBezTo>
                  <a:cubicBezTo>
                    <a:pt x="1694" y="653"/>
                    <a:pt x="1693" y="654"/>
                    <a:pt x="1693" y="654"/>
                  </a:cubicBezTo>
                  <a:cubicBezTo>
                    <a:pt x="1694" y="658"/>
                    <a:pt x="1692" y="661"/>
                    <a:pt x="1689" y="663"/>
                  </a:cubicBezTo>
                  <a:cubicBezTo>
                    <a:pt x="1688" y="663"/>
                    <a:pt x="1688" y="663"/>
                    <a:pt x="1688" y="664"/>
                  </a:cubicBezTo>
                  <a:cubicBezTo>
                    <a:pt x="1690" y="772"/>
                    <a:pt x="1691" y="879"/>
                    <a:pt x="1693" y="987"/>
                  </a:cubicBezTo>
                  <a:cubicBezTo>
                    <a:pt x="1694" y="1006"/>
                    <a:pt x="1694" y="1024"/>
                    <a:pt x="1694" y="1042"/>
                  </a:cubicBezTo>
                  <a:cubicBezTo>
                    <a:pt x="1705" y="1040"/>
                    <a:pt x="1712" y="1030"/>
                    <a:pt x="1718" y="1022"/>
                  </a:cubicBezTo>
                  <a:cubicBezTo>
                    <a:pt x="1723" y="1015"/>
                    <a:pt x="1727" y="1009"/>
                    <a:pt x="1731" y="1002"/>
                  </a:cubicBezTo>
                  <a:cubicBezTo>
                    <a:pt x="1731" y="999"/>
                    <a:pt x="1731" y="996"/>
                    <a:pt x="1731" y="993"/>
                  </a:cubicBezTo>
                  <a:close/>
                  <a:moveTo>
                    <a:pt x="1731" y="1003"/>
                  </a:moveTo>
                  <a:cubicBezTo>
                    <a:pt x="1726" y="1013"/>
                    <a:pt x="1721" y="1022"/>
                    <a:pt x="1714" y="1031"/>
                  </a:cubicBezTo>
                  <a:cubicBezTo>
                    <a:pt x="1709" y="1037"/>
                    <a:pt x="1703" y="1045"/>
                    <a:pt x="1694" y="1046"/>
                  </a:cubicBezTo>
                  <a:cubicBezTo>
                    <a:pt x="1695" y="1055"/>
                    <a:pt x="1695" y="1064"/>
                    <a:pt x="1695" y="1073"/>
                  </a:cubicBezTo>
                  <a:cubicBezTo>
                    <a:pt x="1698" y="1073"/>
                    <a:pt x="1700" y="1073"/>
                    <a:pt x="1703" y="1073"/>
                  </a:cubicBezTo>
                  <a:cubicBezTo>
                    <a:pt x="1709" y="1071"/>
                    <a:pt x="1716" y="1069"/>
                    <a:pt x="1717" y="1068"/>
                  </a:cubicBezTo>
                  <a:cubicBezTo>
                    <a:pt x="1718" y="1068"/>
                    <a:pt x="1719" y="1068"/>
                    <a:pt x="1720" y="1068"/>
                  </a:cubicBezTo>
                  <a:cubicBezTo>
                    <a:pt x="1725" y="1066"/>
                    <a:pt x="1729" y="1063"/>
                    <a:pt x="1732" y="1060"/>
                  </a:cubicBezTo>
                  <a:cubicBezTo>
                    <a:pt x="1731" y="1041"/>
                    <a:pt x="1731" y="1022"/>
                    <a:pt x="1731" y="1003"/>
                  </a:cubicBezTo>
                  <a:close/>
                  <a:moveTo>
                    <a:pt x="1732" y="1063"/>
                  </a:moveTo>
                  <a:cubicBezTo>
                    <a:pt x="1731" y="1065"/>
                    <a:pt x="1730" y="1066"/>
                    <a:pt x="1728" y="1067"/>
                  </a:cubicBezTo>
                  <a:cubicBezTo>
                    <a:pt x="1730" y="1067"/>
                    <a:pt x="1731" y="1066"/>
                    <a:pt x="1733" y="1066"/>
                  </a:cubicBezTo>
                  <a:cubicBezTo>
                    <a:pt x="1732" y="1065"/>
                    <a:pt x="1732" y="1064"/>
                    <a:pt x="1732" y="1063"/>
                  </a:cubicBezTo>
                  <a:close/>
                  <a:moveTo>
                    <a:pt x="1728" y="1083"/>
                  </a:moveTo>
                  <a:cubicBezTo>
                    <a:pt x="1730" y="1082"/>
                    <a:pt x="1732" y="1082"/>
                    <a:pt x="1734" y="1081"/>
                  </a:cubicBezTo>
                  <a:cubicBezTo>
                    <a:pt x="1734" y="1080"/>
                    <a:pt x="1734" y="1079"/>
                    <a:pt x="1733" y="1079"/>
                  </a:cubicBezTo>
                  <a:cubicBezTo>
                    <a:pt x="1732" y="1080"/>
                    <a:pt x="1730" y="1082"/>
                    <a:pt x="1728" y="1083"/>
                  </a:cubicBezTo>
                  <a:close/>
                  <a:moveTo>
                    <a:pt x="1708" y="1110"/>
                  </a:moveTo>
                  <a:cubicBezTo>
                    <a:pt x="1714" y="1113"/>
                    <a:pt x="1723" y="1114"/>
                    <a:pt x="1731" y="1115"/>
                  </a:cubicBezTo>
                  <a:cubicBezTo>
                    <a:pt x="1733" y="1114"/>
                    <a:pt x="1736" y="1114"/>
                    <a:pt x="1739" y="1114"/>
                  </a:cubicBezTo>
                  <a:cubicBezTo>
                    <a:pt x="1737" y="1107"/>
                    <a:pt x="1736" y="1099"/>
                    <a:pt x="1735" y="1092"/>
                  </a:cubicBezTo>
                  <a:cubicBezTo>
                    <a:pt x="1727" y="1098"/>
                    <a:pt x="1718" y="1105"/>
                    <a:pt x="1708" y="1110"/>
                  </a:cubicBezTo>
                  <a:close/>
                  <a:moveTo>
                    <a:pt x="1696" y="1130"/>
                  </a:moveTo>
                  <a:cubicBezTo>
                    <a:pt x="1696" y="1131"/>
                    <a:pt x="1696" y="1132"/>
                    <a:pt x="1696" y="1132"/>
                  </a:cubicBezTo>
                  <a:cubicBezTo>
                    <a:pt x="1705" y="1135"/>
                    <a:pt x="1715" y="1135"/>
                    <a:pt x="1725" y="1133"/>
                  </a:cubicBezTo>
                  <a:cubicBezTo>
                    <a:pt x="1716" y="1132"/>
                    <a:pt x="1706" y="1132"/>
                    <a:pt x="1696" y="1130"/>
                  </a:cubicBezTo>
                  <a:close/>
                  <a:moveTo>
                    <a:pt x="1696" y="1141"/>
                  </a:moveTo>
                  <a:cubicBezTo>
                    <a:pt x="1696" y="1143"/>
                    <a:pt x="1696" y="1145"/>
                    <a:pt x="1696" y="1148"/>
                  </a:cubicBezTo>
                  <a:cubicBezTo>
                    <a:pt x="1696" y="1156"/>
                    <a:pt x="1696" y="1163"/>
                    <a:pt x="1694" y="1169"/>
                  </a:cubicBezTo>
                  <a:cubicBezTo>
                    <a:pt x="1698" y="1160"/>
                    <a:pt x="1703" y="1151"/>
                    <a:pt x="1707" y="1143"/>
                  </a:cubicBezTo>
                  <a:cubicBezTo>
                    <a:pt x="1703" y="1143"/>
                    <a:pt x="1699" y="1142"/>
                    <a:pt x="1696" y="1141"/>
                  </a:cubicBezTo>
                  <a:close/>
                  <a:moveTo>
                    <a:pt x="1587" y="1200"/>
                  </a:moveTo>
                  <a:cubicBezTo>
                    <a:pt x="1587" y="1200"/>
                    <a:pt x="1587" y="1200"/>
                    <a:pt x="1587" y="1200"/>
                  </a:cubicBezTo>
                  <a:cubicBezTo>
                    <a:pt x="1585" y="1195"/>
                    <a:pt x="1584" y="1190"/>
                    <a:pt x="1582" y="1185"/>
                  </a:cubicBezTo>
                  <a:cubicBezTo>
                    <a:pt x="1566" y="1205"/>
                    <a:pt x="1550" y="1225"/>
                    <a:pt x="1533" y="1243"/>
                  </a:cubicBezTo>
                  <a:cubicBezTo>
                    <a:pt x="1535" y="1245"/>
                    <a:pt x="1538" y="1248"/>
                    <a:pt x="1540" y="1250"/>
                  </a:cubicBezTo>
                  <a:cubicBezTo>
                    <a:pt x="1556" y="1234"/>
                    <a:pt x="1572" y="1218"/>
                    <a:pt x="1587" y="1200"/>
                  </a:cubicBezTo>
                  <a:close/>
                  <a:moveTo>
                    <a:pt x="1529" y="1239"/>
                  </a:moveTo>
                  <a:cubicBezTo>
                    <a:pt x="1545" y="1219"/>
                    <a:pt x="1563" y="1200"/>
                    <a:pt x="1580" y="1181"/>
                  </a:cubicBezTo>
                  <a:cubicBezTo>
                    <a:pt x="1580" y="1181"/>
                    <a:pt x="1580" y="1181"/>
                    <a:pt x="1580" y="1180"/>
                  </a:cubicBezTo>
                  <a:cubicBezTo>
                    <a:pt x="1578" y="1176"/>
                    <a:pt x="1576" y="1171"/>
                    <a:pt x="1575" y="1167"/>
                  </a:cubicBezTo>
                  <a:cubicBezTo>
                    <a:pt x="1558" y="1189"/>
                    <a:pt x="1540" y="1211"/>
                    <a:pt x="1521" y="1231"/>
                  </a:cubicBezTo>
                  <a:cubicBezTo>
                    <a:pt x="1523" y="1233"/>
                    <a:pt x="1526" y="1236"/>
                    <a:pt x="1529" y="1239"/>
                  </a:cubicBezTo>
                  <a:close/>
                  <a:moveTo>
                    <a:pt x="1573" y="1163"/>
                  </a:moveTo>
                  <a:cubicBezTo>
                    <a:pt x="1571" y="1157"/>
                    <a:pt x="1569" y="1151"/>
                    <a:pt x="1568" y="1146"/>
                  </a:cubicBezTo>
                  <a:cubicBezTo>
                    <a:pt x="1553" y="1172"/>
                    <a:pt x="1534" y="1200"/>
                    <a:pt x="1514" y="1224"/>
                  </a:cubicBezTo>
                  <a:cubicBezTo>
                    <a:pt x="1514" y="1225"/>
                    <a:pt x="1515" y="1226"/>
                    <a:pt x="1516" y="1227"/>
                  </a:cubicBezTo>
                  <a:cubicBezTo>
                    <a:pt x="1535" y="1205"/>
                    <a:pt x="1555" y="1185"/>
                    <a:pt x="1573" y="1163"/>
                  </a:cubicBezTo>
                  <a:close/>
                  <a:moveTo>
                    <a:pt x="1529" y="1192"/>
                  </a:moveTo>
                  <a:cubicBezTo>
                    <a:pt x="1542" y="1176"/>
                    <a:pt x="1553" y="1158"/>
                    <a:pt x="1566" y="1141"/>
                  </a:cubicBezTo>
                  <a:cubicBezTo>
                    <a:pt x="1566" y="1141"/>
                    <a:pt x="1566" y="1141"/>
                    <a:pt x="1566" y="1141"/>
                  </a:cubicBezTo>
                  <a:cubicBezTo>
                    <a:pt x="1565" y="1139"/>
                    <a:pt x="1565" y="1137"/>
                    <a:pt x="1564" y="1135"/>
                  </a:cubicBezTo>
                  <a:cubicBezTo>
                    <a:pt x="1557" y="1135"/>
                    <a:pt x="1550" y="1135"/>
                    <a:pt x="1544" y="1134"/>
                  </a:cubicBezTo>
                  <a:cubicBezTo>
                    <a:pt x="1533" y="1153"/>
                    <a:pt x="1520" y="1170"/>
                    <a:pt x="1508" y="1188"/>
                  </a:cubicBezTo>
                  <a:cubicBezTo>
                    <a:pt x="1503" y="1197"/>
                    <a:pt x="1498" y="1206"/>
                    <a:pt x="1493" y="1215"/>
                  </a:cubicBezTo>
                  <a:cubicBezTo>
                    <a:pt x="1498" y="1216"/>
                    <a:pt x="1503" y="1217"/>
                    <a:pt x="1507" y="1220"/>
                  </a:cubicBezTo>
                  <a:cubicBezTo>
                    <a:pt x="1515" y="1211"/>
                    <a:pt x="1522" y="1202"/>
                    <a:pt x="1529" y="1192"/>
                  </a:cubicBezTo>
                  <a:close/>
                  <a:moveTo>
                    <a:pt x="1506" y="1182"/>
                  </a:moveTo>
                  <a:cubicBezTo>
                    <a:pt x="1517" y="1166"/>
                    <a:pt x="1527" y="1149"/>
                    <a:pt x="1540" y="1134"/>
                  </a:cubicBezTo>
                  <a:cubicBezTo>
                    <a:pt x="1535" y="1133"/>
                    <a:pt x="1530" y="1133"/>
                    <a:pt x="1526" y="1132"/>
                  </a:cubicBezTo>
                  <a:cubicBezTo>
                    <a:pt x="1512" y="1159"/>
                    <a:pt x="1497" y="1188"/>
                    <a:pt x="1479" y="1213"/>
                  </a:cubicBezTo>
                  <a:cubicBezTo>
                    <a:pt x="1479" y="1213"/>
                    <a:pt x="1480" y="1213"/>
                    <a:pt x="1480" y="1213"/>
                  </a:cubicBezTo>
                  <a:cubicBezTo>
                    <a:pt x="1482" y="1213"/>
                    <a:pt x="1484" y="1213"/>
                    <a:pt x="1485" y="1214"/>
                  </a:cubicBezTo>
                  <a:cubicBezTo>
                    <a:pt x="1492" y="1203"/>
                    <a:pt x="1499" y="1193"/>
                    <a:pt x="1506" y="1182"/>
                  </a:cubicBezTo>
                  <a:close/>
                  <a:moveTo>
                    <a:pt x="1521" y="1131"/>
                  </a:moveTo>
                  <a:cubicBezTo>
                    <a:pt x="1518" y="1131"/>
                    <a:pt x="1516" y="1130"/>
                    <a:pt x="1513" y="1130"/>
                  </a:cubicBezTo>
                  <a:cubicBezTo>
                    <a:pt x="1501" y="1152"/>
                    <a:pt x="1487" y="1174"/>
                    <a:pt x="1473" y="1196"/>
                  </a:cubicBezTo>
                  <a:cubicBezTo>
                    <a:pt x="1469" y="1201"/>
                    <a:pt x="1466" y="1207"/>
                    <a:pt x="1461" y="1212"/>
                  </a:cubicBezTo>
                  <a:cubicBezTo>
                    <a:pt x="1465" y="1212"/>
                    <a:pt x="1468" y="1212"/>
                    <a:pt x="1472" y="1213"/>
                  </a:cubicBezTo>
                  <a:cubicBezTo>
                    <a:pt x="1485" y="1185"/>
                    <a:pt x="1504" y="1156"/>
                    <a:pt x="1521" y="1131"/>
                  </a:cubicBezTo>
                  <a:close/>
                  <a:moveTo>
                    <a:pt x="1356" y="1177"/>
                  </a:moveTo>
                  <a:cubicBezTo>
                    <a:pt x="1371" y="1175"/>
                    <a:pt x="1395" y="1170"/>
                    <a:pt x="1412" y="1173"/>
                  </a:cubicBezTo>
                  <a:cubicBezTo>
                    <a:pt x="1411" y="1171"/>
                    <a:pt x="1410" y="1168"/>
                    <a:pt x="1410" y="1165"/>
                  </a:cubicBezTo>
                  <a:cubicBezTo>
                    <a:pt x="1384" y="1171"/>
                    <a:pt x="1357" y="1176"/>
                    <a:pt x="1331" y="1181"/>
                  </a:cubicBezTo>
                  <a:cubicBezTo>
                    <a:pt x="1316" y="1184"/>
                    <a:pt x="1303" y="1185"/>
                    <a:pt x="1290" y="1193"/>
                  </a:cubicBezTo>
                  <a:cubicBezTo>
                    <a:pt x="1287" y="1196"/>
                    <a:pt x="1285" y="1197"/>
                    <a:pt x="1282" y="1198"/>
                  </a:cubicBezTo>
                  <a:cubicBezTo>
                    <a:pt x="1282" y="1199"/>
                    <a:pt x="1281" y="1201"/>
                    <a:pt x="1281" y="1202"/>
                  </a:cubicBezTo>
                  <a:cubicBezTo>
                    <a:pt x="1306" y="1194"/>
                    <a:pt x="1329" y="1181"/>
                    <a:pt x="1356" y="1177"/>
                  </a:cubicBezTo>
                  <a:close/>
                  <a:moveTo>
                    <a:pt x="1261" y="957"/>
                  </a:moveTo>
                  <a:cubicBezTo>
                    <a:pt x="1263" y="981"/>
                    <a:pt x="1266" y="1005"/>
                    <a:pt x="1268" y="1029"/>
                  </a:cubicBezTo>
                  <a:cubicBezTo>
                    <a:pt x="1274" y="1081"/>
                    <a:pt x="1278" y="1135"/>
                    <a:pt x="1281" y="1188"/>
                  </a:cubicBezTo>
                  <a:cubicBezTo>
                    <a:pt x="1282" y="1189"/>
                    <a:pt x="1283" y="1190"/>
                    <a:pt x="1283" y="1191"/>
                  </a:cubicBezTo>
                  <a:cubicBezTo>
                    <a:pt x="1290" y="1188"/>
                    <a:pt x="1298" y="1183"/>
                    <a:pt x="1302" y="1182"/>
                  </a:cubicBezTo>
                  <a:cubicBezTo>
                    <a:pt x="1316" y="1178"/>
                    <a:pt x="1331" y="1176"/>
                    <a:pt x="1345" y="1173"/>
                  </a:cubicBezTo>
                  <a:cubicBezTo>
                    <a:pt x="1367" y="1169"/>
                    <a:pt x="1388" y="1164"/>
                    <a:pt x="1410" y="1161"/>
                  </a:cubicBezTo>
                  <a:cubicBezTo>
                    <a:pt x="1410" y="1157"/>
                    <a:pt x="1410" y="1153"/>
                    <a:pt x="1410" y="1149"/>
                  </a:cubicBezTo>
                  <a:cubicBezTo>
                    <a:pt x="1412" y="1139"/>
                    <a:pt x="1415" y="1128"/>
                    <a:pt x="1417" y="1118"/>
                  </a:cubicBezTo>
                  <a:cubicBezTo>
                    <a:pt x="1418" y="1111"/>
                    <a:pt x="1418" y="1103"/>
                    <a:pt x="1420" y="1096"/>
                  </a:cubicBezTo>
                  <a:cubicBezTo>
                    <a:pt x="1417" y="1070"/>
                    <a:pt x="1413" y="1044"/>
                    <a:pt x="1411" y="1018"/>
                  </a:cubicBezTo>
                  <a:cubicBezTo>
                    <a:pt x="1410" y="1005"/>
                    <a:pt x="1411" y="993"/>
                    <a:pt x="1412" y="980"/>
                  </a:cubicBezTo>
                  <a:cubicBezTo>
                    <a:pt x="1411" y="958"/>
                    <a:pt x="1406" y="936"/>
                    <a:pt x="1408" y="914"/>
                  </a:cubicBezTo>
                  <a:cubicBezTo>
                    <a:pt x="1408" y="909"/>
                    <a:pt x="1409" y="904"/>
                    <a:pt x="1410" y="899"/>
                  </a:cubicBezTo>
                  <a:cubicBezTo>
                    <a:pt x="1410" y="899"/>
                    <a:pt x="1410" y="899"/>
                    <a:pt x="1410" y="899"/>
                  </a:cubicBezTo>
                  <a:cubicBezTo>
                    <a:pt x="1403" y="887"/>
                    <a:pt x="1394" y="876"/>
                    <a:pt x="1383" y="867"/>
                  </a:cubicBezTo>
                  <a:cubicBezTo>
                    <a:pt x="1373" y="862"/>
                    <a:pt x="1363" y="856"/>
                    <a:pt x="1353" y="851"/>
                  </a:cubicBezTo>
                  <a:cubicBezTo>
                    <a:pt x="1341" y="848"/>
                    <a:pt x="1329" y="848"/>
                    <a:pt x="1319" y="847"/>
                  </a:cubicBezTo>
                  <a:cubicBezTo>
                    <a:pt x="1309" y="846"/>
                    <a:pt x="1299" y="844"/>
                    <a:pt x="1289" y="844"/>
                  </a:cubicBezTo>
                  <a:cubicBezTo>
                    <a:pt x="1273" y="844"/>
                    <a:pt x="1263" y="849"/>
                    <a:pt x="1258" y="859"/>
                  </a:cubicBezTo>
                  <a:cubicBezTo>
                    <a:pt x="1259" y="866"/>
                    <a:pt x="1259" y="872"/>
                    <a:pt x="1260" y="879"/>
                  </a:cubicBezTo>
                  <a:cubicBezTo>
                    <a:pt x="1261" y="905"/>
                    <a:pt x="1259" y="931"/>
                    <a:pt x="1261" y="957"/>
                  </a:cubicBezTo>
                  <a:close/>
                  <a:moveTo>
                    <a:pt x="1361" y="847"/>
                  </a:moveTo>
                  <a:cubicBezTo>
                    <a:pt x="1344" y="832"/>
                    <a:pt x="1327" y="818"/>
                    <a:pt x="1308" y="808"/>
                  </a:cubicBezTo>
                  <a:cubicBezTo>
                    <a:pt x="1304" y="805"/>
                    <a:pt x="1300" y="803"/>
                    <a:pt x="1296" y="801"/>
                  </a:cubicBezTo>
                  <a:cubicBezTo>
                    <a:pt x="1283" y="794"/>
                    <a:pt x="1297" y="804"/>
                    <a:pt x="1300" y="807"/>
                  </a:cubicBezTo>
                  <a:cubicBezTo>
                    <a:pt x="1310" y="815"/>
                    <a:pt x="1319" y="823"/>
                    <a:pt x="1329" y="830"/>
                  </a:cubicBezTo>
                  <a:cubicBezTo>
                    <a:pt x="1337" y="835"/>
                    <a:pt x="1345" y="840"/>
                    <a:pt x="1353" y="845"/>
                  </a:cubicBezTo>
                  <a:cubicBezTo>
                    <a:pt x="1356" y="846"/>
                    <a:pt x="1358" y="846"/>
                    <a:pt x="1361" y="847"/>
                  </a:cubicBezTo>
                  <a:close/>
                  <a:moveTo>
                    <a:pt x="1297" y="599"/>
                  </a:moveTo>
                  <a:cubicBezTo>
                    <a:pt x="1295" y="643"/>
                    <a:pt x="1288" y="687"/>
                    <a:pt x="1274" y="729"/>
                  </a:cubicBezTo>
                  <a:cubicBezTo>
                    <a:pt x="1267" y="754"/>
                    <a:pt x="1254" y="780"/>
                    <a:pt x="1253" y="806"/>
                  </a:cubicBezTo>
                  <a:cubicBezTo>
                    <a:pt x="1253" y="818"/>
                    <a:pt x="1257" y="830"/>
                    <a:pt x="1257" y="842"/>
                  </a:cubicBezTo>
                  <a:cubicBezTo>
                    <a:pt x="1257" y="843"/>
                    <a:pt x="1257" y="845"/>
                    <a:pt x="1258" y="846"/>
                  </a:cubicBezTo>
                  <a:cubicBezTo>
                    <a:pt x="1258" y="845"/>
                    <a:pt x="1259" y="844"/>
                    <a:pt x="1260" y="843"/>
                  </a:cubicBezTo>
                  <a:cubicBezTo>
                    <a:pt x="1271" y="834"/>
                    <a:pt x="1288" y="838"/>
                    <a:pt x="1300" y="840"/>
                  </a:cubicBezTo>
                  <a:cubicBezTo>
                    <a:pt x="1312" y="841"/>
                    <a:pt x="1326" y="841"/>
                    <a:pt x="1340" y="843"/>
                  </a:cubicBezTo>
                  <a:cubicBezTo>
                    <a:pt x="1319" y="829"/>
                    <a:pt x="1300" y="814"/>
                    <a:pt x="1283" y="795"/>
                  </a:cubicBezTo>
                  <a:cubicBezTo>
                    <a:pt x="1281" y="794"/>
                    <a:pt x="1283" y="792"/>
                    <a:pt x="1285" y="792"/>
                  </a:cubicBezTo>
                  <a:cubicBezTo>
                    <a:pt x="1315" y="805"/>
                    <a:pt x="1341" y="825"/>
                    <a:pt x="1365" y="846"/>
                  </a:cubicBezTo>
                  <a:cubicBezTo>
                    <a:pt x="1367" y="847"/>
                    <a:pt x="1368" y="849"/>
                    <a:pt x="1369" y="850"/>
                  </a:cubicBezTo>
                  <a:cubicBezTo>
                    <a:pt x="1378" y="853"/>
                    <a:pt x="1387" y="858"/>
                    <a:pt x="1393" y="866"/>
                  </a:cubicBezTo>
                  <a:cubicBezTo>
                    <a:pt x="1394" y="867"/>
                    <a:pt x="1393" y="869"/>
                    <a:pt x="1392" y="870"/>
                  </a:cubicBezTo>
                  <a:cubicBezTo>
                    <a:pt x="1399" y="877"/>
                    <a:pt x="1405" y="885"/>
                    <a:pt x="1410" y="894"/>
                  </a:cubicBezTo>
                  <a:cubicBezTo>
                    <a:pt x="1407" y="853"/>
                    <a:pt x="1404" y="812"/>
                    <a:pt x="1409" y="771"/>
                  </a:cubicBezTo>
                  <a:cubicBezTo>
                    <a:pt x="1410" y="759"/>
                    <a:pt x="1413" y="747"/>
                    <a:pt x="1412" y="735"/>
                  </a:cubicBezTo>
                  <a:cubicBezTo>
                    <a:pt x="1412" y="732"/>
                    <a:pt x="1411" y="729"/>
                    <a:pt x="1411" y="725"/>
                  </a:cubicBezTo>
                  <a:cubicBezTo>
                    <a:pt x="1402" y="697"/>
                    <a:pt x="1392" y="669"/>
                    <a:pt x="1381" y="642"/>
                  </a:cubicBezTo>
                  <a:cubicBezTo>
                    <a:pt x="1363" y="613"/>
                    <a:pt x="1342" y="586"/>
                    <a:pt x="1319" y="560"/>
                  </a:cubicBezTo>
                  <a:cubicBezTo>
                    <a:pt x="1319" y="561"/>
                    <a:pt x="1318" y="562"/>
                    <a:pt x="1317" y="562"/>
                  </a:cubicBezTo>
                  <a:cubicBezTo>
                    <a:pt x="1315" y="562"/>
                    <a:pt x="1313" y="561"/>
                    <a:pt x="1311" y="561"/>
                  </a:cubicBezTo>
                  <a:cubicBezTo>
                    <a:pt x="1310" y="564"/>
                    <a:pt x="1307" y="568"/>
                    <a:pt x="1306" y="571"/>
                  </a:cubicBezTo>
                  <a:cubicBezTo>
                    <a:pt x="1303" y="576"/>
                    <a:pt x="1306" y="579"/>
                    <a:pt x="1304" y="584"/>
                  </a:cubicBezTo>
                  <a:cubicBezTo>
                    <a:pt x="1303" y="589"/>
                    <a:pt x="1299" y="594"/>
                    <a:pt x="1297" y="599"/>
                  </a:cubicBezTo>
                  <a:close/>
                  <a:moveTo>
                    <a:pt x="1315" y="519"/>
                  </a:moveTo>
                  <a:cubicBezTo>
                    <a:pt x="1312" y="527"/>
                    <a:pt x="1306" y="527"/>
                    <a:pt x="1309" y="536"/>
                  </a:cubicBezTo>
                  <a:cubicBezTo>
                    <a:pt x="1310" y="539"/>
                    <a:pt x="1311" y="541"/>
                    <a:pt x="1313" y="544"/>
                  </a:cubicBezTo>
                  <a:cubicBezTo>
                    <a:pt x="1311" y="542"/>
                    <a:pt x="1310" y="540"/>
                    <a:pt x="1308" y="539"/>
                  </a:cubicBezTo>
                  <a:cubicBezTo>
                    <a:pt x="1308" y="539"/>
                    <a:pt x="1307" y="540"/>
                    <a:pt x="1307" y="540"/>
                  </a:cubicBezTo>
                  <a:cubicBezTo>
                    <a:pt x="1305" y="542"/>
                    <a:pt x="1310" y="546"/>
                    <a:pt x="1311" y="547"/>
                  </a:cubicBezTo>
                  <a:cubicBezTo>
                    <a:pt x="1313" y="549"/>
                    <a:pt x="1314" y="551"/>
                    <a:pt x="1314" y="553"/>
                  </a:cubicBezTo>
                  <a:cubicBezTo>
                    <a:pt x="1315" y="553"/>
                    <a:pt x="1315" y="553"/>
                    <a:pt x="1315" y="554"/>
                  </a:cubicBezTo>
                  <a:cubicBezTo>
                    <a:pt x="1315" y="554"/>
                    <a:pt x="1315" y="554"/>
                    <a:pt x="1315" y="554"/>
                  </a:cubicBezTo>
                  <a:cubicBezTo>
                    <a:pt x="1315" y="554"/>
                    <a:pt x="1315" y="554"/>
                    <a:pt x="1315" y="554"/>
                  </a:cubicBezTo>
                  <a:cubicBezTo>
                    <a:pt x="1316" y="555"/>
                    <a:pt x="1317" y="556"/>
                    <a:pt x="1318" y="557"/>
                  </a:cubicBezTo>
                  <a:cubicBezTo>
                    <a:pt x="1334" y="572"/>
                    <a:pt x="1347" y="588"/>
                    <a:pt x="1360" y="606"/>
                  </a:cubicBezTo>
                  <a:cubicBezTo>
                    <a:pt x="1359" y="605"/>
                    <a:pt x="1359" y="603"/>
                    <a:pt x="1358" y="602"/>
                  </a:cubicBezTo>
                  <a:cubicBezTo>
                    <a:pt x="1349" y="589"/>
                    <a:pt x="1340" y="577"/>
                    <a:pt x="1330" y="565"/>
                  </a:cubicBezTo>
                  <a:cubicBezTo>
                    <a:pt x="1328" y="563"/>
                    <a:pt x="1326" y="560"/>
                    <a:pt x="1324" y="557"/>
                  </a:cubicBezTo>
                  <a:cubicBezTo>
                    <a:pt x="1327" y="560"/>
                    <a:pt x="1330" y="564"/>
                    <a:pt x="1333" y="567"/>
                  </a:cubicBezTo>
                  <a:cubicBezTo>
                    <a:pt x="1344" y="581"/>
                    <a:pt x="1355" y="595"/>
                    <a:pt x="1366" y="610"/>
                  </a:cubicBezTo>
                  <a:cubicBezTo>
                    <a:pt x="1351" y="578"/>
                    <a:pt x="1335" y="546"/>
                    <a:pt x="1315" y="516"/>
                  </a:cubicBezTo>
                  <a:cubicBezTo>
                    <a:pt x="1315" y="517"/>
                    <a:pt x="1315" y="518"/>
                    <a:pt x="1315" y="519"/>
                  </a:cubicBezTo>
                  <a:close/>
                  <a:moveTo>
                    <a:pt x="1300" y="484"/>
                  </a:moveTo>
                  <a:cubicBezTo>
                    <a:pt x="1300" y="484"/>
                    <a:pt x="1300" y="484"/>
                    <a:pt x="1300" y="484"/>
                  </a:cubicBezTo>
                  <a:cubicBezTo>
                    <a:pt x="1300" y="486"/>
                    <a:pt x="1301" y="487"/>
                    <a:pt x="1301" y="488"/>
                  </a:cubicBezTo>
                  <a:cubicBezTo>
                    <a:pt x="1303" y="487"/>
                    <a:pt x="1305" y="488"/>
                    <a:pt x="1306" y="489"/>
                  </a:cubicBezTo>
                  <a:cubicBezTo>
                    <a:pt x="1310" y="496"/>
                    <a:pt x="1315" y="504"/>
                    <a:pt x="1316" y="513"/>
                  </a:cubicBezTo>
                  <a:cubicBezTo>
                    <a:pt x="1335" y="546"/>
                    <a:pt x="1357" y="579"/>
                    <a:pt x="1374" y="615"/>
                  </a:cubicBezTo>
                  <a:cubicBezTo>
                    <a:pt x="1375" y="618"/>
                    <a:pt x="1377" y="621"/>
                    <a:pt x="1378" y="624"/>
                  </a:cubicBezTo>
                  <a:cubicBezTo>
                    <a:pt x="1378" y="623"/>
                    <a:pt x="1377" y="621"/>
                    <a:pt x="1377" y="620"/>
                  </a:cubicBezTo>
                  <a:cubicBezTo>
                    <a:pt x="1359" y="571"/>
                    <a:pt x="1340" y="523"/>
                    <a:pt x="1322" y="474"/>
                  </a:cubicBezTo>
                  <a:cubicBezTo>
                    <a:pt x="1321" y="475"/>
                    <a:pt x="1320" y="475"/>
                    <a:pt x="1318" y="475"/>
                  </a:cubicBezTo>
                  <a:cubicBezTo>
                    <a:pt x="1317" y="475"/>
                    <a:pt x="1317" y="475"/>
                    <a:pt x="1316" y="475"/>
                  </a:cubicBezTo>
                  <a:cubicBezTo>
                    <a:pt x="1316" y="475"/>
                    <a:pt x="1316" y="475"/>
                    <a:pt x="1316" y="475"/>
                  </a:cubicBezTo>
                  <a:cubicBezTo>
                    <a:pt x="1316" y="475"/>
                    <a:pt x="1316" y="475"/>
                    <a:pt x="1316" y="475"/>
                  </a:cubicBezTo>
                  <a:cubicBezTo>
                    <a:pt x="1313" y="478"/>
                    <a:pt x="1309" y="477"/>
                    <a:pt x="1307" y="474"/>
                  </a:cubicBezTo>
                  <a:cubicBezTo>
                    <a:pt x="1303" y="476"/>
                    <a:pt x="1302" y="481"/>
                    <a:pt x="1300" y="484"/>
                  </a:cubicBezTo>
                  <a:close/>
                  <a:moveTo>
                    <a:pt x="1495" y="420"/>
                  </a:moveTo>
                  <a:cubicBezTo>
                    <a:pt x="1474" y="425"/>
                    <a:pt x="1452" y="430"/>
                    <a:pt x="1430" y="434"/>
                  </a:cubicBezTo>
                  <a:cubicBezTo>
                    <a:pt x="1409" y="438"/>
                    <a:pt x="1389" y="441"/>
                    <a:pt x="1368" y="444"/>
                  </a:cubicBezTo>
                  <a:cubicBezTo>
                    <a:pt x="1359" y="446"/>
                    <a:pt x="1320" y="451"/>
                    <a:pt x="1326" y="465"/>
                  </a:cubicBezTo>
                  <a:cubicBezTo>
                    <a:pt x="1327" y="468"/>
                    <a:pt x="1326" y="470"/>
                    <a:pt x="1325" y="472"/>
                  </a:cubicBezTo>
                  <a:cubicBezTo>
                    <a:pt x="1344" y="518"/>
                    <a:pt x="1361" y="565"/>
                    <a:pt x="1378" y="612"/>
                  </a:cubicBezTo>
                  <a:cubicBezTo>
                    <a:pt x="1383" y="624"/>
                    <a:pt x="1388" y="637"/>
                    <a:pt x="1393" y="651"/>
                  </a:cubicBezTo>
                  <a:cubicBezTo>
                    <a:pt x="1397" y="657"/>
                    <a:pt x="1400" y="664"/>
                    <a:pt x="1404" y="671"/>
                  </a:cubicBezTo>
                  <a:cubicBezTo>
                    <a:pt x="1404" y="672"/>
                    <a:pt x="1403" y="673"/>
                    <a:pt x="1403" y="672"/>
                  </a:cubicBezTo>
                  <a:cubicBezTo>
                    <a:pt x="1402" y="670"/>
                    <a:pt x="1401" y="669"/>
                    <a:pt x="1400" y="668"/>
                  </a:cubicBezTo>
                  <a:cubicBezTo>
                    <a:pt x="1411" y="698"/>
                    <a:pt x="1421" y="729"/>
                    <a:pt x="1424" y="760"/>
                  </a:cubicBezTo>
                  <a:cubicBezTo>
                    <a:pt x="1428" y="801"/>
                    <a:pt x="1420" y="843"/>
                    <a:pt x="1416" y="884"/>
                  </a:cubicBezTo>
                  <a:cubicBezTo>
                    <a:pt x="1419" y="877"/>
                    <a:pt x="1423" y="870"/>
                    <a:pt x="1426" y="862"/>
                  </a:cubicBezTo>
                  <a:cubicBezTo>
                    <a:pt x="1435" y="837"/>
                    <a:pt x="1439" y="808"/>
                    <a:pt x="1442" y="782"/>
                  </a:cubicBezTo>
                  <a:cubicBezTo>
                    <a:pt x="1442" y="782"/>
                    <a:pt x="1443" y="782"/>
                    <a:pt x="1443" y="782"/>
                  </a:cubicBezTo>
                  <a:cubicBezTo>
                    <a:pt x="1441" y="827"/>
                    <a:pt x="1429" y="869"/>
                    <a:pt x="1426" y="914"/>
                  </a:cubicBezTo>
                  <a:cubicBezTo>
                    <a:pt x="1425" y="929"/>
                    <a:pt x="1424" y="943"/>
                    <a:pt x="1423" y="958"/>
                  </a:cubicBezTo>
                  <a:cubicBezTo>
                    <a:pt x="1424" y="956"/>
                    <a:pt x="1425" y="954"/>
                    <a:pt x="1425" y="952"/>
                  </a:cubicBezTo>
                  <a:cubicBezTo>
                    <a:pt x="1433" y="925"/>
                    <a:pt x="1440" y="897"/>
                    <a:pt x="1446" y="870"/>
                  </a:cubicBezTo>
                  <a:cubicBezTo>
                    <a:pt x="1446" y="868"/>
                    <a:pt x="1449" y="869"/>
                    <a:pt x="1449" y="871"/>
                  </a:cubicBezTo>
                  <a:cubicBezTo>
                    <a:pt x="1443" y="896"/>
                    <a:pt x="1437" y="921"/>
                    <a:pt x="1433" y="946"/>
                  </a:cubicBezTo>
                  <a:cubicBezTo>
                    <a:pt x="1429" y="967"/>
                    <a:pt x="1435" y="996"/>
                    <a:pt x="1423" y="1015"/>
                  </a:cubicBezTo>
                  <a:cubicBezTo>
                    <a:pt x="1423" y="1015"/>
                    <a:pt x="1423" y="1015"/>
                    <a:pt x="1423" y="1016"/>
                  </a:cubicBezTo>
                  <a:cubicBezTo>
                    <a:pt x="1425" y="1039"/>
                    <a:pt x="1426" y="1062"/>
                    <a:pt x="1428" y="1085"/>
                  </a:cubicBezTo>
                  <a:cubicBezTo>
                    <a:pt x="1433" y="1089"/>
                    <a:pt x="1433" y="1106"/>
                    <a:pt x="1434" y="1110"/>
                  </a:cubicBezTo>
                  <a:cubicBezTo>
                    <a:pt x="1434" y="1114"/>
                    <a:pt x="1434" y="1118"/>
                    <a:pt x="1434" y="1121"/>
                  </a:cubicBezTo>
                  <a:cubicBezTo>
                    <a:pt x="1434" y="1121"/>
                    <a:pt x="1434" y="1121"/>
                    <a:pt x="1434" y="1120"/>
                  </a:cubicBezTo>
                  <a:cubicBezTo>
                    <a:pt x="1435" y="1120"/>
                    <a:pt x="1435" y="1120"/>
                    <a:pt x="1435" y="1120"/>
                  </a:cubicBezTo>
                  <a:cubicBezTo>
                    <a:pt x="1436" y="1118"/>
                    <a:pt x="1436" y="1117"/>
                    <a:pt x="1437" y="1116"/>
                  </a:cubicBezTo>
                  <a:cubicBezTo>
                    <a:pt x="1442" y="1105"/>
                    <a:pt x="1444" y="1094"/>
                    <a:pt x="1449" y="1083"/>
                  </a:cubicBezTo>
                  <a:cubicBezTo>
                    <a:pt x="1460" y="1061"/>
                    <a:pt x="1469" y="1038"/>
                    <a:pt x="1483" y="1017"/>
                  </a:cubicBezTo>
                  <a:cubicBezTo>
                    <a:pt x="1498" y="992"/>
                    <a:pt x="1515" y="968"/>
                    <a:pt x="1523" y="939"/>
                  </a:cubicBezTo>
                  <a:cubicBezTo>
                    <a:pt x="1524" y="938"/>
                    <a:pt x="1524" y="937"/>
                    <a:pt x="1524" y="935"/>
                  </a:cubicBezTo>
                  <a:cubicBezTo>
                    <a:pt x="1529" y="902"/>
                    <a:pt x="1519" y="866"/>
                    <a:pt x="1512" y="833"/>
                  </a:cubicBezTo>
                  <a:cubicBezTo>
                    <a:pt x="1503" y="793"/>
                    <a:pt x="1493" y="753"/>
                    <a:pt x="1482" y="713"/>
                  </a:cubicBezTo>
                  <a:cubicBezTo>
                    <a:pt x="1475" y="692"/>
                    <a:pt x="1470" y="669"/>
                    <a:pt x="1459" y="649"/>
                  </a:cubicBezTo>
                  <a:cubicBezTo>
                    <a:pt x="1454" y="639"/>
                    <a:pt x="1440" y="627"/>
                    <a:pt x="1444" y="614"/>
                  </a:cubicBezTo>
                  <a:cubicBezTo>
                    <a:pt x="1447" y="601"/>
                    <a:pt x="1468" y="591"/>
                    <a:pt x="1478" y="584"/>
                  </a:cubicBezTo>
                  <a:cubicBezTo>
                    <a:pt x="1486" y="578"/>
                    <a:pt x="1493" y="573"/>
                    <a:pt x="1502" y="572"/>
                  </a:cubicBezTo>
                  <a:cubicBezTo>
                    <a:pt x="1499" y="565"/>
                    <a:pt x="1496" y="559"/>
                    <a:pt x="1493" y="553"/>
                  </a:cubicBezTo>
                  <a:cubicBezTo>
                    <a:pt x="1487" y="542"/>
                    <a:pt x="1476" y="537"/>
                    <a:pt x="1470" y="528"/>
                  </a:cubicBezTo>
                  <a:cubicBezTo>
                    <a:pt x="1463" y="518"/>
                    <a:pt x="1468" y="509"/>
                    <a:pt x="1475" y="501"/>
                  </a:cubicBezTo>
                  <a:cubicBezTo>
                    <a:pt x="1496" y="472"/>
                    <a:pt x="1523" y="448"/>
                    <a:pt x="1551" y="427"/>
                  </a:cubicBezTo>
                  <a:cubicBezTo>
                    <a:pt x="1547" y="420"/>
                    <a:pt x="1543" y="413"/>
                    <a:pt x="1540" y="406"/>
                  </a:cubicBezTo>
                  <a:cubicBezTo>
                    <a:pt x="1526" y="414"/>
                    <a:pt x="1510" y="416"/>
                    <a:pt x="1495" y="420"/>
                  </a:cubicBezTo>
                  <a:close/>
                  <a:moveTo>
                    <a:pt x="1577" y="311"/>
                  </a:moveTo>
                  <a:cubicBezTo>
                    <a:pt x="1578" y="311"/>
                    <a:pt x="1578" y="312"/>
                    <a:pt x="1578" y="312"/>
                  </a:cubicBezTo>
                  <a:cubicBezTo>
                    <a:pt x="1572" y="315"/>
                    <a:pt x="1568" y="319"/>
                    <a:pt x="1565" y="325"/>
                  </a:cubicBezTo>
                  <a:cubicBezTo>
                    <a:pt x="1569" y="322"/>
                    <a:pt x="1573" y="320"/>
                    <a:pt x="1578" y="317"/>
                  </a:cubicBezTo>
                  <a:cubicBezTo>
                    <a:pt x="1586" y="314"/>
                    <a:pt x="1597" y="308"/>
                    <a:pt x="1607" y="309"/>
                  </a:cubicBezTo>
                  <a:cubicBezTo>
                    <a:pt x="1605" y="302"/>
                    <a:pt x="1603" y="296"/>
                    <a:pt x="1601" y="289"/>
                  </a:cubicBezTo>
                  <a:cubicBezTo>
                    <a:pt x="1593" y="296"/>
                    <a:pt x="1585" y="304"/>
                    <a:pt x="1577" y="311"/>
                  </a:cubicBezTo>
                  <a:close/>
                  <a:moveTo>
                    <a:pt x="1664" y="259"/>
                  </a:moveTo>
                  <a:cubicBezTo>
                    <a:pt x="1655" y="267"/>
                    <a:pt x="1648" y="275"/>
                    <a:pt x="1642" y="284"/>
                  </a:cubicBezTo>
                  <a:cubicBezTo>
                    <a:pt x="1642" y="284"/>
                    <a:pt x="1643" y="284"/>
                    <a:pt x="1643" y="283"/>
                  </a:cubicBezTo>
                  <a:cubicBezTo>
                    <a:pt x="1659" y="272"/>
                    <a:pt x="1680" y="266"/>
                    <a:pt x="1699" y="259"/>
                  </a:cubicBezTo>
                  <a:cubicBezTo>
                    <a:pt x="1688" y="258"/>
                    <a:pt x="1676" y="258"/>
                    <a:pt x="1664" y="259"/>
                  </a:cubicBezTo>
                  <a:close/>
                  <a:moveTo>
                    <a:pt x="1706" y="260"/>
                  </a:moveTo>
                  <a:cubicBezTo>
                    <a:pt x="1695" y="263"/>
                    <a:pt x="1683" y="269"/>
                    <a:pt x="1673" y="273"/>
                  </a:cubicBezTo>
                  <a:cubicBezTo>
                    <a:pt x="1661" y="277"/>
                    <a:pt x="1648" y="282"/>
                    <a:pt x="1639" y="291"/>
                  </a:cubicBezTo>
                  <a:cubicBezTo>
                    <a:pt x="1638" y="291"/>
                    <a:pt x="1638" y="292"/>
                    <a:pt x="1637" y="292"/>
                  </a:cubicBezTo>
                  <a:cubicBezTo>
                    <a:pt x="1653" y="284"/>
                    <a:pt x="1670" y="278"/>
                    <a:pt x="1686" y="271"/>
                  </a:cubicBezTo>
                  <a:cubicBezTo>
                    <a:pt x="1692" y="268"/>
                    <a:pt x="1701" y="262"/>
                    <a:pt x="1706" y="260"/>
                  </a:cubicBezTo>
                  <a:cubicBezTo>
                    <a:pt x="1706" y="260"/>
                    <a:pt x="1706" y="260"/>
                    <a:pt x="1706" y="260"/>
                  </a:cubicBezTo>
                  <a:close/>
                  <a:moveTo>
                    <a:pt x="1764" y="279"/>
                  </a:moveTo>
                  <a:cubicBezTo>
                    <a:pt x="1769" y="296"/>
                    <a:pt x="1750" y="312"/>
                    <a:pt x="1737" y="318"/>
                  </a:cubicBezTo>
                  <a:cubicBezTo>
                    <a:pt x="1712" y="330"/>
                    <a:pt x="1683" y="325"/>
                    <a:pt x="1657" y="320"/>
                  </a:cubicBezTo>
                  <a:cubicBezTo>
                    <a:pt x="1656" y="319"/>
                    <a:pt x="1656" y="317"/>
                    <a:pt x="1658" y="318"/>
                  </a:cubicBezTo>
                  <a:cubicBezTo>
                    <a:pt x="1683" y="322"/>
                    <a:pt x="1708" y="327"/>
                    <a:pt x="1733" y="317"/>
                  </a:cubicBezTo>
                  <a:cubicBezTo>
                    <a:pt x="1739" y="315"/>
                    <a:pt x="1744" y="312"/>
                    <a:pt x="1749" y="308"/>
                  </a:cubicBezTo>
                  <a:cubicBezTo>
                    <a:pt x="1755" y="304"/>
                    <a:pt x="1757" y="298"/>
                    <a:pt x="1754" y="290"/>
                  </a:cubicBezTo>
                  <a:cubicBezTo>
                    <a:pt x="1757" y="276"/>
                    <a:pt x="1757" y="272"/>
                    <a:pt x="1753" y="279"/>
                  </a:cubicBezTo>
                  <a:cubicBezTo>
                    <a:pt x="1750" y="281"/>
                    <a:pt x="1746" y="287"/>
                    <a:pt x="1743" y="290"/>
                  </a:cubicBezTo>
                  <a:cubicBezTo>
                    <a:pt x="1713" y="313"/>
                    <a:pt x="1670" y="297"/>
                    <a:pt x="1636" y="308"/>
                  </a:cubicBezTo>
                  <a:cubicBezTo>
                    <a:pt x="1635" y="308"/>
                    <a:pt x="1635" y="307"/>
                    <a:pt x="1636" y="307"/>
                  </a:cubicBezTo>
                  <a:cubicBezTo>
                    <a:pt x="1668" y="296"/>
                    <a:pt x="1706" y="309"/>
                    <a:pt x="1736" y="291"/>
                  </a:cubicBezTo>
                  <a:cubicBezTo>
                    <a:pt x="1740" y="289"/>
                    <a:pt x="1748" y="277"/>
                    <a:pt x="1753" y="273"/>
                  </a:cubicBezTo>
                  <a:cubicBezTo>
                    <a:pt x="1742" y="268"/>
                    <a:pt x="1731" y="264"/>
                    <a:pt x="1719" y="262"/>
                  </a:cubicBezTo>
                  <a:cubicBezTo>
                    <a:pt x="1716" y="261"/>
                    <a:pt x="1713" y="261"/>
                    <a:pt x="1710" y="261"/>
                  </a:cubicBezTo>
                  <a:cubicBezTo>
                    <a:pt x="1687" y="276"/>
                    <a:pt x="1660" y="287"/>
                    <a:pt x="1634" y="299"/>
                  </a:cubicBezTo>
                  <a:cubicBezTo>
                    <a:pt x="1632" y="305"/>
                    <a:pt x="1630" y="311"/>
                    <a:pt x="1629" y="317"/>
                  </a:cubicBezTo>
                  <a:cubicBezTo>
                    <a:pt x="1628" y="318"/>
                    <a:pt x="1627" y="318"/>
                    <a:pt x="1626" y="317"/>
                  </a:cubicBezTo>
                  <a:cubicBezTo>
                    <a:pt x="1623" y="313"/>
                    <a:pt x="1624" y="308"/>
                    <a:pt x="1626" y="303"/>
                  </a:cubicBezTo>
                  <a:cubicBezTo>
                    <a:pt x="1626" y="303"/>
                    <a:pt x="1625" y="303"/>
                    <a:pt x="1625" y="303"/>
                  </a:cubicBezTo>
                  <a:cubicBezTo>
                    <a:pt x="1624" y="304"/>
                    <a:pt x="1622" y="302"/>
                    <a:pt x="1624" y="301"/>
                  </a:cubicBezTo>
                  <a:cubicBezTo>
                    <a:pt x="1625" y="300"/>
                    <a:pt x="1627" y="299"/>
                    <a:pt x="1629" y="297"/>
                  </a:cubicBezTo>
                  <a:cubicBezTo>
                    <a:pt x="1631" y="295"/>
                    <a:pt x="1633" y="292"/>
                    <a:pt x="1636" y="290"/>
                  </a:cubicBezTo>
                  <a:cubicBezTo>
                    <a:pt x="1642" y="278"/>
                    <a:pt x="1651" y="268"/>
                    <a:pt x="1662" y="259"/>
                  </a:cubicBezTo>
                  <a:cubicBezTo>
                    <a:pt x="1654" y="260"/>
                    <a:pt x="1646" y="262"/>
                    <a:pt x="1638" y="264"/>
                  </a:cubicBezTo>
                  <a:cubicBezTo>
                    <a:pt x="1638" y="264"/>
                    <a:pt x="1638" y="264"/>
                    <a:pt x="1638" y="264"/>
                  </a:cubicBezTo>
                  <a:cubicBezTo>
                    <a:pt x="1638" y="267"/>
                    <a:pt x="1635" y="267"/>
                    <a:pt x="1634" y="266"/>
                  </a:cubicBezTo>
                  <a:cubicBezTo>
                    <a:pt x="1631" y="267"/>
                    <a:pt x="1628" y="268"/>
                    <a:pt x="1626" y="270"/>
                  </a:cubicBezTo>
                  <a:cubicBezTo>
                    <a:pt x="1618" y="275"/>
                    <a:pt x="1611" y="280"/>
                    <a:pt x="1604" y="286"/>
                  </a:cubicBezTo>
                  <a:cubicBezTo>
                    <a:pt x="1606" y="291"/>
                    <a:pt x="1607" y="296"/>
                    <a:pt x="1608" y="301"/>
                  </a:cubicBezTo>
                  <a:cubicBezTo>
                    <a:pt x="1609" y="295"/>
                    <a:pt x="1610" y="289"/>
                    <a:pt x="1612" y="283"/>
                  </a:cubicBezTo>
                  <a:cubicBezTo>
                    <a:pt x="1612" y="281"/>
                    <a:pt x="1614" y="282"/>
                    <a:pt x="1614" y="283"/>
                  </a:cubicBezTo>
                  <a:cubicBezTo>
                    <a:pt x="1616" y="288"/>
                    <a:pt x="1617" y="294"/>
                    <a:pt x="1618" y="300"/>
                  </a:cubicBezTo>
                  <a:cubicBezTo>
                    <a:pt x="1620" y="288"/>
                    <a:pt x="1625" y="277"/>
                    <a:pt x="1633" y="268"/>
                  </a:cubicBezTo>
                  <a:cubicBezTo>
                    <a:pt x="1633" y="267"/>
                    <a:pt x="1634" y="268"/>
                    <a:pt x="1634" y="269"/>
                  </a:cubicBezTo>
                  <a:cubicBezTo>
                    <a:pt x="1623" y="282"/>
                    <a:pt x="1618" y="297"/>
                    <a:pt x="1619" y="314"/>
                  </a:cubicBezTo>
                  <a:cubicBezTo>
                    <a:pt x="1619" y="315"/>
                    <a:pt x="1617" y="315"/>
                    <a:pt x="1617" y="314"/>
                  </a:cubicBezTo>
                  <a:cubicBezTo>
                    <a:pt x="1617" y="305"/>
                    <a:pt x="1615" y="297"/>
                    <a:pt x="1613" y="289"/>
                  </a:cubicBezTo>
                  <a:cubicBezTo>
                    <a:pt x="1612" y="296"/>
                    <a:pt x="1611" y="303"/>
                    <a:pt x="1610" y="310"/>
                  </a:cubicBezTo>
                  <a:cubicBezTo>
                    <a:pt x="1610" y="310"/>
                    <a:pt x="1610" y="310"/>
                    <a:pt x="1610" y="310"/>
                  </a:cubicBezTo>
                  <a:cubicBezTo>
                    <a:pt x="1612" y="311"/>
                    <a:pt x="1613" y="311"/>
                    <a:pt x="1614" y="312"/>
                  </a:cubicBezTo>
                  <a:cubicBezTo>
                    <a:pt x="1615" y="313"/>
                    <a:pt x="1614" y="314"/>
                    <a:pt x="1613" y="313"/>
                  </a:cubicBezTo>
                  <a:cubicBezTo>
                    <a:pt x="1604" y="307"/>
                    <a:pt x="1586" y="317"/>
                    <a:pt x="1578" y="321"/>
                  </a:cubicBezTo>
                  <a:cubicBezTo>
                    <a:pt x="1572" y="324"/>
                    <a:pt x="1566" y="328"/>
                    <a:pt x="1561" y="333"/>
                  </a:cubicBezTo>
                  <a:cubicBezTo>
                    <a:pt x="1560" y="336"/>
                    <a:pt x="1559" y="339"/>
                    <a:pt x="1558" y="342"/>
                  </a:cubicBezTo>
                  <a:cubicBezTo>
                    <a:pt x="1563" y="338"/>
                    <a:pt x="1568" y="334"/>
                    <a:pt x="1574" y="331"/>
                  </a:cubicBezTo>
                  <a:cubicBezTo>
                    <a:pt x="1576" y="330"/>
                    <a:pt x="1579" y="329"/>
                    <a:pt x="1582" y="327"/>
                  </a:cubicBezTo>
                  <a:cubicBezTo>
                    <a:pt x="1589" y="323"/>
                    <a:pt x="1596" y="319"/>
                    <a:pt x="1603" y="316"/>
                  </a:cubicBezTo>
                  <a:cubicBezTo>
                    <a:pt x="1605" y="315"/>
                    <a:pt x="1607" y="317"/>
                    <a:pt x="1605" y="319"/>
                  </a:cubicBezTo>
                  <a:cubicBezTo>
                    <a:pt x="1601" y="323"/>
                    <a:pt x="1595" y="326"/>
                    <a:pt x="1589" y="328"/>
                  </a:cubicBezTo>
                  <a:cubicBezTo>
                    <a:pt x="1582" y="333"/>
                    <a:pt x="1575" y="337"/>
                    <a:pt x="1568" y="342"/>
                  </a:cubicBezTo>
                  <a:cubicBezTo>
                    <a:pt x="1567" y="342"/>
                    <a:pt x="1566" y="342"/>
                    <a:pt x="1565" y="341"/>
                  </a:cubicBezTo>
                  <a:cubicBezTo>
                    <a:pt x="1563" y="343"/>
                    <a:pt x="1560" y="345"/>
                    <a:pt x="1557" y="347"/>
                  </a:cubicBezTo>
                  <a:cubicBezTo>
                    <a:pt x="1554" y="364"/>
                    <a:pt x="1554" y="383"/>
                    <a:pt x="1554" y="395"/>
                  </a:cubicBezTo>
                  <a:cubicBezTo>
                    <a:pt x="1554" y="404"/>
                    <a:pt x="1555" y="412"/>
                    <a:pt x="1558" y="419"/>
                  </a:cubicBezTo>
                  <a:cubicBezTo>
                    <a:pt x="1559" y="409"/>
                    <a:pt x="1565" y="400"/>
                    <a:pt x="1572" y="392"/>
                  </a:cubicBezTo>
                  <a:cubicBezTo>
                    <a:pt x="1572" y="392"/>
                    <a:pt x="1574" y="393"/>
                    <a:pt x="1573" y="393"/>
                  </a:cubicBezTo>
                  <a:cubicBezTo>
                    <a:pt x="1565" y="404"/>
                    <a:pt x="1557" y="417"/>
                    <a:pt x="1562" y="430"/>
                  </a:cubicBezTo>
                  <a:cubicBezTo>
                    <a:pt x="1563" y="429"/>
                    <a:pt x="1564" y="428"/>
                    <a:pt x="1565" y="427"/>
                  </a:cubicBezTo>
                  <a:cubicBezTo>
                    <a:pt x="1570" y="410"/>
                    <a:pt x="1588" y="396"/>
                    <a:pt x="1602" y="388"/>
                  </a:cubicBezTo>
                  <a:cubicBezTo>
                    <a:pt x="1603" y="388"/>
                    <a:pt x="1605" y="389"/>
                    <a:pt x="1604" y="390"/>
                  </a:cubicBezTo>
                  <a:cubicBezTo>
                    <a:pt x="1592" y="399"/>
                    <a:pt x="1581" y="408"/>
                    <a:pt x="1575" y="419"/>
                  </a:cubicBezTo>
                  <a:cubicBezTo>
                    <a:pt x="1582" y="414"/>
                    <a:pt x="1590" y="411"/>
                    <a:pt x="1598" y="408"/>
                  </a:cubicBezTo>
                  <a:cubicBezTo>
                    <a:pt x="1606" y="406"/>
                    <a:pt x="1614" y="404"/>
                    <a:pt x="1622" y="404"/>
                  </a:cubicBezTo>
                  <a:cubicBezTo>
                    <a:pt x="1635" y="403"/>
                    <a:pt x="1654" y="408"/>
                    <a:pt x="1664" y="395"/>
                  </a:cubicBezTo>
                  <a:cubicBezTo>
                    <a:pt x="1664" y="394"/>
                    <a:pt x="1665" y="395"/>
                    <a:pt x="1665" y="395"/>
                  </a:cubicBezTo>
                  <a:cubicBezTo>
                    <a:pt x="1657" y="408"/>
                    <a:pt x="1645" y="406"/>
                    <a:pt x="1632" y="407"/>
                  </a:cubicBezTo>
                  <a:cubicBezTo>
                    <a:pt x="1610" y="409"/>
                    <a:pt x="1577" y="415"/>
                    <a:pt x="1572" y="439"/>
                  </a:cubicBezTo>
                  <a:cubicBezTo>
                    <a:pt x="1572" y="440"/>
                    <a:pt x="1572" y="441"/>
                    <a:pt x="1571" y="442"/>
                  </a:cubicBezTo>
                  <a:cubicBezTo>
                    <a:pt x="1571" y="442"/>
                    <a:pt x="1571" y="443"/>
                    <a:pt x="1571" y="444"/>
                  </a:cubicBezTo>
                  <a:cubicBezTo>
                    <a:pt x="1571" y="444"/>
                    <a:pt x="1571" y="445"/>
                    <a:pt x="1571" y="445"/>
                  </a:cubicBezTo>
                  <a:cubicBezTo>
                    <a:pt x="1573" y="447"/>
                    <a:pt x="1574" y="450"/>
                    <a:pt x="1576" y="452"/>
                  </a:cubicBezTo>
                  <a:cubicBezTo>
                    <a:pt x="1581" y="444"/>
                    <a:pt x="1594" y="440"/>
                    <a:pt x="1602" y="438"/>
                  </a:cubicBezTo>
                  <a:cubicBezTo>
                    <a:pt x="1631" y="434"/>
                    <a:pt x="1688" y="442"/>
                    <a:pt x="1696" y="404"/>
                  </a:cubicBezTo>
                  <a:cubicBezTo>
                    <a:pt x="1696" y="404"/>
                    <a:pt x="1697" y="403"/>
                    <a:pt x="1697" y="403"/>
                  </a:cubicBezTo>
                  <a:cubicBezTo>
                    <a:pt x="1697" y="402"/>
                    <a:pt x="1697" y="401"/>
                    <a:pt x="1697" y="400"/>
                  </a:cubicBezTo>
                  <a:cubicBezTo>
                    <a:pt x="1701" y="390"/>
                    <a:pt x="1711" y="384"/>
                    <a:pt x="1722" y="382"/>
                  </a:cubicBezTo>
                  <a:cubicBezTo>
                    <a:pt x="1749" y="377"/>
                    <a:pt x="1780" y="383"/>
                    <a:pt x="1792" y="350"/>
                  </a:cubicBezTo>
                  <a:cubicBezTo>
                    <a:pt x="1792" y="350"/>
                    <a:pt x="1793" y="350"/>
                    <a:pt x="1793" y="350"/>
                  </a:cubicBezTo>
                  <a:cubicBezTo>
                    <a:pt x="1788" y="365"/>
                    <a:pt x="1778" y="375"/>
                    <a:pt x="1763" y="380"/>
                  </a:cubicBezTo>
                  <a:cubicBezTo>
                    <a:pt x="1754" y="384"/>
                    <a:pt x="1744" y="385"/>
                    <a:pt x="1734" y="386"/>
                  </a:cubicBezTo>
                  <a:cubicBezTo>
                    <a:pt x="1721" y="388"/>
                    <a:pt x="1713" y="394"/>
                    <a:pt x="1710" y="406"/>
                  </a:cubicBezTo>
                  <a:cubicBezTo>
                    <a:pt x="1711" y="407"/>
                    <a:pt x="1711" y="407"/>
                    <a:pt x="1711" y="408"/>
                  </a:cubicBezTo>
                  <a:cubicBezTo>
                    <a:pt x="1711" y="406"/>
                    <a:pt x="1712" y="405"/>
                    <a:pt x="1712" y="403"/>
                  </a:cubicBezTo>
                  <a:cubicBezTo>
                    <a:pt x="1715" y="395"/>
                    <a:pt x="1720" y="398"/>
                    <a:pt x="1728" y="399"/>
                  </a:cubicBezTo>
                  <a:cubicBezTo>
                    <a:pt x="1780" y="405"/>
                    <a:pt x="1836" y="396"/>
                    <a:pt x="1858" y="343"/>
                  </a:cubicBezTo>
                  <a:cubicBezTo>
                    <a:pt x="1849" y="335"/>
                    <a:pt x="1838" y="332"/>
                    <a:pt x="1828" y="326"/>
                  </a:cubicBezTo>
                  <a:cubicBezTo>
                    <a:pt x="1817" y="320"/>
                    <a:pt x="1809" y="314"/>
                    <a:pt x="1799" y="305"/>
                  </a:cubicBezTo>
                  <a:cubicBezTo>
                    <a:pt x="1787" y="295"/>
                    <a:pt x="1776" y="286"/>
                    <a:pt x="1764" y="279"/>
                  </a:cubicBezTo>
                  <a:close/>
                  <a:moveTo>
                    <a:pt x="1872" y="361"/>
                  </a:moveTo>
                  <a:cubicBezTo>
                    <a:pt x="1871" y="360"/>
                    <a:pt x="1871" y="360"/>
                    <a:pt x="1871" y="359"/>
                  </a:cubicBezTo>
                  <a:cubicBezTo>
                    <a:pt x="1870" y="359"/>
                    <a:pt x="1870" y="359"/>
                    <a:pt x="1869" y="359"/>
                  </a:cubicBezTo>
                  <a:cubicBezTo>
                    <a:pt x="1870" y="387"/>
                    <a:pt x="1856" y="417"/>
                    <a:pt x="1832" y="431"/>
                  </a:cubicBezTo>
                  <a:cubicBezTo>
                    <a:pt x="1800" y="448"/>
                    <a:pt x="1761" y="440"/>
                    <a:pt x="1734" y="417"/>
                  </a:cubicBezTo>
                  <a:cubicBezTo>
                    <a:pt x="1729" y="415"/>
                    <a:pt x="1724" y="413"/>
                    <a:pt x="1720" y="411"/>
                  </a:cubicBezTo>
                  <a:cubicBezTo>
                    <a:pt x="1719" y="414"/>
                    <a:pt x="1720" y="418"/>
                    <a:pt x="1723" y="421"/>
                  </a:cubicBezTo>
                  <a:cubicBezTo>
                    <a:pt x="1724" y="421"/>
                    <a:pt x="1724" y="421"/>
                    <a:pt x="1724" y="421"/>
                  </a:cubicBezTo>
                  <a:cubicBezTo>
                    <a:pt x="1723" y="418"/>
                    <a:pt x="1728" y="416"/>
                    <a:pt x="1729" y="420"/>
                  </a:cubicBezTo>
                  <a:cubicBezTo>
                    <a:pt x="1730" y="421"/>
                    <a:pt x="1730" y="423"/>
                    <a:pt x="1731" y="424"/>
                  </a:cubicBezTo>
                  <a:cubicBezTo>
                    <a:pt x="1761" y="438"/>
                    <a:pt x="1801" y="452"/>
                    <a:pt x="1833" y="445"/>
                  </a:cubicBezTo>
                  <a:cubicBezTo>
                    <a:pt x="1869" y="437"/>
                    <a:pt x="1879" y="394"/>
                    <a:pt x="1872" y="361"/>
                  </a:cubicBezTo>
                  <a:close/>
                  <a:moveTo>
                    <a:pt x="1859" y="453"/>
                  </a:moveTo>
                  <a:cubicBezTo>
                    <a:pt x="1859" y="453"/>
                    <a:pt x="1858" y="454"/>
                    <a:pt x="1858" y="454"/>
                  </a:cubicBezTo>
                  <a:cubicBezTo>
                    <a:pt x="1858" y="454"/>
                    <a:pt x="1858" y="454"/>
                    <a:pt x="1858" y="454"/>
                  </a:cubicBezTo>
                  <a:cubicBezTo>
                    <a:pt x="1859" y="463"/>
                    <a:pt x="1856" y="474"/>
                    <a:pt x="1851" y="481"/>
                  </a:cubicBezTo>
                  <a:cubicBezTo>
                    <a:pt x="1849" y="485"/>
                    <a:pt x="1845" y="486"/>
                    <a:pt x="1841" y="489"/>
                  </a:cubicBezTo>
                  <a:cubicBezTo>
                    <a:pt x="1841" y="489"/>
                    <a:pt x="1840" y="489"/>
                    <a:pt x="1840" y="490"/>
                  </a:cubicBezTo>
                  <a:cubicBezTo>
                    <a:pt x="1837" y="511"/>
                    <a:pt x="1837" y="534"/>
                    <a:pt x="1845" y="554"/>
                  </a:cubicBezTo>
                  <a:cubicBezTo>
                    <a:pt x="1846" y="556"/>
                    <a:pt x="1845" y="558"/>
                    <a:pt x="1844" y="559"/>
                  </a:cubicBezTo>
                  <a:cubicBezTo>
                    <a:pt x="1844" y="559"/>
                    <a:pt x="1844" y="559"/>
                    <a:pt x="1844" y="559"/>
                  </a:cubicBezTo>
                  <a:cubicBezTo>
                    <a:pt x="1846" y="566"/>
                    <a:pt x="1849" y="572"/>
                    <a:pt x="1851" y="579"/>
                  </a:cubicBezTo>
                  <a:cubicBezTo>
                    <a:pt x="1852" y="580"/>
                    <a:pt x="1850" y="583"/>
                    <a:pt x="1849" y="583"/>
                  </a:cubicBezTo>
                  <a:cubicBezTo>
                    <a:pt x="1839" y="585"/>
                    <a:pt x="1829" y="587"/>
                    <a:pt x="1820" y="589"/>
                  </a:cubicBezTo>
                  <a:cubicBezTo>
                    <a:pt x="1807" y="592"/>
                    <a:pt x="1802" y="590"/>
                    <a:pt x="1811" y="603"/>
                  </a:cubicBezTo>
                  <a:cubicBezTo>
                    <a:pt x="1817" y="612"/>
                    <a:pt x="1826" y="618"/>
                    <a:pt x="1829" y="630"/>
                  </a:cubicBezTo>
                  <a:cubicBezTo>
                    <a:pt x="1831" y="642"/>
                    <a:pt x="1827" y="649"/>
                    <a:pt x="1820" y="658"/>
                  </a:cubicBezTo>
                  <a:cubicBezTo>
                    <a:pt x="1810" y="673"/>
                    <a:pt x="1801" y="686"/>
                    <a:pt x="1795" y="703"/>
                  </a:cubicBezTo>
                  <a:cubicBezTo>
                    <a:pt x="1781" y="737"/>
                    <a:pt x="1771" y="773"/>
                    <a:pt x="1759" y="808"/>
                  </a:cubicBezTo>
                  <a:cubicBezTo>
                    <a:pt x="1748" y="842"/>
                    <a:pt x="1739" y="874"/>
                    <a:pt x="1733" y="909"/>
                  </a:cubicBezTo>
                  <a:cubicBezTo>
                    <a:pt x="1736" y="936"/>
                    <a:pt x="1739" y="962"/>
                    <a:pt x="1740" y="989"/>
                  </a:cubicBezTo>
                  <a:cubicBezTo>
                    <a:pt x="1740" y="1015"/>
                    <a:pt x="1738" y="1041"/>
                    <a:pt x="1740" y="1067"/>
                  </a:cubicBezTo>
                  <a:cubicBezTo>
                    <a:pt x="1740" y="1067"/>
                    <a:pt x="1741" y="1069"/>
                    <a:pt x="1740" y="1070"/>
                  </a:cubicBezTo>
                  <a:cubicBezTo>
                    <a:pt x="1740" y="1070"/>
                    <a:pt x="1740" y="1070"/>
                    <a:pt x="1740" y="1070"/>
                  </a:cubicBezTo>
                  <a:cubicBezTo>
                    <a:pt x="1740" y="1073"/>
                    <a:pt x="1740" y="1076"/>
                    <a:pt x="1741" y="1079"/>
                  </a:cubicBezTo>
                  <a:cubicBezTo>
                    <a:pt x="1743" y="1079"/>
                    <a:pt x="1745" y="1083"/>
                    <a:pt x="1743" y="1085"/>
                  </a:cubicBezTo>
                  <a:cubicBezTo>
                    <a:pt x="1742" y="1086"/>
                    <a:pt x="1742" y="1086"/>
                    <a:pt x="1742" y="1086"/>
                  </a:cubicBezTo>
                  <a:cubicBezTo>
                    <a:pt x="1742" y="1086"/>
                    <a:pt x="1742" y="1087"/>
                    <a:pt x="1742" y="1087"/>
                  </a:cubicBezTo>
                  <a:cubicBezTo>
                    <a:pt x="1747" y="1115"/>
                    <a:pt x="1764" y="1145"/>
                    <a:pt x="1780" y="1168"/>
                  </a:cubicBezTo>
                  <a:cubicBezTo>
                    <a:pt x="1796" y="1191"/>
                    <a:pt x="1821" y="1206"/>
                    <a:pt x="1843" y="1223"/>
                  </a:cubicBezTo>
                  <a:cubicBezTo>
                    <a:pt x="1857" y="1234"/>
                    <a:pt x="1864" y="1244"/>
                    <a:pt x="1868" y="1257"/>
                  </a:cubicBezTo>
                  <a:cubicBezTo>
                    <a:pt x="1868" y="1257"/>
                    <a:pt x="1868" y="1257"/>
                    <a:pt x="1869" y="1257"/>
                  </a:cubicBezTo>
                  <a:cubicBezTo>
                    <a:pt x="1870" y="1252"/>
                    <a:pt x="1873" y="1246"/>
                    <a:pt x="1878" y="1244"/>
                  </a:cubicBezTo>
                  <a:cubicBezTo>
                    <a:pt x="1873" y="1245"/>
                    <a:pt x="1870" y="1240"/>
                    <a:pt x="1872" y="1235"/>
                  </a:cubicBezTo>
                  <a:cubicBezTo>
                    <a:pt x="1877" y="1222"/>
                    <a:pt x="1876" y="1204"/>
                    <a:pt x="1879" y="1190"/>
                  </a:cubicBezTo>
                  <a:cubicBezTo>
                    <a:pt x="1882" y="1168"/>
                    <a:pt x="1887" y="1149"/>
                    <a:pt x="1884" y="1127"/>
                  </a:cubicBezTo>
                  <a:cubicBezTo>
                    <a:pt x="1878" y="1092"/>
                    <a:pt x="1867" y="1059"/>
                    <a:pt x="1858" y="1026"/>
                  </a:cubicBezTo>
                  <a:cubicBezTo>
                    <a:pt x="1848" y="992"/>
                    <a:pt x="1838" y="959"/>
                    <a:pt x="1827" y="925"/>
                  </a:cubicBezTo>
                  <a:cubicBezTo>
                    <a:pt x="1821" y="907"/>
                    <a:pt x="1818" y="887"/>
                    <a:pt x="1820" y="868"/>
                  </a:cubicBezTo>
                  <a:cubicBezTo>
                    <a:pt x="1814" y="882"/>
                    <a:pt x="1810" y="896"/>
                    <a:pt x="1806" y="912"/>
                  </a:cubicBezTo>
                  <a:cubicBezTo>
                    <a:pt x="1795" y="964"/>
                    <a:pt x="1784" y="1017"/>
                    <a:pt x="1774" y="1070"/>
                  </a:cubicBezTo>
                  <a:cubicBezTo>
                    <a:pt x="1774" y="1071"/>
                    <a:pt x="1772" y="1071"/>
                    <a:pt x="1772" y="1070"/>
                  </a:cubicBezTo>
                  <a:cubicBezTo>
                    <a:pt x="1771" y="1046"/>
                    <a:pt x="1777" y="1022"/>
                    <a:pt x="1782" y="999"/>
                  </a:cubicBezTo>
                  <a:cubicBezTo>
                    <a:pt x="1787" y="973"/>
                    <a:pt x="1793" y="947"/>
                    <a:pt x="1799" y="920"/>
                  </a:cubicBezTo>
                  <a:cubicBezTo>
                    <a:pt x="1803" y="897"/>
                    <a:pt x="1809" y="875"/>
                    <a:pt x="1814" y="852"/>
                  </a:cubicBezTo>
                  <a:cubicBezTo>
                    <a:pt x="1817" y="839"/>
                    <a:pt x="1822" y="827"/>
                    <a:pt x="1823" y="814"/>
                  </a:cubicBezTo>
                  <a:cubicBezTo>
                    <a:pt x="1820" y="822"/>
                    <a:pt x="1817" y="830"/>
                    <a:pt x="1814" y="838"/>
                  </a:cubicBezTo>
                  <a:cubicBezTo>
                    <a:pt x="1800" y="875"/>
                    <a:pt x="1786" y="915"/>
                    <a:pt x="1780" y="954"/>
                  </a:cubicBezTo>
                  <a:cubicBezTo>
                    <a:pt x="1779" y="957"/>
                    <a:pt x="1774" y="957"/>
                    <a:pt x="1774" y="953"/>
                  </a:cubicBezTo>
                  <a:cubicBezTo>
                    <a:pt x="1773" y="914"/>
                    <a:pt x="1778" y="880"/>
                    <a:pt x="1792" y="843"/>
                  </a:cubicBezTo>
                  <a:cubicBezTo>
                    <a:pt x="1808" y="804"/>
                    <a:pt x="1828" y="767"/>
                    <a:pt x="1846" y="729"/>
                  </a:cubicBezTo>
                  <a:cubicBezTo>
                    <a:pt x="1864" y="689"/>
                    <a:pt x="1883" y="649"/>
                    <a:pt x="1899" y="607"/>
                  </a:cubicBezTo>
                  <a:cubicBezTo>
                    <a:pt x="1913" y="569"/>
                    <a:pt x="1927" y="527"/>
                    <a:pt x="1926" y="486"/>
                  </a:cubicBezTo>
                  <a:cubicBezTo>
                    <a:pt x="1903" y="475"/>
                    <a:pt x="1880" y="465"/>
                    <a:pt x="1859" y="453"/>
                  </a:cubicBezTo>
                  <a:close/>
                  <a:moveTo>
                    <a:pt x="1941" y="1236"/>
                  </a:moveTo>
                  <a:cubicBezTo>
                    <a:pt x="1941" y="1240"/>
                    <a:pt x="1939" y="1242"/>
                    <a:pt x="1944" y="1244"/>
                  </a:cubicBezTo>
                  <a:cubicBezTo>
                    <a:pt x="1950" y="1245"/>
                    <a:pt x="1956" y="1240"/>
                    <a:pt x="1957" y="1234"/>
                  </a:cubicBezTo>
                  <a:cubicBezTo>
                    <a:pt x="1960" y="1225"/>
                    <a:pt x="1960" y="1213"/>
                    <a:pt x="1960" y="1202"/>
                  </a:cubicBezTo>
                  <a:cubicBezTo>
                    <a:pt x="1957" y="1200"/>
                    <a:pt x="1957" y="1197"/>
                    <a:pt x="1954" y="1195"/>
                  </a:cubicBezTo>
                  <a:cubicBezTo>
                    <a:pt x="1951" y="1193"/>
                    <a:pt x="1944" y="1198"/>
                    <a:pt x="1943" y="1201"/>
                  </a:cubicBezTo>
                  <a:cubicBezTo>
                    <a:pt x="1939" y="1206"/>
                    <a:pt x="1941" y="1220"/>
                    <a:pt x="1941" y="1226"/>
                  </a:cubicBezTo>
                  <a:cubicBezTo>
                    <a:pt x="1941" y="1229"/>
                    <a:pt x="1941" y="1232"/>
                    <a:pt x="1941" y="1236"/>
                  </a:cubicBezTo>
                  <a:close/>
                  <a:moveTo>
                    <a:pt x="1939" y="1186"/>
                  </a:moveTo>
                  <a:cubicBezTo>
                    <a:pt x="1948" y="1171"/>
                    <a:pt x="1966" y="1178"/>
                    <a:pt x="1971" y="1191"/>
                  </a:cubicBezTo>
                  <a:cubicBezTo>
                    <a:pt x="1972" y="1193"/>
                    <a:pt x="1972" y="1195"/>
                    <a:pt x="1971" y="1197"/>
                  </a:cubicBezTo>
                  <a:cubicBezTo>
                    <a:pt x="1971" y="1198"/>
                    <a:pt x="1972" y="1198"/>
                    <a:pt x="1972" y="1199"/>
                  </a:cubicBezTo>
                  <a:cubicBezTo>
                    <a:pt x="1973" y="1203"/>
                    <a:pt x="1974" y="1214"/>
                    <a:pt x="1974" y="1223"/>
                  </a:cubicBezTo>
                  <a:cubicBezTo>
                    <a:pt x="1974" y="1222"/>
                    <a:pt x="1975" y="1221"/>
                    <a:pt x="1975" y="1221"/>
                  </a:cubicBezTo>
                  <a:cubicBezTo>
                    <a:pt x="1978" y="1218"/>
                    <a:pt x="1982" y="1217"/>
                    <a:pt x="1986" y="1217"/>
                  </a:cubicBezTo>
                  <a:cubicBezTo>
                    <a:pt x="2001" y="1219"/>
                    <a:pt x="2001" y="1230"/>
                    <a:pt x="1998" y="1243"/>
                  </a:cubicBezTo>
                  <a:cubicBezTo>
                    <a:pt x="2001" y="1237"/>
                    <a:pt x="2007" y="1233"/>
                    <a:pt x="2014" y="1238"/>
                  </a:cubicBezTo>
                  <a:cubicBezTo>
                    <a:pt x="2016" y="1240"/>
                    <a:pt x="2018" y="1242"/>
                    <a:pt x="2019" y="1244"/>
                  </a:cubicBezTo>
                  <a:cubicBezTo>
                    <a:pt x="2020" y="1243"/>
                    <a:pt x="2020" y="1242"/>
                    <a:pt x="2021" y="1241"/>
                  </a:cubicBezTo>
                  <a:cubicBezTo>
                    <a:pt x="2020" y="1241"/>
                    <a:pt x="2020" y="1240"/>
                    <a:pt x="2020" y="1239"/>
                  </a:cubicBezTo>
                  <a:cubicBezTo>
                    <a:pt x="2021" y="1230"/>
                    <a:pt x="2021" y="1219"/>
                    <a:pt x="2020" y="1209"/>
                  </a:cubicBezTo>
                  <a:cubicBezTo>
                    <a:pt x="2020" y="1209"/>
                    <a:pt x="2020" y="1209"/>
                    <a:pt x="2020" y="1209"/>
                  </a:cubicBezTo>
                  <a:cubicBezTo>
                    <a:pt x="2018" y="1208"/>
                    <a:pt x="2016" y="1207"/>
                    <a:pt x="2017" y="1204"/>
                  </a:cubicBezTo>
                  <a:cubicBezTo>
                    <a:pt x="2017" y="1204"/>
                    <a:pt x="2017" y="1204"/>
                    <a:pt x="2017" y="1204"/>
                  </a:cubicBezTo>
                  <a:cubicBezTo>
                    <a:pt x="2001" y="1180"/>
                    <a:pt x="1968" y="1164"/>
                    <a:pt x="1941" y="1173"/>
                  </a:cubicBezTo>
                  <a:cubicBezTo>
                    <a:pt x="1927" y="1178"/>
                    <a:pt x="1923" y="1187"/>
                    <a:pt x="1918" y="1200"/>
                  </a:cubicBezTo>
                  <a:cubicBezTo>
                    <a:pt x="1915" y="1206"/>
                    <a:pt x="1914" y="1213"/>
                    <a:pt x="1913" y="1220"/>
                  </a:cubicBezTo>
                  <a:cubicBezTo>
                    <a:pt x="1921" y="1213"/>
                    <a:pt x="1928" y="1205"/>
                    <a:pt x="1936" y="1198"/>
                  </a:cubicBezTo>
                  <a:cubicBezTo>
                    <a:pt x="1936" y="1194"/>
                    <a:pt x="1937" y="1189"/>
                    <a:pt x="1939" y="1186"/>
                  </a:cubicBezTo>
                  <a:close/>
                  <a:moveTo>
                    <a:pt x="2031" y="1232"/>
                  </a:moveTo>
                  <a:cubicBezTo>
                    <a:pt x="2048" y="1238"/>
                    <a:pt x="2063" y="1247"/>
                    <a:pt x="2081" y="1252"/>
                  </a:cubicBezTo>
                  <a:cubicBezTo>
                    <a:pt x="2101" y="1258"/>
                    <a:pt x="2122" y="1265"/>
                    <a:pt x="2142" y="1271"/>
                  </a:cubicBezTo>
                  <a:cubicBezTo>
                    <a:pt x="2177" y="1280"/>
                    <a:pt x="2211" y="1285"/>
                    <a:pt x="2245" y="1288"/>
                  </a:cubicBezTo>
                  <a:cubicBezTo>
                    <a:pt x="2244" y="1287"/>
                    <a:pt x="2243" y="1286"/>
                    <a:pt x="2242" y="1285"/>
                  </a:cubicBezTo>
                  <a:cubicBezTo>
                    <a:pt x="2240" y="1283"/>
                    <a:pt x="2242" y="1280"/>
                    <a:pt x="2245" y="1279"/>
                  </a:cubicBezTo>
                  <a:cubicBezTo>
                    <a:pt x="2251" y="1279"/>
                    <a:pt x="2257" y="1280"/>
                    <a:pt x="2263" y="1280"/>
                  </a:cubicBezTo>
                  <a:cubicBezTo>
                    <a:pt x="2270" y="1281"/>
                    <a:pt x="2277" y="1283"/>
                    <a:pt x="2284" y="1284"/>
                  </a:cubicBezTo>
                  <a:cubicBezTo>
                    <a:pt x="2292" y="1278"/>
                    <a:pt x="2301" y="1278"/>
                    <a:pt x="2313" y="1277"/>
                  </a:cubicBezTo>
                  <a:cubicBezTo>
                    <a:pt x="2324" y="1244"/>
                    <a:pt x="2340" y="1212"/>
                    <a:pt x="2359" y="1183"/>
                  </a:cubicBezTo>
                  <a:cubicBezTo>
                    <a:pt x="2354" y="1182"/>
                    <a:pt x="2348" y="1183"/>
                    <a:pt x="2344" y="1183"/>
                  </a:cubicBezTo>
                  <a:cubicBezTo>
                    <a:pt x="2329" y="1182"/>
                    <a:pt x="2314" y="1181"/>
                    <a:pt x="2300" y="1179"/>
                  </a:cubicBezTo>
                  <a:cubicBezTo>
                    <a:pt x="2272" y="1174"/>
                    <a:pt x="2245" y="1163"/>
                    <a:pt x="2219" y="1152"/>
                  </a:cubicBezTo>
                  <a:cubicBezTo>
                    <a:pt x="2201" y="1150"/>
                    <a:pt x="2181" y="1157"/>
                    <a:pt x="2165" y="1162"/>
                  </a:cubicBezTo>
                  <a:cubicBezTo>
                    <a:pt x="2141" y="1169"/>
                    <a:pt x="2114" y="1179"/>
                    <a:pt x="2095" y="1196"/>
                  </a:cubicBezTo>
                  <a:cubicBezTo>
                    <a:pt x="2088" y="1203"/>
                    <a:pt x="2078" y="1213"/>
                    <a:pt x="2076" y="1224"/>
                  </a:cubicBezTo>
                  <a:cubicBezTo>
                    <a:pt x="2072" y="1229"/>
                    <a:pt x="2073" y="1232"/>
                    <a:pt x="2080" y="1234"/>
                  </a:cubicBezTo>
                  <a:cubicBezTo>
                    <a:pt x="2085" y="1240"/>
                    <a:pt x="2088" y="1240"/>
                    <a:pt x="2091" y="1234"/>
                  </a:cubicBezTo>
                  <a:cubicBezTo>
                    <a:pt x="2094" y="1231"/>
                    <a:pt x="2097" y="1227"/>
                    <a:pt x="2099" y="1224"/>
                  </a:cubicBezTo>
                  <a:cubicBezTo>
                    <a:pt x="2109" y="1213"/>
                    <a:pt x="2119" y="1206"/>
                    <a:pt x="2134" y="1206"/>
                  </a:cubicBezTo>
                  <a:cubicBezTo>
                    <a:pt x="2135" y="1206"/>
                    <a:pt x="2136" y="1208"/>
                    <a:pt x="2135" y="1209"/>
                  </a:cubicBezTo>
                  <a:cubicBezTo>
                    <a:pt x="2126" y="1222"/>
                    <a:pt x="2115" y="1232"/>
                    <a:pt x="2101" y="1238"/>
                  </a:cubicBezTo>
                  <a:cubicBezTo>
                    <a:pt x="2099" y="1239"/>
                    <a:pt x="2097" y="1236"/>
                    <a:pt x="2099" y="1235"/>
                  </a:cubicBezTo>
                  <a:cubicBezTo>
                    <a:pt x="2103" y="1233"/>
                    <a:pt x="2126" y="1220"/>
                    <a:pt x="2124" y="1217"/>
                  </a:cubicBezTo>
                  <a:cubicBezTo>
                    <a:pt x="2118" y="1204"/>
                    <a:pt x="2102" y="1226"/>
                    <a:pt x="2098" y="1231"/>
                  </a:cubicBezTo>
                  <a:cubicBezTo>
                    <a:pt x="2094" y="1236"/>
                    <a:pt x="2085" y="1250"/>
                    <a:pt x="2077" y="1249"/>
                  </a:cubicBezTo>
                  <a:cubicBezTo>
                    <a:pt x="2061" y="1247"/>
                    <a:pt x="2075" y="1217"/>
                    <a:pt x="2079" y="1211"/>
                  </a:cubicBezTo>
                  <a:cubicBezTo>
                    <a:pt x="2095" y="1184"/>
                    <a:pt x="2125" y="1172"/>
                    <a:pt x="2154" y="1162"/>
                  </a:cubicBezTo>
                  <a:cubicBezTo>
                    <a:pt x="2170" y="1157"/>
                    <a:pt x="2192" y="1149"/>
                    <a:pt x="2211" y="1150"/>
                  </a:cubicBezTo>
                  <a:cubicBezTo>
                    <a:pt x="2179" y="1137"/>
                    <a:pt x="2147" y="1126"/>
                    <a:pt x="2112" y="1127"/>
                  </a:cubicBezTo>
                  <a:cubicBezTo>
                    <a:pt x="2110" y="1127"/>
                    <a:pt x="2110" y="1124"/>
                    <a:pt x="2112" y="1123"/>
                  </a:cubicBezTo>
                  <a:cubicBezTo>
                    <a:pt x="2116" y="1123"/>
                    <a:pt x="2121" y="1123"/>
                    <a:pt x="2125" y="1122"/>
                  </a:cubicBezTo>
                  <a:cubicBezTo>
                    <a:pt x="2117" y="1121"/>
                    <a:pt x="2110" y="1120"/>
                    <a:pt x="2103" y="1120"/>
                  </a:cubicBezTo>
                  <a:cubicBezTo>
                    <a:pt x="2089" y="1119"/>
                    <a:pt x="2084" y="1119"/>
                    <a:pt x="2072" y="1131"/>
                  </a:cubicBezTo>
                  <a:cubicBezTo>
                    <a:pt x="2069" y="1133"/>
                    <a:pt x="2069" y="1136"/>
                    <a:pt x="2066" y="1139"/>
                  </a:cubicBezTo>
                  <a:cubicBezTo>
                    <a:pt x="2059" y="1144"/>
                    <a:pt x="2049" y="1141"/>
                    <a:pt x="2043" y="1147"/>
                  </a:cubicBezTo>
                  <a:cubicBezTo>
                    <a:pt x="2042" y="1148"/>
                    <a:pt x="2042" y="1148"/>
                    <a:pt x="2041" y="1148"/>
                  </a:cubicBezTo>
                  <a:cubicBezTo>
                    <a:pt x="2041" y="1158"/>
                    <a:pt x="2042" y="1167"/>
                    <a:pt x="2040" y="1176"/>
                  </a:cubicBezTo>
                  <a:cubicBezTo>
                    <a:pt x="2038" y="1187"/>
                    <a:pt x="2033" y="1193"/>
                    <a:pt x="2027" y="1201"/>
                  </a:cubicBezTo>
                  <a:cubicBezTo>
                    <a:pt x="2028" y="1209"/>
                    <a:pt x="2027" y="1217"/>
                    <a:pt x="2025" y="1225"/>
                  </a:cubicBezTo>
                  <a:cubicBezTo>
                    <a:pt x="2027" y="1227"/>
                    <a:pt x="2028" y="1229"/>
                    <a:pt x="2029" y="1232"/>
                  </a:cubicBezTo>
                  <a:cubicBezTo>
                    <a:pt x="2030" y="1232"/>
                    <a:pt x="2030" y="1232"/>
                    <a:pt x="2031" y="1232"/>
                  </a:cubicBezTo>
                  <a:close/>
                  <a:moveTo>
                    <a:pt x="2548" y="1305"/>
                  </a:moveTo>
                  <a:cubicBezTo>
                    <a:pt x="2548" y="1306"/>
                    <a:pt x="2548" y="1307"/>
                    <a:pt x="2547" y="1308"/>
                  </a:cubicBezTo>
                  <a:cubicBezTo>
                    <a:pt x="2548" y="1308"/>
                    <a:pt x="2549" y="1308"/>
                    <a:pt x="2549" y="1308"/>
                  </a:cubicBezTo>
                  <a:cubicBezTo>
                    <a:pt x="2549" y="1307"/>
                    <a:pt x="2549" y="1306"/>
                    <a:pt x="2548" y="1305"/>
                  </a:cubicBezTo>
                  <a:close/>
                  <a:moveTo>
                    <a:pt x="2537" y="1294"/>
                  </a:moveTo>
                  <a:cubicBezTo>
                    <a:pt x="2538" y="1292"/>
                    <a:pt x="2538" y="1290"/>
                    <a:pt x="2539" y="1289"/>
                  </a:cubicBezTo>
                  <a:cubicBezTo>
                    <a:pt x="2535" y="1283"/>
                    <a:pt x="2530" y="1277"/>
                    <a:pt x="2525" y="1272"/>
                  </a:cubicBezTo>
                  <a:cubicBezTo>
                    <a:pt x="2517" y="1265"/>
                    <a:pt x="2505" y="1261"/>
                    <a:pt x="2496" y="1255"/>
                  </a:cubicBezTo>
                  <a:cubicBezTo>
                    <a:pt x="2493" y="1253"/>
                    <a:pt x="2495" y="1250"/>
                    <a:pt x="2498" y="1250"/>
                  </a:cubicBezTo>
                  <a:cubicBezTo>
                    <a:pt x="2508" y="1252"/>
                    <a:pt x="2520" y="1255"/>
                    <a:pt x="2528" y="1262"/>
                  </a:cubicBezTo>
                  <a:cubicBezTo>
                    <a:pt x="2535" y="1268"/>
                    <a:pt x="2540" y="1277"/>
                    <a:pt x="2544" y="1285"/>
                  </a:cubicBezTo>
                  <a:cubicBezTo>
                    <a:pt x="2546" y="1288"/>
                    <a:pt x="2548" y="1291"/>
                    <a:pt x="2548" y="1294"/>
                  </a:cubicBezTo>
                  <a:cubicBezTo>
                    <a:pt x="2550" y="1296"/>
                    <a:pt x="2551" y="1298"/>
                    <a:pt x="2552" y="1300"/>
                  </a:cubicBezTo>
                  <a:cubicBezTo>
                    <a:pt x="2553" y="1303"/>
                    <a:pt x="2555" y="1306"/>
                    <a:pt x="2558" y="1307"/>
                  </a:cubicBezTo>
                  <a:cubicBezTo>
                    <a:pt x="2559" y="1307"/>
                    <a:pt x="2561" y="1306"/>
                    <a:pt x="2562" y="1306"/>
                  </a:cubicBezTo>
                  <a:cubicBezTo>
                    <a:pt x="2563" y="1306"/>
                    <a:pt x="2563" y="1306"/>
                    <a:pt x="2564" y="1306"/>
                  </a:cubicBezTo>
                  <a:cubicBezTo>
                    <a:pt x="2571" y="1302"/>
                    <a:pt x="2568" y="1295"/>
                    <a:pt x="2567" y="1287"/>
                  </a:cubicBezTo>
                  <a:cubicBezTo>
                    <a:pt x="2564" y="1274"/>
                    <a:pt x="2558" y="1263"/>
                    <a:pt x="2550" y="1253"/>
                  </a:cubicBezTo>
                  <a:cubicBezTo>
                    <a:pt x="2539" y="1243"/>
                    <a:pt x="2527" y="1235"/>
                    <a:pt x="2516" y="1229"/>
                  </a:cubicBezTo>
                  <a:cubicBezTo>
                    <a:pt x="2514" y="1228"/>
                    <a:pt x="2515" y="1224"/>
                    <a:pt x="2518" y="1225"/>
                  </a:cubicBezTo>
                  <a:cubicBezTo>
                    <a:pt x="2535" y="1229"/>
                    <a:pt x="2544" y="1240"/>
                    <a:pt x="2554" y="1253"/>
                  </a:cubicBezTo>
                  <a:cubicBezTo>
                    <a:pt x="2566" y="1264"/>
                    <a:pt x="2579" y="1279"/>
                    <a:pt x="2582" y="1292"/>
                  </a:cubicBezTo>
                  <a:cubicBezTo>
                    <a:pt x="2586" y="1290"/>
                    <a:pt x="2591" y="1288"/>
                    <a:pt x="2595" y="1287"/>
                  </a:cubicBezTo>
                  <a:cubicBezTo>
                    <a:pt x="2594" y="1280"/>
                    <a:pt x="2592" y="1272"/>
                    <a:pt x="2591" y="1269"/>
                  </a:cubicBezTo>
                  <a:cubicBezTo>
                    <a:pt x="2588" y="1260"/>
                    <a:pt x="2584" y="1252"/>
                    <a:pt x="2579" y="1243"/>
                  </a:cubicBezTo>
                  <a:cubicBezTo>
                    <a:pt x="2567" y="1225"/>
                    <a:pt x="2550" y="1217"/>
                    <a:pt x="2533" y="1205"/>
                  </a:cubicBezTo>
                  <a:cubicBezTo>
                    <a:pt x="2531" y="1204"/>
                    <a:pt x="2533" y="1201"/>
                    <a:pt x="2534" y="1202"/>
                  </a:cubicBezTo>
                  <a:cubicBezTo>
                    <a:pt x="2548" y="1211"/>
                    <a:pt x="2563" y="1217"/>
                    <a:pt x="2574" y="1229"/>
                  </a:cubicBezTo>
                  <a:cubicBezTo>
                    <a:pt x="2584" y="1240"/>
                    <a:pt x="2591" y="1253"/>
                    <a:pt x="2597" y="1267"/>
                  </a:cubicBezTo>
                  <a:cubicBezTo>
                    <a:pt x="2599" y="1273"/>
                    <a:pt x="2602" y="1282"/>
                    <a:pt x="2603" y="1290"/>
                  </a:cubicBezTo>
                  <a:cubicBezTo>
                    <a:pt x="2603" y="1290"/>
                    <a:pt x="2603" y="1290"/>
                    <a:pt x="2604" y="1290"/>
                  </a:cubicBezTo>
                  <a:cubicBezTo>
                    <a:pt x="2618" y="1284"/>
                    <a:pt x="2610" y="1258"/>
                    <a:pt x="2607" y="1249"/>
                  </a:cubicBezTo>
                  <a:cubicBezTo>
                    <a:pt x="2602" y="1233"/>
                    <a:pt x="2592" y="1222"/>
                    <a:pt x="2578" y="1214"/>
                  </a:cubicBezTo>
                  <a:cubicBezTo>
                    <a:pt x="2554" y="1201"/>
                    <a:pt x="2529" y="1191"/>
                    <a:pt x="2502" y="1190"/>
                  </a:cubicBezTo>
                  <a:cubicBezTo>
                    <a:pt x="2478" y="1189"/>
                    <a:pt x="2454" y="1192"/>
                    <a:pt x="2430" y="1193"/>
                  </a:cubicBezTo>
                  <a:cubicBezTo>
                    <a:pt x="2415" y="1194"/>
                    <a:pt x="2398" y="1195"/>
                    <a:pt x="2384" y="1187"/>
                  </a:cubicBezTo>
                  <a:cubicBezTo>
                    <a:pt x="2381" y="1197"/>
                    <a:pt x="2373" y="1209"/>
                    <a:pt x="2370" y="1218"/>
                  </a:cubicBezTo>
                  <a:cubicBezTo>
                    <a:pt x="2368" y="1227"/>
                    <a:pt x="2367" y="1237"/>
                    <a:pt x="2367" y="1247"/>
                  </a:cubicBezTo>
                  <a:cubicBezTo>
                    <a:pt x="2394" y="1271"/>
                    <a:pt x="2435" y="1248"/>
                    <a:pt x="2467" y="1260"/>
                  </a:cubicBezTo>
                  <a:cubicBezTo>
                    <a:pt x="2481" y="1266"/>
                    <a:pt x="2495" y="1276"/>
                    <a:pt x="2507" y="1285"/>
                  </a:cubicBezTo>
                  <a:cubicBezTo>
                    <a:pt x="2513" y="1288"/>
                    <a:pt x="2517" y="1294"/>
                    <a:pt x="2522" y="1298"/>
                  </a:cubicBezTo>
                  <a:cubicBezTo>
                    <a:pt x="2531" y="1303"/>
                    <a:pt x="2533" y="1304"/>
                    <a:pt x="2537" y="1294"/>
                  </a:cubicBezTo>
                  <a:close/>
                  <a:moveTo>
                    <a:pt x="2584" y="1299"/>
                  </a:moveTo>
                  <a:cubicBezTo>
                    <a:pt x="2585" y="1299"/>
                    <a:pt x="2585" y="1299"/>
                    <a:pt x="2585" y="1300"/>
                  </a:cubicBezTo>
                  <a:cubicBezTo>
                    <a:pt x="2592" y="1303"/>
                    <a:pt x="2594" y="1298"/>
                    <a:pt x="2595" y="1290"/>
                  </a:cubicBezTo>
                  <a:cubicBezTo>
                    <a:pt x="2593" y="1291"/>
                    <a:pt x="2591" y="1292"/>
                    <a:pt x="2589" y="1293"/>
                  </a:cubicBezTo>
                  <a:cubicBezTo>
                    <a:pt x="2583" y="1294"/>
                    <a:pt x="2582" y="1296"/>
                    <a:pt x="2584" y="1299"/>
                  </a:cubicBezTo>
                  <a:close/>
                  <a:moveTo>
                    <a:pt x="2581" y="1304"/>
                  </a:moveTo>
                  <a:cubicBezTo>
                    <a:pt x="2581" y="1304"/>
                    <a:pt x="2581" y="1304"/>
                    <a:pt x="2580" y="1304"/>
                  </a:cubicBezTo>
                  <a:cubicBezTo>
                    <a:pt x="2580" y="1305"/>
                    <a:pt x="2580" y="1305"/>
                    <a:pt x="2580" y="1305"/>
                  </a:cubicBezTo>
                  <a:cubicBezTo>
                    <a:pt x="2580" y="1305"/>
                    <a:pt x="2580" y="1305"/>
                    <a:pt x="2581" y="1305"/>
                  </a:cubicBezTo>
                  <a:cubicBezTo>
                    <a:pt x="2581" y="1305"/>
                    <a:pt x="2581" y="1305"/>
                    <a:pt x="2581" y="1305"/>
                  </a:cubicBezTo>
                  <a:cubicBezTo>
                    <a:pt x="2581" y="1305"/>
                    <a:pt x="2581" y="1305"/>
                    <a:pt x="2581" y="1304"/>
                  </a:cubicBezTo>
                  <a:close/>
                  <a:moveTo>
                    <a:pt x="2565" y="1192"/>
                  </a:moveTo>
                  <a:cubicBezTo>
                    <a:pt x="2565" y="1192"/>
                    <a:pt x="2566" y="1191"/>
                    <a:pt x="2566" y="1191"/>
                  </a:cubicBezTo>
                  <a:cubicBezTo>
                    <a:pt x="2568" y="1189"/>
                    <a:pt x="2571" y="1187"/>
                    <a:pt x="2573" y="1185"/>
                  </a:cubicBezTo>
                  <a:cubicBezTo>
                    <a:pt x="2568" y="1184"/>
                    <a:pt x="2563" y="1186"/>
                    <a:pt x="2558" y="1189"/>
                  </a:cubicBezTo>
                  <a:cubicBezTo>
                    <a:pt x="2561" y="1190"/>
                    <a:pt x="2563" y="1191"/>
                    <a:pt x="2565" y="1192"/>
                  </a:cubicBezTo>
                  <a:close/>
                  <a:moveTo>
                    <a:pt x="2516" y="1122"/>
                  </a:moveTo>
                  <a:cubicBezTo>
                    <a:pt x="2513" y="1105"/>
                    <a:pt x="2509" y="1088"/>
                    <a:pt x="2506" y="1070"/>
                  </a:cubicBezTo>
                  <a:cubicBezTo>
                    <a:pt x="2501" y="1039"/>
                    <a:pt x="2496" y="1006"/>
                    <a:pt x="2498" y="975"/>
                  </a:cubicBezTo>
                  <a:cubicBezTo>
                    <a:pt x="2494" y="975"/>
                    <a:pt x="2488" y="975"/>
                    <a:pt x="2485" y="975"/>
                  </a:cubicBezTo>
                  <a:cubicBezTo>
                    <a:pt x="2483" y="975"/>
                    <a:pt x="2480" y="975"/>
                    <a:pt x="2478" y="975"/>
                  </a:cubicBezTo>
                  <a:cubicBezTo>
                    <a:pt x="2472" y="1009"/>
                    <a:pt x="2463" y="1042"/>
                    <a:pt x="2456" y="1076"/>
                  </a:cubicBezTo>
                  <a:cubicBezTo>
                    <a:pt x="2448" y="1109"/>
                    <a:pt x="2444" y="1145"/>
                    <a:pt x="2433" y="1177"/>
                  </a:cubicBezTo>
                  <a:cubicBezTo>
                    <a:pt x="2447" y="1176"/>
                    <a:pt x="2462" y="1174"/>
                    <a:pt x="2477" y="1174"/>
                  </a:cubicBezTo>
                  <a:cubicBezTo>
                    <a:pt x="2490" y="1173"/>
                    <a:pt x="2504" y="1175"/>
                    <a:pt x="2518" y="1177"/>
                  </a:cubicBezTo>
                  <a:cubicBezTo>
                    <a:pt x="2518" y="1158"/>
                    <a:pt x="2519" y="1141"/>
                    <a:pt x="2516" y="1122"/>
                  </a:cubicBezTo>
                  <a:close/>
                  <a:moveTo>
                    <a:pt x="2524" y="1099"/>
                  </a:moveTo>
                  <a:cubicBezTo>
                    <a:pt x="2527" y="1096"/>
                    <a:pt x="2530" y="1092"/>
                    <a:pt x="2531" y="1091"/>
                  </a:cubicBezTo>
                  <a:cubicBezTo>
                    <a:pt x="2535" y="1087"/>
                    <a:pt x="2540" y="1083"/>
                    <a:pt x="2545" y="1079"/>
                  </a:cubicBezTo>
                  <a:cubicBezTo>
                    <a:pt x="2552" y="1073"/>
                    <a:pt x="2558" y="1067"/>
                    <a:pt x="2565" y="1061"/>
                  </a:cubicBezTo>
                  <a:cubicBezTo>
                    <a:pt x="2551" y="1072"/>
                    <a:pt x="2537" y="1082"/>
                    <a:pt x="2522" y="1090"/>
                  </a:cubicBezTo>
                  <a:cubicBezTo>
                    <a:pt x="2523" y="1093"/>
                    <a:pt x="2523" y="1096"/>
                    <a:pt x="2524" y="1099"/>
                  </a:cubicBezTo>
                  <a:close/>
                  <a:moveTo>
                    <a:pt x="2484" y="895"/>
                  </a:moveTo>
                  <a:cubicBezTo>
                    <a:pt x="2482" y="896"/>
                    <a:pt x="2480" y="896"/>
                    <a:pt x="2478" y="897"/>
                  </a:cubicBezTo>
                  <a:cubicBezTo>
                    <a:pt x="2477" y="897"/>
                    <a:pt x="2477" y="897"/>
                    <a:pt x="2476" y="897"/>
                  </a:cubicBezTo>
                  <a:cubicBezTo>
                    <a:pt x="2471" y="900"/>
                    <a:pt x="2465" y="903"/>
                    <a:pt x="2460" y="905"/>
                  </a:cubicBezTo>
                  <a:cubicBezTo>
                    <a:pt x="2460" y="905"/>
                    <a:pt x="2460" y="905"/>
                    <a:pt x="2460" y="906"/>
                  </a:cubicBezTo>
                  <a:cubicBezTo>
                    <a:pt x="2460" y="912"/>
                    <a:pt x="2469" y="929"/>
                    <a:pt x="2470" y="931"/>
                  </a:cubicBezTo>
                  <a:cubicBezTo>
                    <a:pt x="2471" y="935"/>
                    <a:pt x="2473" y="942"/>
                    <a:pt x="2476" y="945"/>
                  </a:cubicBezTo>
                  <a:cubicBezTo>
                    <a:pt x="2483" y="954"/>
                    <a:pt x="2488" y="949"/>
                    <a:pt x="2491" y="943"/>
                  </a:cubicBezTo>
                  <a:cubicBezTo>
                    <a:pt x="2495" y="935"/>
                    <a:pt x="2497" y="921"/>
                    <a:pt x="2505" y="915"/>
                  </a:cubicBezTo>
                  <a:cubicBezTo>
                    <a:pt x="2505" y="914"/>
                    <a:pt x="2506" y="913"/>
                    <a:pt x="2506" y="912"/>
                  </a:cubicBezTo>
                  <a:cubicBezTo>
                    <a:pt x="2506" y="912"/>
                    <a:pt x="2506" y="911"/>
                    <a:pt x="2507" y="910"/>
                  </a:cubicBezTo>
                  <a:cubicBezTo>
                    <a:pt x="2500" y="905"/>
                    <a:pt x="2493" y="901"/>
                    <a:pt x="2486" y="897"/>
                  </a:cubicBezTo>
                  <a:cubicBezTo>
                    <a:pt x="2485" y="897"/>
                    <a:pt x="2484" y="896"/>
                    <a:pt x="2484" y="895"/>
                  </a:cubicBezTo>
                  <a:close/>
                  <a:moveTo>
                    <a:pt x="2425" y="907"/>
                  </a:moveTo>
                  <a:cubicBezTo>
                    <a:pt x="2419" y="909"/>
                    <a:pt x="2415" y="908"/>
                    <a:pt x="2411" y="906"/>
                  </a:cubicBezTo>
                  <a:cubicBezTo>
                    <a:pt x="2411" y="909"/>
                    <a:pt x="2412" y="913"/>
                    <a:pt x="2413" y="916"/>
                  </a:cubicBezTo>
                  <a:cubicBezTo>
                    <a:pt x="2414" y="919"/>
                    <a:pt x="2414" y="921"/>
                    <a:pt x="2418" y="920"/>
                  </a:cubicBezTo>
                  <a:cubicBezTo>
                    <a:pt x="2420" y="919"/>
                    <a:pt x="2422" y="917"/>
                    <a:pt x="2423" y="916"/>
                  </a:cubicBezTo>
                  <a:cubicBezTo>
                    <a:pt x="2426" y="914"/>
                    <a:pt x="2429" y="912"/>
                    <a:pt x="2431" y="910"/>
                  </a:cubicBezTo>
                  <a:cubicBezTo>
                    <a:pt x="2429" y="909"/>
                    <a:pt x="2427" y="909"/>
                    <a:pt x="2425" y="907"/>
                  </a:cubicBezTo>
                  <a:close/>
                  <a:moveTo>
                    <a:pt x="2495" y="959"/>
                  </a:moveTo>
                  <a:cubicBezTo>
                    <a:pt x="2495" y="957"/>
                    <a:pt x="2495" y="956"/>
                    <a:pt x="2495" y="955"/>
                  </a:cubicBezTo>
                  <a:cubicBezTo>
                    <a:pt x="2494" y="955"/>
                    <a:pt x="2494" y="955"/>
                    <a:pt x="2494" y="955"/>
                  </a:cubicBezTo>
                  <a:cubicBezTo>
                    <a:pt x="2491" y="953"/>
                    <a:pt x="2483" y="958"/>
                    <a:pt x="2479" y="956"/>
                  </a:cubicBezTo>
                  <a:cubicBezTo>
                    <a:pt x="2478" y="956"/>
                    <a:pt x="2478" y="956"/>
                    <a:pt x="2477" y="956"/>
                  </a:cubicBezTo>
                  <a:cubicBezTo>
                    <a:pt x="2477" y="956"/>
                    <a:pt x="2477" y="957"/>
                    <a:pt x="2477" y="958"/>
                  </a:cubicBezTo>
                  <a:cubicBezTo>
                    <a:pt x="2477" y="960"/>
                    <a:pt x="2477" y="961"/>
                    <a:pt x="2477" y="963"/>
                  </a:cubicBezTo>
                  <a:cubicBezTo>
                    <a:pt x="2477" y="963"/>
                    <a:pt x="2478" y="963"/>
                    <a:pt x="2478" y="963"/>
                  </a:cubicBezTo>
                  <a:cubicBezTo>
                    <a:pt x="2482" y="962"/>
                    <a:pt x="2486" y="962"/>
                    <a:pt x="2489" y="961"/>
                  </a:cubicBezTo>
                  <a:cubicBezTo>
                    <a:pt x="2491" y="961"/>
                    <a:pt x="2493" y="961"/>
                    <a:pt x="2495" y="961"/>
                  </a:cubicBezTo>
                  <a:cubicBezTo>
                    <a:pt x="2495" y="961"/>
                    <a:pt x="2495" y="961"/>
                    <a:pt x="2495" y="961"/>
                  </a:cubicBezTo>
                  <a:cubicBezTo>
                    <a:pt x="2495" y="960"/>
                    <a:pt x="2495" y="959"/>
                    <a:pt x="2495" y="959"/>
                  </a:cubicBezTo>
                  <a:close/>
                  <a:moveTo>
                    <a:pt x="2471" y="976"/>
                  </a:moveTo>
                  <a:cubicBezTo>
                    <a:pt x="2470" y="975"/>
                    <a:pt x="2470" y="975"/>
                    <a:pt x="2470" y="975"/>
                  </a:cubicBezTo>
                  <a:cubicBezTo>
                    <a:pt x="2462" y="963"/>
                    <a:pt x="2454" y="952"/>
                    <a:pt x="2446" y="940"/>
                  </a:cubicBezTo>
                  <a:cubicBezTo>
                    <a:pt x="2443" y="936"/>
                    <a:pt x="2439" y="931"/>
                    <a:pt x="2437" y="927"/>
                  </a:cubicBezTo>
                  <a:cubicBezTo>
                    <a:pt x="2443" y="951"/>
                    <a:pt x="2452" y="973"/>
                    <a:pt x="2466" y="994"/>
                  </a:cubicBezTo>
                  <a:cubicBezTo>
                    <a:pt x="2467" y="988"/>
                    <a:pt x="2469" y="982"/>
                    <a:pt x="2471" y="976"/>
                  </a:cubicBezTo>
                  <a:close/>
                  <a:moveTo>
                    <a:pt x="2468" y="963"/>
                  </a:moveTo>
                  <a:cubicBezTo>
                    <a:pt x="2468" y="962"/>
                    <a:pt x="2468" y="961"/>
                    <a:pt x="2468" y="959"/>
                  </a:cubicBezTo>
                  <a:cubicBezTo>
                    <a:pt x="2469" y="956"/>
                    <a:pt x="2469" y="952"/>
                    <a:pt x="2470" y="948"/>
                  </a:cubicBezTo>
                  <a:cubicBezTo>
                    <a:pt x="2470" y="947"/>
                    <a:pt x="2469" y="946"/>
                    <a:pt x="2469" y="945"/>
                  </a:cubicBezTo>
                  <a:cubicBezTo>
                    <a:pt x="2465" y="937"/>
                    <a:pt x="2463" y="929"/>
                    <a:pt x="2460" y="921"/>
                  </a:cubicBezTo>
                  <a:cubicBezTo>
                    <a:pt x="2458" y="916"/>
                    <a:pt x="2455" y="912"/>
                    <a:pt x="2453" y="908"/>
                  </a:cubicBezTo>
                  <a:cubicBezTo>
                    <a:pt x="2449" y="910"/>
                    <a:pt x="2444" y="911"/>
                    <a:pt x="2440" y="911"/>
                  </a:cubicBezTo>
                  <a:cubicBezTo>
                    <a:pt x="2438" y="912"/>
                    <a:pt x="2437" y="913"/>
                    <a:pt x="2435" y="914"/>
                  </a:cubicBezTo>
                  <a:cubicBezTo>
                    <a:pt x="2446" y="930"/>
                    <a:pt x="2457" y="947"/>
                    <a:pt x="2468" y="963"/>
                  </a:cubicBezTo>
                  <a:close/>
                  <a:moveTo>
                    <a:pt x="2512" y="929"/>
                  </a:moveTo>
                  <a:cubicBezTo>
                    <a:pt x="2510" y="936"/>
                    <a:pt x="2507" y="942"/>
                    <a:pt x="2506" y="949"/>
                  </a:cubicBezTo>
                  <a:cubicBezTo>
                    <a:pt x="2507" y="955"/>
                    <a:pt x="2510" y="964"/>
                    <a:pt x="2507" y="970"/>
                  </a:cubicBezTo>
                  <a:cubicBezTo>
                    <a:pt x="2508" y="972"/>
                    <a:pt x="2508" y="975"/>
                    <a:pt x="2509" y="978"/>
                  </a:cubicBezTo>
                  <a:cubicBezTo>
                    <a:pt x="2510" y="976"/>
                    <a:pt x="2511" y="975"/>
                    <a:pt x="2513" y="974"/>
                  </a:cubicBezTo>
                  <a:cubicBezTo>
                    <a:pt x="2518" y="971"/>
                    <a:pt x="2524" y="970"/>
                    <a:pt x="2529" y="967"/>
                  </a:cubicBezTo>
                  <a:cubicBezTo>
                    <a:pt x="2539" y="961"/>
                    <a:pt x="2547" y="954"/>
                    <a:pt x="2554" y="945"/>
                  </a:cubicBezTo>
                  <a:cubicBezTo>
                    <a:pt x="2541" y="935"/>
                    <a:pt x="2528" y="925"/>
                    <a:pt x="2515" y="916"/>
                  </a:cubicBezTo>
                  <a:cubicBezTo>
                    <a:pt x="2516" y="920"/>
                    <a:pt x="2514" y="924"/>
                    <a:pt x="2512" y="929"/>
                  </a:cubicBezTo>
                  <a:close/>
                  <a:moveTo>
                    <a:pt x="2364" y="1183"/>
                  </a:moveTo>
                  <a:cubicBezTo>
                    <a:pt x="2360" y="1191"/>
                    <a:pt x="2358" y="1199"/>
                    <a:pt x="2355" y="1207"/>
                  </a:cubicBezTo>
                  <a:cubicBezTo>
                    <a:pt x="2358" y="1199"/>
                    <a:pt x="2361" y="1191"/>
                    <a:pt x="2364" y="1184"/>
                  </a:cubicBezTo>
                  <a:cubicBezTo>
                    <a:pt x="2364" y="1183"/>
                    <a:pt x="2364" y="1183"/>
                    <a:pt x="2364" y="1183"/>
                  </a:cubicBezTo>
                  <a:close/>
                  <a:moveTo>
                    <a:pt x="2318" y="1277"/>
                  </a:moveTo>
                  <a:cubicBezTo>
                    <a:pt x="2325" y="1276"/>
                    <a:pt x="2333" y="1273"/>
                    <a:pt x="2341" y="1271"/>
                  </a:cubicBezTo>
                  <a:cubicBezTo>
                    <a:pt x="2341" y="1270"/>
                    <a:pt x="2341" y="1269"/>
                    <a:pt x="2341" y="1268"/>
                  </a:cubicBezTo>
                  <a:cubicBezTo>
                    <a:pt x="2342" y="1262"/>
                    <a:pt x="2343" y="1256"/>
                    <a:pt x="2344" y="1250"/>
                  </a:cubicBezTo>
                  <a:cubicBezTo>
                    <a:pt x="2346" y="1238"/>
                    <a:pt x="2348" y="1226"/>
                    <a:pt x="2350" y="1215"/>
                  </a:cubicBezTo>
                  <a:cubicBezTo>
                    <a:pt x="2351" y="1212"/>
                    <a:pt x="2352" y="1204"/>
                    <a:pt x="2354" y="1197"/>
                  </a:cubicBezTo>
                  <a:cubicBezTo>
                    <a:pt x="2351" y="1202"/>
                    <a:pt x="2348" y="1207"/>
                    <a:pt x="2345" y="1212"/>
                  </a:cubicBezTo>
                  <a:cubicBezTo>
                    <a:pt x="2334" y="1233"/>
                    <a:pt x="2326" y="1255"/>
                    <a:pt x="2317" y="1277"/>
                  </a:cubicBezTo>
                  <a:cubicBezTo>
                    <a:pt x="2317" y="1277"/>
                    <a:pt x="2318" y="1277"/>
                    <a:pt x="2318" y="1277"/>
                  </a:cubicBezTo>
                  <a:close/>
                  <a:moveTo>
                    <a:pt x="2347" y="1257"/>
                  </a:moveTo>
                  <a:cubicBezTo>
                    <a:pt x="2346" y="1258"/>
                    <a:pt x="2346" y="1259"/>
                    <a:pt x="2346" y="1261"/>
                  </a:cubicBezTo>
                  <a:cubicBezTo>
                    <a:pt x="2346" y="1262"/>
                    <a:pt x="2346" y="1266"/>
                    <a:pt x="2345" y="1269"/>
                  </a:cubicBezTo>
                  <a:cubicBezTo>
                    <a:pt x="2347" y="1269"/>
                    <a:pt x="2349" y="1268"/>
                    <a:pt x="2350" y="1268"/>
                  </a:cubicBezTo>
                  <a:cubicBezTo>
                    <a:pt x="2346" y="1246"/>
                    <a:pt x="2358" y="1221"/>
                    <a:pt x="2367" y="1202"/>
                  </a:cubicBezTo>
                  <a:cubicBezTo>
                    <a:pt x="2371" y="1193"/>
                    <a:pt x="2375" y="1188"/>
                    <a:pt x="2367" y="1185"/>
                  </a:cubicBezTo>
                  <a:cubicBezTo>
                    <a:pt x="2358" y="1208"/>
                    <a:pt x="2351" y="1232"/>
                    <a:pt x="2347" y="1257"/>
                  </a:cubicBezTo>
                  <a:close/>
                  <a:moveTo>
                    <a:pt x="2211" y="895"/>
                  </a:moveTo>
                  <a:cubicBezTo>
                    <a:pt x="2212" y="901"/>
                    <a:pt x="2212" y="906"/>
                    <a:pt x="2213" y="911"/>
                  </a:cubicBezTo>
                  <a:cubicBezTo>
                    <a:pt x="2219" y="923"/>
                    <a:pt x="2226" y="934"/>
                    <a:pt x="2231" y="944"/>
                  </a:cubicBezTo>
                  <a:cubicBezTo>
                    <a:pt x="2242" y="965"/>
                    <a:pt x="2253" y="988"/>
                    <a:pt x="2265" y="1009"/>
                  </a:cubicBezTo>
                  <a:cubicBezTo>
                    <a:pt x="2268" y="1016"/>
                    <a:pt x="2272" y="1023"/>
                    <a:pt x="2276" y="1030"/>
                  </a:cubicBezTo>
                  <a:cubicBezTo>
                    <a:pt x="2280" y="1034"/>
                    <a:pt x="2283" y="1038"/>
                    <a:pt x="2287" y="1042"/>
                  </a:cubicBezTo>
                  <a:cubicBezTo>
                    <a:pt x="2287" y="1042"/>
                    <a:pt x="2287" y="1042"/>
                    <a:pt x="2287" y="1042"/>
                  </a:cubicBezTo>
                  <a:cubicBezTo>
                    <a:pt x="2258" y="993"/>
                    <a:pt x="2234" y="939"/>
                    <a:pt x="2212" y="886"/>
                  </a:cubicBezTo>
                  <a:cubicBezTo>
                    <a:pt x="2212" y="889"/>
                    <a:pt x="2211" y="892"/>
                    <a:pt x="2211" y="895"/>
                  </a:cubicBezTo>
                  <a:close/>
                  <a:moveTo>
                    <a:pt x="2293" y="1047"/>
                  </a:moveTo>
                  <a:cubicBezTo>
                    <a:pt x="2293" y="1048"/>
                    <a:pt x="2294" y="1050"/>
                    <a:pt x="2295" y="1052"/>
                  </a:cubicBezTo>
                  <a:cubicBezTo>
                    <a:pt x="2295" y="1052"/>
                    <a:pt x="2295" y="1052"/>
                    <a:pt x="2296" y="1052"/>
                  </a:cubicBezTo>
                  <a:cubicBezTo>
                    <a:pt x="2296" y="1052"/>
                    <a:pt x="2296" y="1052"/>
                    <a:pt x="2296" y="1052"/>
                  </a:cubicBezTo>
                  <a:cubicBezTo>
                    <a:pt x="2296" y="1051"/>
                    <a:pt x="2296" y="1050"/>
                    <a:pt x="2296" y="1049"/>
                  </a:cubicBezTo>
                  <a:cubicBezTo>
                    <a:pt x="2295" y="1049"/>
                    <a:pt x="2294" y="1049"/>
                    <a:pt x="2294" y="1047"/>
                  </a:cubicBezTo>
                  <a:cubicBezTo>
                    <a:pt x="2293" y="1047"/>
                    <a:pt x="2293" y="1046"/>
                    <a:pt x="2293" y="1046"/>
                  </a:cubicBezTo>
                  <a:cubicBezTo>
                    <a:pt x="2293" y="1046"/>
                    <a:pt x="2293" y="1047"/>
                    <a:pt x="2293" y="1047"/>
                  </a:cubicBezTo>
                  <a:close/>
                  <a:moveTo>
                    <a:pt x="2297" y="1065"/>
                  </a:moveTo>
                  <a:cubicBezTo>
                    <a:pt x="2281" y="1079"/>
                    <a:pt x="2265" y="1091"/>
                    <a:pt x="2256" y="1112"/>
                  </a:cubicBezTo>
                  <a:cubicBezTo>
                    <a:pt x="2252" y="1121"/>
                    <a:pt x="2248" y="1135"/>
                    <a:pt x="2240" y="1143"/>
                  </a:cubicBezTo>
                  <a:cubicBezTo>
                    <a:pt x="2260" y="1149"/>
                    <a:pt x="2280" y="1154"/>
                    <a:pt x="2300" y="1158"/>
                  </a:cubicBezTo>
                  <a:cubicBezTo>
                    <a:pt x="2301" y="1127"/>
                    <a:pt x="2299" y="1096"/>
                    <a:pt x="2297" y="1065"/>
                  </a:cubicBezTo>
                  <a:close/>
                  <a:moveTo>
                    <a:pt x="2198" y="1131"/>
                  </a:moveTo>
                  <a:cubicBezTo>
                    <a:pt x="2192" y="1127"/>
                    <a:pt x="2186" y="1122"/>
                    <a:pt x="2180" y="1119"/>
                  </a:cubicBezTo>
                  <a:cubicBezTo>
                    <a:pt x="2167" y="1111"/>
                    <a:pt x="2154" y="1105"/>
                    <a:pt x="2140" y="1100"/>
                  </a:cubicBezTo>
                  <a:cubicBezTo>
                    <a:pt x="2133" y="1098"/>
                    <a:pt x="2109" y="1089"/>
                    <a:pt x="2096" y="1091"/>
                  </a:cubicBezTo>
                  <a:cubicBezTo>
                    <a:pt x="2129" y="1097"/>
                    <a:pt x="2161" y="1110"/>
                    <a:pt x="2189" y="1129"/>
                  </a:cubicBezTo>
                  <a:cubicBezTo>
                    <a:pt x="2192" y="1130"/>
                    <a:pt x="2195" y="1130"/>
                    <a:pt x="2198" y="1131"/>
                  </a:cubicBezTo>
                  <a:close/>
                  <a:moveTo>
                    <a:pt x="1906" y="1130"/>
                  </a:moveTo>
                  <a:cubicBezTo>
                    <a:pt x="1906" y="1107"/>
                    <a:pt x="1905" y="1085"/>
                    <a:pt x="1904" y="1062"/>
                  </a:cubicBezTo>
                  <a:cubicBezTo>
                    <a:pt x="1903" y="1041"/>
                    <a:pt x="1902" y="1019"/>
                    <a:pt x="1900" y="998"/>
                  </a:cubicBezTo>
                  <a:cubicBezTo>
                    <a:pt x="1898" y="975"/>
                    <a:pt x="1894" y="951"/>
                    <a:pt x="1896" y="928"/>
                  </a:cubicBezTo>
                  <a:cubicBezTo>
                    <a:pt x="1892" y="929"/>
                    <a:pt x="1887" y="928"/>
                    <a:pt x="1882" y="924"/>
                  </a:cubicBezTo>
                  <a:cubicBezTo>
                    <a:pt x="1879" y="920"/>
                    <a:pt x="1879" y="916"/>
                    <a:pt x="1879" y="911"/>
                  </a:cubicBezTo>
                  <a:cubicBezTo>
                    <a:pt x="1877" y="898"/>
                    <a:pt x="1874" y="888"/>
                    <a:pt x="1870" y="876"/>
                  </a:cubicBezTo>
                  <a:cubicBezTo>
                    <a:pt x="1861" y="853"/>
                    <a:pt x="1855" y="827"/>
                    <a:pt x="1842" y="807"/>
                  </a:cubicBezTo>
                  <a:cubicBezTo>
                    <a:pt x="1840" y="804"/>
                    <a:pt x="1838" y="801"/>
                    <a:pt x="1836" y="797"/>
                  </a:cubicBezTo>
                  <a:cubicBezTo>
                    <a:pt x="1837" y="803"/>
                    <a:pt x="1837" y="809"/>
                    <a:pt x="1837" y="811"/>
                  </a:cubicBezTo>
                  <a:cubicBezTo>
                    <a:pt x="1838" y="822"/>
                    <a:pt x="1835" y="832"/>
                    <a:pt x="1830" y="842"/>
                  </a:cubicBezTo>
                  <a:cubicBezTo>
                    <a:pt x="1830" y="843"/>
                    <a:pt x="1830" y="843"/>
                    <a:pt x="1830" y="844"/>
                  </a:cubicBezTo>
                  <a:cubicBezTo>
                    <a:pt x="1830" y="879"/>
                    <a:pt x="1840" y="916"/>
                    <a:pt x="1847" y="951"/>
                  </a:cubicBezTo>
                  <a:cubicBezTo>
                    <a:pt x="1855" y="991"/>
                    <a:pt x="1865" y="1030"/>
                    <a:pt x="1876" y="1070"/>
                  </a:cubicBezTo>
                  <a:cubicBezTo>
                    <a:pt x="1885" y="1104"/>
                    <a:pt x="1892" y="1138"/>
                    <a:pt x="1894" y="1174"/>
                  </a:cubicBezTo>
                  <a:cubicBezTo>
                    <a:pt x="1895" y="1183"/>
                    <a:pt x="1897" y="1201"/>
                    <a:pt x="1896" y="1217"/>
                  </a:cubicBezTo>
                  <a:cubicBezTo>
                    <a:pt x="1896" y="1216"/>
                    <a:pt x="1896" y="1216"/>
                    <a:pt x="1897" y="1216"/>
                  </a:cubicBezTo>
                  <a:cubicBezTo>
                    <a:pt x="1902" y="1208"/>
                    <a:pt x="1908" y="1203"/>
                    <a:pt x="1912" y="1195"/>
                  </a:cubicBezTo>
                  <a:cubicBezTo>
                    <a:pt x="1910" y="1195"/>
                    <a:pt x="1908" y="1194"/>
                    <a:pt x="1907" y="1191"/>
                  </a:cubicBezTo>
                  <a:cubicBezTo>
                    <a:pt x="1904" y="1171"/>
                    <a:pt x="1906" y="1150"/>
                    <a:pt x="1906" y="1130"/>
                  </a:cubicBezTo>
                  <a:close/>
                  <a:moveTo>
                    <a:pt x="1854" y="736"/>
                  </a:moveTo>
                  <a:cubicBezTo>
                    <a:pt x="1855" y="734"/>
                    <a:pt x="1857" y="732"/>
                    <a:pt x="1858" y="730"/>
                  </a:cubicBezTo>
                  <a:cubicBezTo>
                    <a:pt x="1867" y="717"/>
                    <a:pt x="1874" y="702"/>
                    <a:pt x="1881" y="688"/>
                  </a:cubicBezTo>
                  <a:cubicBezTo>
                    <a:pt x="1871" y="704"/>
                    <a:pt x="1862" y="720"/>
                    <a:pt x="1854" y="736"/>
                  </a:cubicBezTo>
                  <a:close/>
                  <a:moveTo>
                    <a:pt x="1853" y="740"/>
                  </a:moveTo>
                  <a:cubicBezTo>
                    <a:pt x="1853" y="739"/>
                    <a:pt x="1853" y="739"/>
                    <a:pt x="1853" y="738"/>
                  </a:cubicBezTo>
                  <a:cubicBezTo>
                    <a:pt x="1852" y="739"/>
                    <a:pt x="1851" y="741"/>
                    <a:pt x="1851" y="742"/>
                  </a:cubicBezTo>
                  <a:cubicBezTo>
                    <a:pt x="1851" y="742"/>
                    <a:pt x="1851" y="742"/>
                    <a:pt x="1850" y="743"/>
                  </a:cubicBezTo>
                  <a:cubicBezTo>
                    <a:pt x="1851" y="742"/>
                    <a:pt x="1851" y="742"/>
                    <a:pt x="1851" y="742"/>
                  </a:cubicBezTo>
                  <a:cubicBezTo>
                    <a:pt x="1852" y="741"/>
                    <a:pt x="1852" y="740"/>
                    <a:pt x="1853" y="740"/>
                  </a:cubicBezTo>
                  <a:close/>
                  <a:moveTo>
                    <a:pt x="1914" y="1009"/>
                  </a:moveTo>
                  <a:cubicBezTo>
                    <a:pt x="1919" y="990"/>
                    <a:pt x="1932" y="972"/>
                    <a:pt x="1948" y="961"/>
                  </a:cubicBezTo>
                  <a:cubicBezTo>
                    <a:pt x="1952" y="958"/>
                    <a:pt x="1956" y="955"/>
                    <a:pt x="1961" y="953"/>
                  </a:cubicBezTo>
                  <a:cubicBezTo>
                    <a:pt x="1944" y="958"/>
                    <a:pt x="1927" y="962"/>
                    <a:pt x="1911" y="969"/>
                  </a:cubicBezTo>
                  <a:cubicBezTo>
                    <a:pt x="1912" y="975"/>
                    <a:pt x="1912" y="981"/>
                    <a:pt x="1913" y="986"/>
                  </a:cubicBezTo>
                  <a:cubicBezTo>
                    <a:pt x="1913" y="994"/>
                    <a:pt x="1914" y="1001"/>
                    <a:pt x="1914" y="1009"/>
                  </a:cubicBezTo>
                  <a:close/>
                  <a:moveTo>
                    <a:pt x="2024" y="1233"/>
                  </a:moveTo>
                  <a:cubicBezTo>
                    <a:pt x="2024" y="1233"/>
                    <a:pt x="2024" y="1233"/>
                    <a:pt x="2024" y="1232"/>
                  </a:cubicBezTo>
                  <a:cubicBezTo>
                    <a:pt x="2024" y="1233"/>
                    <a:pt x="2024" y="1233"/>
                    <a:pt x="2024" y="1233"/>
                  </a:cubicBezTo>
                  <a:close/>
                  <a:moveTo>
                    <a:pt x="2018" y="1198"/>
                  </a:moveTo>
                  <a:cubicBezTo>
                    <a:pt x="2014" y="1184"/>
                    <a:pt x="2005" y="1171"/>
                    <a:pt x="1989" y="1166"/>
                  </a:cubicBezTo>
                  <a:cubicBezTo>
                    <a:pt x="1982" y="1164"/>
                    <a:pt x="1970" y="1163"/>
                    <a:pt x="1959" y="1165"/>
                  </a:cubicBezTo>
                  <a:cubicBezTo>
                    <a:pt x="1980" y="1166"/>
                    <a:pt x="2006" y="1179"/>
                    <a:pt x="2018" y="1198"/>
                  </a:cubicBezTo>
                  <a:close/>
                  <a:moveTo>
                    <a:pt x="1947" y="507"/>
                  </a:moveTo>
                  <a:cubicBezTo>
                    <a:pt x="1945" y="503"/>
                    <a:pt x="1943" y="500"/>
                    <a:pt x="1941" y="497"/>
                  </a:cubicBezTo>
                  <a:cubicBezTo>
                    <a:pt x="1930" y="531"/>
                    <a:pt x="1921" y="565"/>
                    <a:pt x="1908" y="598"/>
                  </a:cubicBezTo>
                  <a:cubicBezTo>
                    <a:pt x="1894" y="635"/>
                    <a:pt x="1879" y="671"/>
                    <a:pt x="1864" y="708"/>
                  </a:cubicBezTo>
                  <a:cubicBezTo>
                    <a:pt x="1874" y="692"/>
                    <a:pt x="1884" y="676"/>
                    <a:pt x="1894" y="660"/>
                  </a:cubicBezTo>
                  <a:cubicBezTo>
                    <a:pt x="1897" y="654"/>
                    <a:pt x="1900" y="649"/>
                    <a:pt x="1902" y="643"/>
                  </a:cubicBezTo>
                  <a:cubicBezTo>
                    <a:pt x="1913" y="619"/>
                    <a:pt x="1924" y="595"/>
                    <a:pt x="1934" y="571"/>
                  </a:cubicBezTo>
                  <a:cubicBezTo>
                    <a:pt x="1940" y="558"/>
                    <a:pt x="1946" y="544"/>
                    <a:pt x="1950" y="529"/>
                  </a:cubicBezTo>
                  <a:cubicBezTo>
                    <a:pt x="1952" y="519"/>
                    <a:pt x="1952" y="516"/>
                    <a:pt x="1947" y="507"/>
                  </a:cubicBezTo>
                  <a:close/>
                  <a:moveTo>
                    <a:pt x="1959" y="567"/>
                  </a:moveTo>
                  <a:cubicBezTo>
                    <a:pt x="1958" y="567"/>
                    <a:pt x="1958" y="567"/>
                    <a:pt x="1958" y="567"/>
                  </a:cubicBezTo>
                  <a:cubicBezTo>
                    <a:pt x="1946" y="578"/>
                    <a:pt x="1942" y="596"/>
                    <a:pt x="1934" y="610"/>
                  </a:cubicBezTo>
                  <a:cubicBezTo>
                    <a:pt x="1926" y="624"/>
                    <a:pt x="1916" y="638"/>
                    <a:pt x="1907" y="651"/>
                  </a:cubicBezTo>
                  <a:cubicBezTo>
                    <a:pt x="1900" y="666"/>
                    <a:pt x="1892" y="681"/>
                    <a:pt x="1885" y="696"/>
                  </a:cubicBezTo>
                  <a:cubicBezTo>
                    <a:pt x="1914" y="655"/>
                    <a:pt x="1938" y="612"/>
                    <a:pt x="1959" y="567"/>
                  </a:cubicBezTo>
                  <a:close/>
                  <a:moveTo>
                    <a:pt x="1918" y="626"/>
                  </a:moveTo>
                  <a:cubicBezTo>
                    <a:pt x="1926" y="614"/>
                    <a:pt x="1933" y="601"/>
                    <a:pt x="1939" y="588"/>
                  </a:cubicBezTo>
                  <a:cubicBezTo>
                    <a:pt x="1943" y="579"/>
                    <a:pt x="1946" y="571"/>
                    <a:pt x="1952" y="565"/>
                  </a:cubicBezTo>
                  <a:cubicBezTo>
                    <a:pt x="1951" y="563"/>
                    <a:pt x="1950" y="561"/>
                    <a:pt x="1949" y="559"/>
                  </a:cubicBezTo>
                  <a:cubicBezTo>
                    <a:pt x="1938" y="581"/>
                    <a:pt x="1928" y="604"/>
                    <a:pt x="1918" y="626"/>
                  </a:cubicBezTo>
                  <a:close/>
                  <a:moveTo>
                    <a:pt x="2011" y="892"/>
                  </a:moveTo>
                  <a:cubicBezTo>
                    <a:pt x="2007" y="882"/>
                    <a:pt x="2006" y="872"/>
                    <a:pt x="2006" y="861"/>
                  </a:cubicBezTo>
                  <a:cubicBezTo>
                    <a:pt x="2006" y="837"/>
                    <a:pt x="2012" y="814"/>
                    <a:pt x="2010" y="789"/>
                  </a:cubicBezTo>
                  <a:cubicBezTo>
                    <a:pt x="2008" y="764"/>
                    <a:pt x="2000" y="740"/>
                    <a:pt x="1991" y="717"/>
                  </a:cubicBezTo>
                  <a:cubicBezTo>
                    <a:pt x="1974" y="673"/>
                    <a:pt x="1955" y="633"/>
                    <a:pt x="1956" y="585"/>
                  </a:cubicBezTo>
                  <a:cubicBezTo>
                    <a:pt x="1931" y="638"/>
                    <a:pt x="1901" y="687"/>
                    <a:pt x="1866" y="733"/>
                  </a:cubicBezTo>
                  <a:cubicBezTo>
                    <a:pt x="1898" y="714"/>
                    <a:pt x="1932" y="698"/>
                    <a:pt x="1954" y="665"/>
                  </a:cubicBezTo>
                  <a:cubicBezTo>
                    <a:pt x="1954" y="665"/>
                    <a:pt x="1955" y="665"/>
                    <a:pt x="1954" y="666"/>
                  </a:cubicBezTo>
                  <a:cubicBezTo>
                    <a:pt x="1945" y="682"/>
                    <a:pt x="1932" y="695"/>
                    <a:pt x="1917" y="706"/>
                  </a:cubicBezTo>
                  <a:cubicBezTo>
                    <a:pt x="1909" y="711"/>
                    <a:pt x="1873" y="729"/>
                    <a:pt x="1857" y="744"/>
                  </a:cubicBezTo>
                  <a:cubicBezTo>
                    <a:pt x="1855" y="748"/>
                    <a:pt x="1852" y="752"/>
                    <a:pt x="1849" y="756"/>
                  </a:cubicBezTo>
                  <a:cubicBezTo>
                    <a:pt x="1849" y="757"/>
                    <a:pt x="1849" y="757"/>
                    <a:pt x="1849" y="758"/>
                  </a:cubicBezTo>
                  <a:cubicBezTo>
                    <a:pt x="1859" y="750"/>
                    <a:pt x="1869" y="745"/>
                    <a:pt x="1881" y="740"/>
                  </a:cubicBezTo>
                  <a:cubicBezTo>
                    <a:pt x="1886" y="739"/>
                    <a:pt x="1888" y="746"/>
                    <a:pt x="1884" y="749"/>
                  </a:cubicBezTo>
                  <a:cubicBezTo>
                    <a:pt x="1872" y="756"/>
                    <a:pt x="1860" y="765"/>
                    <a:pt x="1849" y="773"/>
                  </a:cubicBezTo>
                  <a:cubicBezTo>
                    <a:pt x="1847" y="777"/>
                    <a:pt x="1852" y="791"/>
                    <a:pt x="1853" y="796"/>
                  </a:cubicBezTo>
                  <a:cubicBezTo>
                    <a:pt x="1853" y="798"/>
                    <a:pt x="1854" y="800"/>
                    <a:pt x="1854" y="802"/>
                  </a:cubicBezTo>
                  <a:cubicBezTo>
                    <a:pt x="1866" y="771"/>
                    <a:pt x="1887" y="743"/>
                    <a:pt x="1910" y="720"/>
                  </a:cubicBezTo>
                  <a:cubicBezTo>
                    <a:pt x="1911" y="719"/>
                    <a:pt x="1913" y="721"/>
                    <a:pt x="1912" y="722"/>
                  </a:cubicBezTo>
                  <a:cubicBezTo>
                    <a:pt x="1887" y="748"/>
                    <a:pt x="1871" y="777"/>
                    <a:pt x="1856" y="809"/>
                  </a:cubicBezTo>
                  <a:cubicBezTo>
                    <a:pt x="1860" y="822"/>
                    <a:pt x="1866" y="834"/>
                    <a:pt x="1871" y="846"/>
                  </a:cubicBezTo>
                  <a:cubicBezTo>
                    <a:pt x="1873" y="852"/>
                    <a:pt x="1876" y="858"/>
                    <a:pt x="1878" y="863"/>
                  </a:cubicBezTo>
                  <a:cubicBezTo>
                    <a:pt x="1882" y="860"/>
                    <a:pt x="1890" y="854"/>
                    <a:pt x="1894" y="855"/>
                  </a:cubicBezTo>
                  <a:cubicBezTo>
                    <a:pt x="1894" y="837"/>
                    <a:pt x="1896" y="819"/>
                    <a:pt x="1899" y="801"/>
                  </a:cubicBezTo>
                  <a:cubicBezTo>
                    <a:pt x="1889" y="811"/>
                    <a:pt x="1879" y="821"/>
                    <a:pt x="1868" y="829"/>
                  </a:cubicBezTo>
                  <a:cubicBezTo>
                    <a:pt x="1867" y="830"/>
                    <a:pt x="1866" y="828"/>
                    <a:pt x="1866" y="828"/>
                  </a:cubicBezTo>
                  <a:cubicBezTo>
                    <a:pt x="1877" y="817"/>
                    <a:pt x="1889" y="808"/>
                    <a:pt x="1899" y="797"/>
                  </a:cubicBezTo>
                  <a:cubicBezTo>
                    <a:pt x="1902" y="781"/>
                    <a:pt x="1906" y="766"/>
                    <a:pt x="1912" y="750"/>
                  </a:cubicBezTo>
                  <a:cubicBezTo>
                    <a:pt x="1896" y="772"/>
                    <a:pt x="1880" y="793"/>
                    <a:pt x="1863" y="814"/>
                  </a:cubicBezTo>
                  <a:cubicBezTo>
                    <a:pt x="1862" y="815"/>
                    <a:pt x="1859" y="813"/>
                    <a:pt x="1860" y="812"/>
                  </a:cubicBezTo>
                  <a:cubicBezTo>
                    <a:pt x="1877" y="788"/>
                    <a:pt x="1896" y="765"/>
                    <a:pt x="1915" y="742"/>
                  </a:cubicBezTo>
                  <a:cubicBezTo>
                    <a:pt x="1922" y="723"/>
                    <a:pt x="1931" y="704"/>
                    <a:pt x="1941" y="687"/>
                  </a:cubicBezTo>
                  <a:cubicBezTo>
                    <a:pt x="1941" y="687"/>
                    <a:pt x="1942" y="687"/>
                    <a:pt x="1942" y="688"/>
                  </a:cubicBezTo>
                  <a:cubicBezTo>
                    <a:pt x="1935" y="702"/>
                    <a:pt x="1928" y="717"/>
                    <a:pt x="1923" y="732"/>
                  </a:cubicBezTo>
                  <a:cubicBezTo>
                    <a:pt x="1924" y="730"/>
                    <a:pt x="1925" y="729"/>
                    <a:pt x="1926" y="728"/>
                  </a:cubicBezTo>
                  <a:cubicBezTo>
                    <a:pt x="1926" y="727"/>
                    <a:pt x="1928" y="728"/>
                    <a:pt x="1927" y="729"/>
                  </a:cubicBezTo>
                  <a:cubicBezTo>
                    <a:pt x="1925" y="732"/>
                    <a:pt x="1922" y="736"/>
                    <a:pt x="1920" y="739"/>
                  </a:cubicBezTo>
                  <a:cubicBezTo>
                    <a:pt x="1913" y="756"/>
                    <a:pt x="1908" y="774"/>
                    <a:pt x="1904" y="792"/>
                  </a:cubicBezTo>
                  <a:cubicBezTo>
                    <a:pt x="1907" y="789"/>
                    <a:pt x="1910" y="786"/>
                    <a:pt x="1913" y="783"/>
                  </a:cubicBezTo>
                  <a:cubicBezTo>
                    <a:pt x="1914" y="782"/>
                    <a:pt x="1914" y="783"/>
                    <a:pt x="1914" y="784"/>
                  </a:cubicBezTo>
                  <a:cubicBezTo>
                    <a:pt x="1911" y="787"/>
                    <a:pt x="1907" y="791"/>
                    <a:pt x="1904" y="795"/>
                  </a:cubicBezTo>
                  <a:cubicBezTo>
                    <a:pt x="1902" y="805"/>
                    <a:pt x="1900" y="815"/>
                    <a:pt x="1899" y="825"/>
                  </a:cubicBezTo>
                  <a:cubicBezTo>
                    <a:pt x="1898" y="833"/>
                    <a:pt x="1899" y="842"/>
                    <a:pt x="1897" y="850"/>
                  </a:cubicBezTo>
                  <a:cubicBezTo>
                    <a:pt x="1897" y="852"/>
                    <a:pt x="1896" y="853"/>
                    <a:pt x="1895" y="855"/>
                  </a:cubicBezTo>
                  <a:cubicBezTo>
                    <a:pt x="1896" y="856"/>
                    <a:pt x="1897" y="857"/>
                    <a:pt x="1897" y="861"/>
                  </a:cubicBezTo>
                  <a:cubicBezTo>
                    <a:pt x="1896" y="863"/>
                    <a:pt x="1894" y="863"/>
                    <a:pt x="1894" y="861"/>
                  </a:cubicBezTo>
                  <a:cubicBezTo>
                    <a:pt x="1894" y="859"/>
                    <a:pt x="1894" y="858"/>
                    <a:pt x="1894" y="856"/>
                  </a:cubicBezTo>
                  <a:cubicBezTo>
                    <a:pt x="1891" y="861"/>
                    <a:pt x="1885" y="865"/>
                    <a:pt x="1880" y="867"/>
                  </a:cubicBezTo>
                  <a:cubicBezTo>
                    <a:pt x="1883" y="874"/>
                    <a:pt x="1886" y="881"/>
                    <a:pt x="1889" y="889"/>
                  </a:cubicBezTo>
                  <a:cubicBezTo>
                    <a:pt x="1897" y="885"/>
                    <a:pt x="1907" y="885"/>
                    <a:pt x="1917" y="887"/>
                  </a:cubicBezTo>
                  <a:cubicBezTo>
                    <a:pt x="1920" y="887"/>
                    <a:pt x="1923" y="887"/>
                    <a:pt x="1926" y="887"/>
                  </a:cubicBezTo>
                  <a:cubicBezTo>
                    <a:pt x="1954" y="891"/>
                    <a:pt x="1981" y="900"/>
                    <a:pt x="2008" y="907"/>
                  </a:cubicBezTo>
                  <a:cubicBezTo>
                    <a:pt x="2011" y="907"/>
                    <a:pt x="2010" y="912"/>
                    <a:pt x="2007" y="912"/>
                  </a:cubicBezTo>
                  <a:cubicBezTo>
                    <a:pt x="1999" y="911"/>
                    <a:pt x="1990" y="911"/>
                    <a:pt x="1982" y="912"/>
                  </a:cubicBezTo>
                  <a:cubicBezTo>
                    <a:pt x="1985" y="913"/>
                    <a:pt x="1988" y="915"/>
                    <a:pt x="1991" y="917"/>
                  </a:cubicBezTo>
                  <a:cubicBezTo>
                    <a:pt x="1997" y="919"/>
                    <a:pt x="2004" y="925"/>
                    <a:pt x="2010" y="927"/>
                  </a:cubicBezTo>
                  <a:cubicBezTo>
                    <a:pt x="2012" y="928"/>
                    <a:pt x="2014" y="929"/>
                    <a:pt x="2016" y="931"/>
                  </a:cubicBezTo>
                  <a:cubicBezTo>
                    <a:pt x="2020" y="927"/>
                    <a:pt x="2023" y="924"/>
                    <a:pt x="2027" y="921"/>
                  </a:cubicBezTo>
                  <a:cubicBezTo>
                    <a:pt x="2028" y="913"/>
                    <a:pt x="2014" y="900"/>
                    <a:pt x="2011" y="892"/>
                  </a:cubicBezTo>
                  <a:close/>
                  <a:moveTo>
                    <a:pt x="1909" y="893"/>
                  </a:moveTo>
                  <a:cubicBezTo>
                    <a:pt x="1906" y="895"/>
                    <a:pt x="1903" y="897"/>
                    <a:pt x="1901" y="901"/>
                  </a:cubicBezTo>
                  <a:cubicBezTo>
                    <a:pt x="1900" y="901"/>
                    <a:pt x="1900" y="902"/>
                    <a:pt x="1900" y="902"/>
                  </a:cubicBezTo>
                  <a:cubicBezTo>
                    <a:pt x="1914" y="911"/>
                    <a:pt x="1931" y="909"/>
                    <a:pt x="1949" y="907"/>
                  </a:cubicBezTo>
                  <a:cubicBezTo>
                    <a:pt x="1952" y="906"/>
                    <a:pt x="1955" y="906"/>
                    <a:pt x="1958" y="906"/>
                  </a:cubicBezTo>
                  <a:cubicBezTo>
                    <a:pt x="1943" y="900"/>
                    <a:pt x="1924" y="892"/>
                    <a:pt x="1909" y="893"/>
                  </a:cubicBezTo>
                  <a:close/>
                  <a:moveTo>
                    <a:pt x="1965" y="904"/>
                  </a:moveTo>
                  <a:cubicBezTo>
                    <a:pt x="1966" y="905"/>
                    <a:pt x="1967" y="905"/>
                    <a:pt x="1968" y="905"/>
                  </a:cubicBezTo>
                  <a:cubicBezTo>
                    <a:pt x="1972" y="905"/>
                    <a:pt x="1976" y="905"/>
                    <a:pt x="1980" y="905"/>
                  </a:cubicBezTo>
                  <a:cubicBezTo>
                    <a:pt x="1972" y="903"/>
                    <a:pt x="1964" y="902"/>
                    <a:pt x="1957" y="900"/>
                  </a:cubicBezTo>
                  <a:cubicBezTo>
                    <a:pt x="1956" y="900"/>
                    <a:pt x="1955" y="899"/>
                    <a:pt x="1953" y="899"/>
                  </a:cubicBezTo>
                  <a:cubicBezTo>
                    <a:pt x="1958" y="901"/>
                    <a:pt x="1962" y="903"/>
                    <a:pt x="1965" y="904"/>
                  </a:cubicBezTo>
                  <a:close/>
                  <a:moveTo>
                    <a:pt x="2025" y="1069"/>
                  </a:moveTo>
                  <a:cubicBezTo>
                    <a:pt x="2025" y="1046"/>
                    <a:pt x="2026" y="1024"/>
                    <a:pt x="2025" y="1001"/>
                  </a:cubicBezTo>
                  <a:cubicBezTo>
                    <a:pt x="2023" y="980"/>
                    <a:pt x="2017" y="959"/>
                    <a:pt x="2022" y="938"/>
                  </a:cubicBezTo>
                  <a:cubicBezTo>
                    <a:pt x="2016" y="937"/>
                    <a:pt x="2009" y="932"/>
                    <a:pt x="2005" y="929"/>
                  </a:cubicBezTo>
                  <a:cubicBezTo>
                    <a:pt x="1994" y="923"/>
                    <a:pt x="1984" y="918"/>
                    <a:pt x="1973" y="913"/>
                  </a:cubicBezTo>
                  <a:cubicBezTo>
                    <a:pt x="1958" y="915"/>
                    <a:pt x="1943" y="918"/>
                    <a:pt x="1927" y="920"/>
                  </a:cubicBezTo>
                  <a:cubicBezTo>
                    <a:pt x="1915" y="921"/>
                    <a:pt x="1903" y="920"/>
                    <a:pt x="1893" y="915"/>
                  </a:cubicBezTo>
                  <a:cubicBezTo>
                    <a:pt x="1895" y="919"/>
                    <a:pt x="1899" y="921"/>
                    <a:pt x="1906" y="920"/>
                  </a:cubicBezTo>
                  <a:cubicBezTo>
                    <a:pt x="1908" y="920"/>
                    <a:pt x="1909" y="922"/>
                    <a:pt x="1907" y="923"/>
                  </a:cubicBezTo>
                  <a:cubicBezTo>
                    <a:pt x="1906" y="924"/>
                    <a:pt x="1904" y="925"/>
                    <a:pt x="1902" y="926"/>
                  </a:cubicBezTo>
                  <a:cubicBezTo>
                    <a:pt x="1902" y="926"/>
                    <a:pt x="1902" y="926"/>
                    <a:pt x="1903" y="926"/>
                  </a:cubicBezTo>
                  <a:cubicBezTo>
                    <a:pt x="1907" y="938"/>
                    <a:pt x="1909" y="951"/>
                    <a:pt x="1910" y="964"/>
                  </a:cubicBezTo>
                  <a:cubicBezTo>
                    <a:pt x="1924" y="938"/>
                    <a:pt x="1949" y="923"/>
                    <a:pt x="1978" y="923"/>
                  </a:cubicBezTo>
                  <a:cubicBezTo>
                    <a:pt x="1980" y="923"/>
                    <a:pt x="1980" y="924"/>
                    <a:pt x="1978" y="924"/>
                  </a:cubicBezTo>
                  <a:cubicBezTo>
                    <a:pt x="1964" y="925"/>
                    <a:pt x="1950" y="928"/>
                    <a:pt x="1937" y="936"/>
                  </a:cubicBezTo>
                  <a:cubicBezTo>
                    <a:pt x="1934" y="939"/>
                    <a:pt x="1908" y="963"/>
                    <a:pt x="1914" y="965"/>
                  </a:cubicBezTo>
                  <a:cubicBezTo>
                    <a:pt x="1920" y="966"/>
                    <a:pt x="1935" y="957"/>
                    <a:pt x="1942" y="955"/>
                  </a:cubicBezTo>
                  <a:cubicBezTo>
                    <a:pt x="1956" y="951"/>
                    <a:pt x="1969" y="949"/>
                    <a:pt x="1983" y="946"/>
                  </a:cubicBezTo>
                  <a:cubicBezTo>
                    <a:pt x="1985" y="946"/>
                    <a:pt x="1985" y="948"/>
                    <a:pt x="1984" y="948"/>
                  </a:cubicBezTo>
                  <a:cubicBezTo>
                    <a:pt x="1946" y="957"/>
                    <a:pt x="1924" y="984"/>
                    <a:pt x="1915" y="1021"/>
                  </a:cubicBezTo>
                  <a:cubicBezTo>
                    <a:pt x="1916" y="1033"/>
                    <a:pt x="1917" y="1046"/>
                    <a:pt x="1918" y="1058"/>
                  </a:cubicBezTo>
                  <a:cubicBezTo>
                    <a:pt x="1919" y="1081"/>
                    <a:pt x="1920" y="1103"/>
                    <a:pt x="1920" y="1126"/>
                  </a:cubicBezTo>
                  <a:cubicBezTo>
                    <a:pt x="1921" y="1143"/>
                    <a:pt x="1922" y="1161"/>
                    <a:pt x="1920" y="1178"/>
                  </a:cubicBezTo>
                  <a:cubicBezTo>
                    <a:pt x="1931" y="1170"/>
                    <a:pt x="1941" y="1163"/>
                    <a:pt x="1954" y="1159"/>
                  </a:cubicBezTo>
                  <a:cubicBezTo>
                    <a:pt x="1969" y="1156"/>
                    <a:pt x="1984" y="1156"/>
                    <a:pt x="1997" y="1162"/>
                  </a:cubicBezTo>
                  <a:cubicBezTo>
                    <a:pt x="2006" y="1166"/>
                    <a:pt x="2015" y="1173"/>
                    <a:pt x="2021" y="1182"/>
                  </a:cubicBezTo>
                  <a:cubicBezTo>
                    <a:pt x="2021" y="1178"/>
                    <a:pt x="2022" y="1175"/>
                    <a:pt x="2024" y="1171"/>
                  </a:cubicBezTo>
                  <a:cubicBezTo>
                    <a:pt x="2026" y="1166"/>
                    <a:pt x="2028" y="1160"/>
                    <a:pt x="2030" y="1155"/>
                  </a:cubicBezTo>
                  <a:cubicBezTo>
                    <a:pt x="2029" y="1154"/>
                    <a:pt x="2029" y="1154"/>
                    <a:pt x="2029" y="1154"/>
                  </a:cubicBezTo>
                  <a:cubicBezTo>
                    <a:pt x="2026" y="1152"/>
                    <a:pt x="2025" y="1150"/>
                    <a:pt x="2025" y="1146"/>
                  </a:cubicBezTo>
                  <a:cubicBezTo>
                    <a:pt x="2026" y="1141"/>
                    <a:pt x="2029" y="1137"/>
                    <a:pt x="2032" y="1133"/>
                  </a:cubicBezTo>
                  <a:cubicBezTo>
                    <a:pt x="2031" y="1111"/>
                    <a:pt x="2025" y="1091"/>
                    <a:pt x="2025" y="1069"/>
                  </a:cubicBezTo>
                  <a:close/>
                  <a:moveTo>
                    <a:pt x="2124" y="1020"/>
                  </a:moveTo>
                  <a:cubicBezTo>
                    <a:pt x="2115" y="1031"/>
                    <a:pt x="2105" y="1039"/>
                    <a:pt x="2095" y="1048"/>
                  </a:cubicBezTo>
                  <a:cubicBezTo>
                    <a:pt x="2081" y="1059"/>
                    <a:pt x="2076" y="1071"/>
                    <a:pt x="2069" y="1087"/>
                  </a:cubicBezTo>
                  <a:cubicBezTo>
                    <a:pt x="2065" y="1097"/>
                    <a:pt x="2061" y="1107"/>
                    <a:pt x="2057" y="1116"/>
                  </a:cubicBezTo>
                  <a:cubicBezTo>
                    <a:pt x="2054" y="1121"/>
                    <a:pt x="2048" y="1129"/>
                    <a:pt x="2043" y="1137"/>
                  </a:cubicBezTo>
                  <a:cubicBezTo>
                    <a:pt x="2051" y="1134"/>
                    <a:pt x="2060" y="1134"/>
                    <a:pt x="2066" y="1127"/>
                  </a:cubicBezTo>
                  <a:cubicBezTo>
                    <a:pt x="2073" y="1119"/>
                    <a:pt x="2075" y="1114"/>
                    <a:pt x="2087" y="1113"/>
                  </a:cubicBezTo>
                  <a:cubicBezTo>
                    <a:pt x="2113" y="1110"/>
                    <a:pt x="2143" y="1116"/>
                    <a:pt x="2169" y="1125"/>
                  </a:cubicBezTo>
                  <a:cubicBezTo>
                    <a:pt x="2170" y="1125"/>
                    <a:pt x="2171" y="1126"/>
                    <a:pt x="2171" y="1126"/>
                  </a:cubicBezTo>
                  <a:cubicBezTo>
                    <a:pt x="2145" y="1110"/>
                    <a:pt x="2116" y="1100"/>
                    <a:pt x="2085" y="1097"/>
                  </a:cubicBezTo>
                  <a:cubicBezTo>
                    <a:pt x="2082" y="1096"/>
                    <a:pt x="2080" y="1094"/>
                    <a:pt x="2082" y="1091"/>
                  </a:cubicBezTo>
                  <a:cubicBezTo>
                    <a:pt x="2091" y="1075"/>
                    <a:pt x="2119" y="1086"/>
                    <a:pt x="2132" y="1090"/>
                  </a:cubicBezTo>
                  <a:cubicBezTo>
                    <a:pt x="2159" y="1098"/>
                    <a:pt x="2184" y="1111"/>
                    <a:pt x="2206" y="1128"/>
                  </a:cubicBezTo>
                  <a:cubicBezTo>
                    <a:pt x="2208" y="1130"/>
                    <a:pt x="2210" y="1133"/>
                    <a:pt x="2214" y="1135"/>
                  </a:cubicBezTo>
                  <a:cubicBezTo>
                    <a:pt x="2218" y="1137"/>
                    <a:pt x="2222" y="1138"/>
                    <a:pt x="2227" y="1139"/>
                  </a:cubicBezTo>
                  <a:cubicBezTo>
                    <a:pt x="2228" y="1138"/>
                    <a:pt x="2229" y="1137"/>
                    <a:pt x="2230" y="1136"/>
                  </a:cubicBezTo>
                  <a:cubicBezTo>
                    <a:pt x="2230" y="1136"/>
                    <a:pt x="2229" y="1123"/>
                    <a:pt x="2229" y="1122"/>
                  </a:cubicBezTo>
                  <a:cubicBezTo>
                    <a:pt x="2229" y="1120"/>
                    <a:pt x="2230" y="1118"/>
                    <a:pt x="2230" y="1117"/>
                  </a:cubicBezTo>
                  <a:cubicBezTo>
                    <a:pt x="2218" y="1089"/>
                    <a:pt x="2200" y="1066"/>
                    <a:pt x="2179" y="1043"/>
                  </a:cubicBezTo>
                  <a:cubicBezTo>
                    <a:pt x="2178" y="1042"/>
                    <a:pt x="2180" y="1040"/>
                    <a:pt x="2181" y="1041"/>
                  </a:cubicBezTo>
                  <a:cubicBezTo>
                    <a:pt x="2203" y="1060"/>
                    <a:pt x="2220" y="1085"/>
                    <a:pt x="2232" y="1112"/>
                  </a:cubicBezTo>
                  <a:cubicBezTo>
                    <a:pt x="2235" y="1104"/>
                    <a:pt x="2240" y="1095"/>
                    <a:pt x="2245" y="1089"/>
                  </a:cubicBezTo>
                  <a:cubicBezTo>
                    <a:pt x="2253" y="1078"/>
                    <a:pt x="2263" y="1067"/>
                    <a:pt x="2275" y="1060"/>
                  </a:cubicBezTo>
                  <a:cubicBezTo>
                    <a:pt x="2273" y="1059"/>
                    <a:pt x="2271" y="1057"/>
                    <a:pt x="2269" y="1056"/>
                  </a:cubicBezTo>
                  <a:cubicBezTo>
                    <a:pt x="2255" y="1043"/>
                    <a:pt x="2241" y="1027"/>
                    <a:pt x="2230" y="1011"/>
                  </a:cubicBezTo>
                  <a:cubicBezTo>
                    <a:pt x="2213" y="987"/>
                    <a:pt x="2184" y="941"/>
                    <a:pt x="2192" y="910"/>
                  </a:cubicBezTo>
                  <a:cubicBezTo>
                    <a:pt x="2176" y="950"/>
                    <a:pt x="2153" y="985"/>
                    <a:pt x="2124" y="1020"/>
                  </a:cubicBezTo>
                  <a:close/>
                  <a:moveTo>
                    <a:pt x="2193" y="909"/>
                  </a:moveTo>
                  <a:cubicBezTo>
                    <a:pt x="2193" y="908"/>
                    <a:pt x="2195" y="908"/>
                    <a:pt x="2195" y="910"/>
                  </a:cubicBezTo>
                  <a:cubicBezTo>
                    <a:pt x="2193" y="942"/>
                    <a:pt x="2214" y="976"/>
                    <a:pt x="2235" y="999"/>
                  </a:cubicBezTo>
                  <a:cubicBezTo>
                    <a:pt x="2244" y="1008"/>
                    <a:pt x="2254" y="1015"/>
                    <a:pt x="2264" y="1023"/>
                  </a:cubicBezTo>
                  <a:cubicBezTo>
                    <a:pt x="2261" y="1018"/>
                    <a:pt x="2259" y="1014"/>
                    <a:pt x="2256" y="1009"/>
                  </a:cubicBezTo>
                  <a:cubicBezTo>
                    <a:pt x="2251" y="1003"/>
                    <a:pt x="2246" y="997"/>
                    <a:pt x="2241" y="990"/>
                  </a:cubicBezTo>
                  <a:cubicBezTo>
                    <a:pt x="2240" y="990"/>
                    <a:pt x="2242" y="988"/>
                    <a:pt x="2242" y="989"/>
                  </a:cubicBezTo>
                  <a:cubicBezTo>
                    <a:pt x="2246" y="993"/>
                    <a:pt x="2249" y="997"/>
                    <a:pt x="2252" y="1001"/>
                  </a:cubicBezTo>
                  <a:cubicBezTo>
                    <a:pt x="2246" y="988"/>
                    <a:pt x="2240" y="976"/>
                    <a:pt x="2234" y="965"/>
                  </a:cubicBezTo>
                  <a:cubicBezTo>
                    <a:pt x="2228" y="951"/>
                    <a:pt x="2220" y="938"/>
                    <a:pt x="2213" y="925"/>
                  </a:cubicBezTo>
                  <a:cubicBezTo>
                    <a:pt x="2213" y="925"/>
                    <a:pt x="2212" y="925"/>
                    <a:pt x="2212" y="924"/>
                  </a:cubicBezTo>
                  <a:cubicBezTo>
                    <a:pt x="2212" y="923"/>
                    <a:pt x="2211" y="922"/>
                    <a:pt x="2211" y="921"/>
                  </a:cubicBezTo>
                  <a:cubicBezTo>
                    <a:pt x="2208" y="915"/>
                    <a:pt x="2205" y="909"/>
                    <a:pt x="2203" y="903"/>
                  </a:cubicBezTo>
                  <a:cubicBezTo>
                    <a:pt x="2201" y="899"/>
                    <a:pt x="2200" y="895"/>
                    <a:pt x="2199" y="892"/>
                  </a:cubicBezTo>
                  <a:cubicBezTo>
                    <a:pt x="2197" y="898"/>
                    <a:pt x="2195" y="904"/>
                    <a:pt x="2193" y="909"/>
                  </a:cubicBezTo>
                  <a:close/>
                  <a:moveTo>
                    <a:pt x="2213" y="884"/>
                  </a:moveTo>
                  <a:cubicBezTo>
                    <a:pt x="2226" y="915"/>
                    <a:pt x="2240" y="945"/>
                    <a:pt x="2255" y="974"/>
                  </a:cubicBezTo>
                  <a:cubicBezTo>
                    <a:pt x="2263" y="989"/>
                    <a:pt x="2272" y="1004"/>
                    <a:pt x="2280" y="1019"/>
                  </a:cubicBezTo>
                  <a:cubicBezTo>
                    <a:pt x="2283" y="1024"/>
                    <a:pt x="2287" y="1028"/>
                    <a:pt x="2290" y="1033"/>
                  </a:cubicBezTo>
                  <a:cubicBezTo>
                    <a:pt x="2278" y="995"/>
                    <a:pt x="2263" y="959"/>
                    <a:pt x="2246" y="923"/>
                  </a:cubicBezTo>
                  <a:cubicBezTo>
                    <a:pt x="2236" y="904"/>
                    <a:pt x="2228" y="883"/>
                    <a:pt x="2226" y="862"/>
                  </a:cubicBezTo>
                  <a:cubicBezTo>
                    <a:pt x="2225" y="865"/>
                    <a:pt x="2224" y="868"/>
                    <a:pt x="2222" y="871"/>
                  </a:cubicBezTo>
                  <a:cubicBezTo>
                    <a:pt x="2218" y="877"/>
                    <a:pt x="2215" y="880"/>
                    <a:pt x="2213" y="884"/>
                  </a:cubicBezTo>
                  <a:close/>
                  <a:moveTo>
                    <a:pt x="2286" y="998"/>
                  </a:moveTo>
                  <a:cubicBezTo>
                    <a:pt x="2283" y="987"/>
                    <a:pt x="2280" y="977"/>
                    <a:pt x="2276" y="966"/>
                  </a:cubicBezTo>
                  <a:cubicBezTo>
                    <a:pt x="2269" y="941"/>
                    <a:pt x="2260" y="917"/>
                    <a:pt x="2250" y="892"/>
                  </a:cubicBezTo>
                  <a:cubicBezTo>
                    <a:pt x="2248" y="886"/>
                    <a:pt x="2245" y="879"/>
                    <a:pt x="2242" y="872"/>
                  </a:cubicBezTo>
                  <a:cubicBezTo>
                    <a:pt x="2247" y="894"/>
                    <a:pt x="2254" y="916"/>
                    <a:pt x="2262" y="938"/>
                  </a:cubicBezTo>
                  <a:cubicBezTo>
                    <a:pt x="2270" y="958"/>
                    <a:pt x="2278" y="978"/>
                    <a:pt x="2286" y="998"/>
                  </a:cubicBezTo>
                  <a:close/>
                  <a:moveTo>
                    <a:pt x="2308" y="792"/>
                  </a:moveTo>
                  <a:cubicBezTo>
                    <a:pt x="2298" y="795"/>
                    <a:pt x="2287" y="798"/>
                    <a:pt x="2277" y="801"/>
                  </a:cubicBezTo>
                  <a:cubicBezTo>
                    <a:pt x="2269" y="803"/>
                    <a:pt x="2243" y="809"/>
                    <a:pt x="2237" y="816"/>
                  </a:cubicBezTo>
                  <a:cubicBezTo>
                    <a:pt x="2237" y="817"/>
                    <a:pt x="2237" y="817"/>
                    <a:pt x="2237" y="817"/>
                  </a:cubicBezTo>
                  <a:cubicBezTo>
                    <a:pt x="2237" y="817"/>
                    <a:pt x="2237" y="817"/>
                    <a:pt x="2237" y="818"/>
                  </a:cubicBezTo>
                  <a:cubicBezTo>
                    <a:pt x="2237" y="818"/>
                    <a:pt x="2237" y="818"/>
                    <a:pt x="2237" y="818"/>
                  </a:cubicBezTo>
                  <a:cubicBezTo>
                    <a:pt x="2237" y="826"/>
                    <a:pt x="2238" y="833"/>
                    <a:pt x="2239" y="841"/>
                  </a:cubicBezTo>
                  <a:cubicBezTo>
                    <a:pt x="2254" y="887"/>
                    <a:pt x="2275" y="931"/>
                    <a:pt x="2288" y="978"/>
                  </a:cubicBezTo>
                  <a:cubicBezTo>
                    <a:pt x="2289" y="979"/>
                    <a:pt x="2289" y="980"/>
                    <a:pt x="2289" y="981"/>
                  </a:cubicBezTo>
                  <a:cubicBezTo>
                    <a:pt x="2284" y="929"/>
                    <a:pt x="2277" y="876"/>
                    <a:pt x="2275" y="824"/>
                  </a:cubicBezTo>
                  <a:cubicBezTo>
                    <a:pt x="2275" y="822"/>
                    <a:pt x="2278" y="822"/>
                    <a:pt x="2278" y="824"/>
                  </a:cubicBezTo>
                  <a:cubicBezTo>
                    <a:pt x="2281" y="880"/>
                    <a:pt x="2285" y="936"/>
                    <a:pt x="2292" y="992"/>
                  </a:cubicBezTo>
                  <a:cubicBezTo>
                    <a:pt x="2303" y="1032"/>
                    <a:pt x="2313" y="1075"/>
                    <a:pt x="2307" y="1116"/>
                  </a:cubicBezTo>
                  <a:cubicBezTo>
                    <a:pt x="2308" y="1131"/>
                    <a:pt x="2309" y="1145"/>
                    <a:pt x="2309" y="1160"/>
                  </a:cubicBezTo>
                  <a:cubicBezTo>
                    <a:pt x="2316" y="1161"/>
                    <a:pt x="2322" y="1162"/>
                    <a:pt x="2329" y="1162"/>
                  </a:cubicBezTo>
                  <a:cubicBezTo>
                    <a:pt x="2342" y="1163"/>
                    <a:pt x="2383" y="1156"/>
                    <a:pt x="2385" y="1178"/>
                  </a:cubicBezTo>
                  <a:cubicBezTo>
                    <a:pt x="2398" y="1177"/>
                    <a:pt x="2412" y="1179"/>
                    <a:pt x="2425" y="1178"/>
                  </a:cubicBezTo>
                  <a:cubicBezTo>
                    <a:pt x="2426" y="1166"/>
                    <a:pt x="2428" y="1153"/>
                    <a:pt x="2431" y="1141"/>
                  </a:cubicBezTo>
                  <a:cubicBezTo>
                    <a:pt x="2403" y="1059"/>
                    <a:pt x="2382" y="972"/>
                    <a:pt x="2366" y="887"/>
                  </a:cubicBezTo>
                  <a:cubicBezTo>
                    <a:pt x="2366" y="886"/>
                    <a:pt x="2366" y="886"/>
                    <a:pt x="2367" y="886"/>
                  </a:cubicBezTo>
                  <a:cubicBezTo>
                    <a:pt x="2385" y="970"/>
                    <a:pt x="2409" y="1052"/>
                    <a:pt x="2433" y="1134"/>
                  </a:cubicBezTo>
                  <a:cubicBezTo>
                    <a:pt x="2434" y="1130"/>
                    <a:pt x="2435" y="1125"/>
                    <a:pt x="2436" y="1121"/>
                  </a:cubicBezTo>
                  <a:cubicBezTo>
                    <a:pt x="2435" y="1112"/>
                    <a:pt x="2433" y="1103"/>
                    <a:pt x="2431" y="1094"/>
                  </a:cubicBezTo>
                  <a:cubicBezTo>
                    <a:pt x="2428" y="1081"/>
                    <a:pt x="2425" y="1069"/>
                    <a:pt x="2422" y="1056"/>
                  </a:cubicBezTo>
                  <a:cubicBezTo>
                    <a:pt x="2416" y="1031"/>
                    <a:pt x="2407" y="1007"/>
                    <a:pt x="2402" y="982"/>
                  </a:cubicBezTo>
                  <a:cubicBezTo>
                    <a:pt x="2402" y="980"/>
                    <a:pt x="2404" y="979"/>
                    <a:pt x="2405" y="981"/>
                  </a:cubicBezTo>
                  <a:cubicBezTo>
                    <a:pt x="2417" y="1008"/>
                    <a:pt x="2424" y="1040"/>
                    <a:pt x="2430" y="1070"/>
                  </a:cubicBezTo>
                  <a:cubicBezTo>
                    <a:pt x="2432" y="1079"/>
                    <a:pt x="2438" y="1094"/>
                    <a:pt x="2440" y="1107"/>
                  </a:cubicBezTo>
                  <a:cubicBezTo>
                    <a:pt x="2442" y="1097"/>
                    <a:pt x="2445" y="1087"/>
                    <a:pt x="2447" y="1078"/>
                  </a:cubicBezTo>
                  <a:cubicBezTo>
                    <a:pt x="2453" y="1051"/>
                    <a:pt x="2459" y="1025"/>
                    <a:pt x="2465" y="999"/>
                  </a:cubicBezTo>
                  <a:cubicBezTo>
                    <a:pt x="2446" y="979"/>
                    <a:pt x="2432" y="957"/>
                    <a:pt x="2419" y="932"/>
                  </a:cubicBezTo>
                  <a:cubicBezTo>
                    <a:pt x="2419" y="930"/>
                    <a:pt x="2421" y="929"/>
                    <a:pt x="2422" y="930"/>
                  </a:cubicBezTo>
                  <a:cubicBezTo>
                    <a:pt x="2429" y="944"/>
                    <a:pt x="2436" y="958"/>
                    <a:pt x="2444" y="971"/>
                  </a:cubicBezTo>
                  <a:cubicBezTo>
                    <a:pt x="2449" y="977"/>
                    <a:pt x="2453" y="983"/>
                    <a:pt x="2458" y="989"/>
                  </a:cubicBezTo>
                  <a:cubicBezTo>
                    <a:pt x="2460" y="991"/>
                    <a:pt x="2464" y="996"/>
                    <a:pt x="2465" y="997"/>
                  </a:cubicBezTo>
                  <a:cubicBezTo>
                    <a:pt x="2465" y="997"/>
                    <a:pt x="2465" y="997"/>
                    <a:pt x="2465" y="997"/>
                  </a:cubicBezTo>
                  <a:cubicBezTo>
                    <a:pt x="2465" y="996"/>
                    <a:pt x="2464" y="995"/>
                    <a:pt x="2462" y="992"/>
                  </a:cubicBezTo>
                  <a:cubicBezTo>
                    <a:pt x="2445" y="972"/>
                    <a:pt x="2437" y="942"/>
                    <a:pt x="2432" y="916"/>
                  </a:cubicBezTo>
                  <a:cubicBezTo>
                    <a:pt x="2430" y="917"/>
                    <a:pt x="2429" y="918"/>
                    <a:pt x="2428" y="919"/>
                  </a:cubicBezTo>
                  <a:cubicBezTo>
                    <a:pt x="2424" y="922"/>
                    <a:pt x="2419" y="929"/>
                    <a:pt x="2414" y="929"/>
                  </a:cubicBezTo>
                  <a:cubicBezTo>
                    <a:pt x="2409" y="930"/>
                    <a:pt x="2408" y="925"/>
                    <a:pt x="2407" y="921"/>
                  </a:cubicBezTo>
                  <a:cubicBezTo>
                    <a:pt x="2405" y="915"/>
                    <a:pt x="2404" y="907"/>
                    <a:pt x="2404" y="900"/>
                  </a:cubicBezTo>
                  <a:cubicBezTo>
                    <a:pt x="2395" y="890"/>
                    <a:pt x="2389" y="874"/>
                    <a:pt x="2386" y="864"/>
                  </a:cubicBezTo>
                  <a:cubicBezTo>
                    <a:pt x="2380" y="847"/>
                    <a:pt x="2372" y="830"/>
                    <a:pt x="2370" y="811"/>
                  </a:cubicBezTo>
                  <a:cubicBezTo>
                    <a:pt x="2368" y="796"/>
                    <a:pt x="2368" y="782"/>
                    <a:pt x="2367" y="767"/>
                  </a:cubicBezTo>
                  <a:cubicBezTo>
                    <a:pt x="2349" y="778"/>
                    <a:pt x="2328" y="786"/>
                    <a:pt x="2308" y="792"/>
                  </a:cubicBezTo>
                  <a:close/>
                  <a:moveTo>
                    <a:pt x="2544" y="530"/>
                  </a:moveTo>
                  <a:cubicBezTo>
                    <a:pt x="2515" y="522"/>
                    <a:pt x="2479" y="520"/>
                    <a:pt x="2451" y="534"/>
                  </a:cubicBezTo>
                  <a:cubicBezTo>
                    <a:pt x="2443" y="538"/>
                    <a:pt x="2434" y="540"/>
                    <a:pt x="2425" y="544"/>
                  </a:cubicBezTo>
                  <a:cubicBezTo>
                    <a:pt x="2407" y="550"/>
                    <a:pt x="2399" y="565"/>
                    <a:pt x="2392" y="581"/>
                  </a:cubicBezTo>
                  <a:cubicBezTo>
                    <a:pt x="2390" y="586"/>
                    <a:pt x="2388" y="591"/>
                    <a:pt x="2386" y="595"/>
                  </a:cubicBezTo>
                  <a:cubicBezTo>
                    <a:pt x="2393" y="590"/>
                    <a:pt x="2400" y="584"/>
                    <a:pt x="2408" y="579"/>
                  </a:cubicBezTo>
                  <a:cubicBezTo>
                    <a:pt x="2427" y="564"/>
                    <a:pt x="2445" y="540"/>
                    <a:pt x="2471" y="537"/>
                  </a:cubicBezTo>
                  <a:cubicBezTo>
                    <a:pt x="2496" y="533"/>
                    <a:pt x="2526" y="541"/>
                    <a:pt x="2551" y="546"/>
                  </a:cubicBezTo>
                  <a:cubicBezTo>
                    <a:pt x="2570" y="550"/>
                    <a:pt x="2589" y="557"/>
                    <a:pt x="2599" y="575"/>
                  </a:cubicBezTo>
                  <a:cubicBezTo>
                    <a:pt x="2600" y="576"/>
                    <a:pt x="2598" y="577"/>
                    <a:pt x="2598" y="576"/>
                  </a:cubicBezTo>
                  <a:cubicBezTo>
                    <a:pt x="2587" y="557"/>
                    <a:pt x="2565" y="552"/>
                    <a:pt x="2545" y="548"/>
                  </a:cubicBezTo>
                  <a:cubicBezTo>
                    <a:pt x="2520" y="543"/>
                    <a:pt x="2490" y="535"/>
                    <a:pt x="2465" y="541"/>
                  </a:cubicBezTo>
                  <a:cubicBezTo>
                    <a:pt x="2445" y="547"/>
                    <a:pt x="2430" y="566"/>
                    <a:pt x="2415" y="578"/>
                  </a:cubicBezTo>
                  <a:cubicBezTo>
                    <a:pt x="2404" y="587"/>
                    <a:pt x="2393" y="595"/>
                    <a:pt x="2382" y="604"/>
                  </a:cubicBezTo>
                  <a:cubicBezTo>
                    <a:pt x="2380" y="608"/>
                    <a:pt x="2379" y="612"/>
                    <a:pt x="2377" y="615"/>
                  </a:cubicBezTo>
                  <a:cubicBezTo>
                    <a:pt x="2374" y="621"/>
                    <a:pt x="2370" y="627"/>
                    <a:pt x="2367" y="634"/>
                  </a:cubicBezTo>
                  <a:cubicBezTo>
                    <a:pt x="2369" y="636"/>
                    <a:pt x="2372" y="638"/>
                    <a:pt x="2374" y="640"/>
                  </a:cubicBezTo>
                  <a:cubicBezTo>
                    <a:pt x="2391" y="657"/>
                    <a:pt x="2424" y="667"/>
                    <a:pt x="2448" y="667"/>
                  </a:cubicBezTo>
                  <a:cubicBezTo>
                    <a:pt x="2484" y="668"/>
                    <a:pt x="2535" y="654"/>
                    <a:pt x="2563" y="627"/>
                  </a:cubicBezTo>
                  <a:cubicBezTo>
                    <a:pt x="2543" y="638"/>
                    <a:pt x="2523" y="650"/>
                    <a:pt x="2501" y="656"/>
                  </a:cubicBezTo>
                  <a:cubicBezTo>
                    <a:pt x="2478" y="662"/>
                    <a:pt x="2454" y="660"/>
                    <a:pt x="2432" y="654"/>
                  </a:cubicBezTo>
                  <a:cubicBezTo>
                    <a:pt x="2427" y="652"/>
                    <a:pt x="2422" y="651"/>
                    <a:pt x="2417" y="649"/>
                  </a:cubicBezTo>
                  <a:cubicBezTo>
                    <a:pt x="2401" y="650"/>
                    <a:pt x="2381" y="649"/>
                    <a:pt x="2385" y="633"/>
                  </a:cubicBezTo>
                  <a:cubicBezTo>
                    <a:pt x="2386" y="632"/>
                    <a:pt x="2387" y="631"/>
                    <a:pt x="2388" y="632"/>
                  </a:cubicBezTo>
                  <a:cubicBezTo>
                    <a:pt x="2395" y="635"/>
                    <a:pt x="2403" y="639"/>
                    <a:pt x="2410" y="642"/>
                  </a:cubicBezTo>
                  <a:cubicBezTo>
                    <a:pt x="2417" y="642"/>
                    <a:pt x="2424" y="642"/>
                    <a:pt x="2430" y="642"/>
                  </a:cubicBezTo>
                  <a:cubicBezTo>
                    <a:pt x="2461" y="641"/>
                    <a:pt x="2497" y="644"/>
                    <a:pt x="2525" y="631"/>
                  </a:cubicBezTo>
                  <a:cubicBezTo>
                    <a:pt x="2528" y="629"/>
                    <a:pt x="2530" y="634"/>
                    <a:pt x="2527" y="635"/>
                  </a:cubicBezTo>
                  <a:cubicBezTo>
                    <a:pt x="2499" y="648"/>
                    <a:pt x="2465" y="647"/>
                    <a:pt x="2434" y="647"/>
                  </a:cubicBezTo>
                  <a:cubicBezTo>
                    <a:pt x="2432" y="648"/>
                    <a:pt x="2430" y="648"/>
                    <a:pt x="2427" y="648"/>
                  </a:cubicBezTo>
                  <a:cubicBezTo>
                    <a:pt x="2444" y="654"/>
                    <a:pt x="2462" y="657"/>
                    <a:pt x="2480" y="655"/>
                  </a:cubicBezTo>
                  <a:cubicBezTo>
                    <a:pt x="2514" y="653"/>
                    <a:pt x="2543" y="633"/>
                    <a:pt x="2572" y="617"/>
                  </a:cubicBezTo>
                  <a:cubicBezTo>
                    <a:pt x="2574" y="616"/>
                    <a:pt x="2576" y="618"/>
                    <a:pt x="2575" y="620"/>
                  </a:cubicBezTo>
                  <a:cubicBezTo>
                    <a:pt x="2553" y="651"/>
                    <a:pt x="2512" y="662"/>
                    <a:pt x="2476" y="669"/>
                  </a:cubicBezTo>
                  <a:cubicBezTo>
                    <a:pt x="2455" y="673"/>
                    <a:pt x="2435" y="673"/>
                    <a:pt x="2415" y="666"/>
                  </a:cubicBezTo>
                  <a:cubicBezTo>
                    <a:pt x="2406" y="664"/>
                    <a:pt x="2397" y="660"/>
                    <a:pt x="2388" y="656"/>
                  </a:cubicBezTo>
                  <a:cubicBezTo>
                    <a:pt x="2384" y="654"/>
                    <a:pt x="2373" y="645"/>
                    <a:pt x="2365" y="639"/>
                  </a:cubicBezTo>
                  <a:cubicBezTo>
                    <a:pt x="2363" y="643"/>
                    <a:pt x="2362" y="647"/>
                    <a:pt x="2362" y="651"/>
                  </a:cubicBezTo>
                  <a:cubicBezTo>
                    <a:pt x="2362" y="651"/>
                    <a:pt x="2362" y="651"/>
                    <a:pt x="2362" y="651"/>
                  </a:cubicBezTo>
                  <a:cubicBezTo>
                    <a:pt x="2364" y="652"/>
                    <a:pt x="2365" y="653"/>
                    <a:pt x="2367" y="654"/>
                  </a:cubicBezTo>
                  <a:cubicBezTo>
                    <a:pt x="2367" y="653"/>
                    <a:pt x="2368" y="652"/>
                    <a:pt x="2368" y="652"/>
                  </a:cubicBezTo>
                  <a:cubicBezTo>
                    <a:pt x="2369" y="650"/>
                    <a:pt x="2372" y="651"/>
                    <a:pt x="2372" y="653"/>
                  </a:cubicBezTo>
                  <a:cubicBezTo>
                    <a:pt x="2371" y="654"/>
                    <a:pt x="2371" y="655"/>
                    <a:pt x="2370" y="656"/>
                  </a:cubicBezTo>
                  <a:cubicBezTo>
                    <a:pt x="2403" y="674"/>
                    <a:pt x="2437" y="672"/>
                    <a:pt x="2474" y="677"/>
                  </a:cubicBezTo>
                  <a:cubicBezTo>
                    <a:pt x="2475" y="677"/>
                    <a:pt x="2475" y="678"/>
                    <a:pt x="2474" y="679"/>
                  </a:cubicBezTo>
                  <a:cubicBezTo>
                    <a:pt x="2440" y="688"/>
                    <a:pt x="2396" y="689"/>
                    <a:pt x="2368" y="665"/>
                  </a:cubicBezTo>
                  <a:cubicBezTo>
                    <a:pt x="2368" y="665"/>
                    <a:pt x="2368" y="665"/>
                    <a:pt x="2368" y="665"/>
                  </a:cubicBezTo>
                  <a:cubicBezTo>
                    <a:pt x="2377" y="677"/>
                    <a:pt x="2398" y="685"/>
                    <a:pt x="2409" y="688"/>
                  </a:cubicBezTo>
                  <a:cubicBezTo>
                    <a:pt x="2428" y="693"/>
                    <a:pt x="2444" y="692"/>
                    <a:pt x="2464" y="688"/>
                  </a:cubicBezTo>
                  <a:cubicBezTo>
                    <a:pt x="2485" y="683"/>
                    <a:pt x="2506" y="675"/>
                    <a:pt x="2527" y="669"/>
                  </a:cubicBezTo>
                  <a:cubicBezTo>
                    <a:pt x="2529" y="663"/>
                    <a:pt x="2533" y="657"/>
                    <a:pt x="2538" y="653"/>
                  </a:cubicBezTo>
                  <a:cubicBezTo>
                    <a:pt x="2539" y="653"/>
                    <a:pt x="2540" y="654"/>
                    <a:pt x="2540" y="654"/>
                  </a:cubicBezTo>
                  <a:cubicBezTo>
                    <a:pt x="2537" y="679"/>
                    <a:pt x="2542" y="698"/>
                    <a:pt x="2555" y="718"/>
                  </a:cubicBezTo>
                  <a:cubicBezTo>
                    <a:pt x="2558" y="724"/>
                    <a:pt x="2572" y="735"/>
                    <a:pt x="2566" y="741"/>
                  </a:cubicBezTo>
                  <a:cubicBezTo>
                    <a:pt x="2567" y="741"/>
                    <a:pt x="2567" y="741"/>
                    <a:pt x="2568" y="741"/>
                  </a:cubicBezTo>
                  <a:cubicBezTo>
                    <a:pt x="2569" y="741"/>
                    <a:pt x="2570" y="742"/>
                    <a:pt x="2571" y="743"/>
                  </a:cubicBezTo>
                  <a:cubicBezTo>
                    <a:pt x="2575" y="730"/>
                    <a:pt x="2583" y="718"/>
                    <a:pt x="2593" y="710"/>
                  </a:cubicBezTo>
                  <a:cubicBezTo>
                    <a:pt x="2592" y="707"/>
                    <a:pt x="2591" y="704"/>
                    <a:pt x="2591" y="701"/>
                  </a:cubicBezTo>
                  <a:cubicBezTo>
                    <a:pt x="2591" y="700"/>
                    <a:pt x="2594" y="699"/>
                    <a:pt x="2594" y="701"/>
                  </a:cubicBezTo>
                  <a:cubicBezTo>
                    <a:pt x="2595" y="704"/>
                    <a:pt x="2595" y="706"/>
                    <a:pt x="2596" y="707"/>
                  </a:cubicBezTo>
                  <a:cubicBezTo>
                    <a:pt x="2596" y="707"/>
                    <a:pt x="2596" y="707"/>
                    <a:pt x="2596" y="707"/>
                  </a:cubicBezTo>
                  <a:cubicBezTo>
                    <a:pt x="2600" y="704"/>
                    <a:pt x="2604" y="703"/>
                    <a:pt x="2607" y="703"/>
                  </a:cubicBezTo>
                  <a:cubicBezTo>
                    <a:pt x="2608" y="701"/>
                    <a:pt x="2610" y="699"/>
                    <a:pt x="2612" y="697"/>
                  </a:cubicBezTo>
                  <a:cubicBezTo>
                    <a:pt x="2612" y="697"/>
                    <a:pt x="2612" y="696"/>
                    <a:pt x="2613" y="696"/>
                  </a:cubicBezTo>
                  <a:cubicBezTo>
                    <a:pt x="2617" y="679"/>
                    <a:pt x="2620" y="661"/>
                    <a:pt x="2621" y="644"/>
                  </a:cubicBezTo>
                  <a:cubicBezTo>
                    <a:pt x="2619" y="623"/>
                    <a:pt x="2615" y="604"/>
                    <a:pt x="2608" y="585"/>
                  </a:cubicBezTo>
                  <a:cubicBezTo>
                    <a:pt x="2608" y="584"/>
                    <a:pt x="2609" y="584"/>
                    <a:pt x="2609" y="584"/>
                  </a:cubicBezTo>
                  <a:cubicBezTo>
                    <a:pt x="2624" y="596"/>
                    <a:pt x="2625" y="611"/>
                    <a:pt x="2625" y="629"/>
                  </a:cubicBezTo>
                  <a:cubicBezTo>
                    <a:pt x="2625" y="638"/>
                    <a:pt x="2625" y="647"/>
                    <a:pt x="2624" y="656"/>
                  </a:cubicBezTo>
                  <a:cubicBezTo>
                    <a:pt x="2624" y="664"/>
                    <a:pt x="2624" y="672"/>
                    <a:pt x="2623" y="679"/>
                  </a:cubicBezTo>
                  <a:cubicBezTo>
                    <a:pt x="2623" y="681"/>
                    <a:pt x="2622" y="682"/>
                    <a:pt x="2622" y="683"/>
                  </a:cubicBezTo>
                  <a:cubicBezTo>
                    <a:pt x="2625" y="680"/>
                    <a:pt x="2628" y="677"/>
                    <a:pt x="2631" y="673"/>
                  </a:cubicBezTo>
                  <a:cubicBezTo>
                    <a:pt x="2633" y="664"/>
                    <a:pt x="2634" y="655"/>
                    <a:pt x="2634" y="646"/>
                  </a:cubicBezTo>
                  <a:cubicBezTo>
                    <a:pt x="2634" y="634"/>
                    <a:pt x="2632" y="622"/>
                    <a:pt x="2629" y="611"/>
                  </a:cubicBezTo>
                  <a:cubicBezTo>
                    <a:pt x="2627" y="605"/>
                    <a:pt x="2617" y="572"/>
                    <a:pt x="2607" y="574"/>
                  </a:cubicBezTo>
                  <a:cubicBezTo>
                    <a:pt x="2606" y="574"/>
                    <a:pt x="2606" y="573"/>
                    <a:pt x="2607" y="573"/>
                  </a:cubicBezTo>
                  <a:cubicBezTo>
                    <a:pt x="2608" y="572"/>
                    <a:pt x="2609" y="572"/>
                    <a:pt x="2610" y="572"/>
                  </a:cubicBezTo>
                  <a:cubicBezTo>
                    <a:pt x="2610" y="571"/>
                    <a:pt x="2610" y="571"/>
                    <a:pt x="2609" y="571"/>
                  </a:cubicBezTo>
                  <a:cubicBezTo>
                    <a:pt x="2608" y="570"/>
                    <a:pt x="2608" y="570"/>
                    <a:pt x="2608" y="569"/>
                  </a:cubicBezTo>
                  <a:cubicBezTo>
                    <a:pt x="2585" y="558"/>
                    <a:pt x="2570" y="537"/>
                    <a:pt x="2544" y="530"/>
                  </a:cubicBezTo>
                  <a:close/>
                  <a:moveTo>
                    <a:pt x="2615" y="594"/>
                  </a:moveTo>
                  <a:cubicBezTo>
                    <a:pt x="2609" y="587"/>
                    <a:pt x="2614" y="598"/>
                    <a:pt x="2615" y="602"/>
                  </a:cubicBezTo>
                  <a:cubicBezTo>
                    <a:pt x="2617" y="607"/>
                    <a:pt x="2618" y="613"/>
                    <a:pt x="2619" y="619"/>
                  </a:cubicBezTo>
                  <a:cubicBezTo>
                    <a:pt x="2620" y="623"/>
                    <a:pt x="2621" y="628"/>
                    <a:pt x="2621" y="632"/>
                  </a:cubicBezTo>
                  <a:cubicBezTo>
                    <a:pt x="2622" y="620"/>
                    <a:pt x="2622" y="603"/>
                    <a:pt x="2615" y="594"/>
                  </a:cubicBezTo>
                  <a:close/>
                  <a:moveTo>
                    <a:pt x="2610" y="704"/>
                  </a:moveTo>
                  <a:cubicBezTo>
                    <a:pt x="2610" y="704"/>
                    <a:pt x="2611" y="704"/>
                    <a:pt x="2611" y="703"/>
                  </a:cubicBezTo>
                  <a:cubicBezTo>
                    <a:pt x="2610" y="704"/>
                    <a:pt x="2610" y="704"/>
                    <a:pt x="2610" y="704"/>
                  </a:cubicBezTo>
                  <a:cubicBezTo>
                    <a:pt x="2610" y="704"/>
                    <a:pt x="2610" y="704"/>
                    <a:pt x="2610" y="704"/>
                  </a:cubicBezTo>
                  <a:close/>
                  <a:moveTo>
                    <a:pt x="2612" y="573"/>
                  </a:moveTo>
                  <a:cubicBezTo>
                    <a:pt x="2631" y="596"/>
                    <a:pt x="2639" y="626"/>
                    <a:pt x="2637" y="655"/>
                  </a:cubicBezTo>
                  <a:cubicBezTo>
                    <a:pt x="2637" y="659"/>
                    <a:pt x="2636" y="662"/>
                    <a:pt x="2636" y="666"/>
                  </a:cubicBezTo>
                  <a:cubicBezTo>
                    <a:pt x="2638" y="663"/>
                    <a:pt x="2639" y="659"/>
                    <a:pt x="2640" y="655"/>
                  </a:cubicBezTo>
                  <a:cubicBezTo>
                    <a:pt x="2644" y="630"/>
                    <a:pt x="2634" y="587"/>
                    <a:pt x="2612" y="573"/>
                  </a:cubicBezTo>
                  <a:close/>
                  <a:moveTo>
                    <a:pt x="2605" y="719"/>
                  </a:moveTo>
                  <a:cubicBezTo>
                    <a:pt x="2601" y="721"/>
                    <a:pt x="2598" y="724"/>
                    <a:pt x="2595" y="726"/>
                  </a:cubicBezTo>
                  <a:cubicBezTo>
                    <a:pt x="2587" y="733"/>
                    <a:pt x="2580" y="741"/>
                    <a:pt x="2573" y="749"/>
                  </a:cubicBezTo>
                  <a:cubicBezTo>
                    <a:pt x="2572" y="750"/>
                    <a:pt x="2572" y="750"/>
                    <a:pt x="2571" y="750"/>
                  </a:cubicBezTo>
                  <a:cubicBezTo>
                    <a:pt x="2568" y="755"/>
                    <a:pt x="2558" y="756"/>
                    <a:pt x="2553" y="754"/>
                  </a:cubicBezTo>
                  <a:cubicBezTo>
                    <a:pt x="2550" y="753"/>
                    <a:pt x="2548" y="748"/>
                    <a:pt x="2551" y="745"/>
                  </a:cubicBezTo>
                  <a:cubicBezTo>
                    <a:pt x="2555" y="741"/>
                    <a:pt x="2554" y="735"/>
                    <a:pt x="2553" y="730"/>
                  </a:cubicBezTo>
                  <a:cubicBezTo>
                    <a:pt x="2552" y="729"/>
                    <a:pt x="2552" y="728"/>
                    <a:pt x="2552" y="727"/>
                  </a:cubicBezTo>
                  <a:cubicBezTo>
                    <a:pt x="2545" y="722"/>
                    <a:pt x="2537" y="716"/>
                    <a:pt x="2535" y="713"/>
                  </a:cubicBezTo>
                  <a:cubicBezTo>
                    <a:pt x="2530" y="707"/>
                    <a:pt x="2527" y="699"/>
                    <a:pt x="2525" y="690"/>
                  </a:cubicBezTo>
                  <a:cubicBezTo>
                    <a:pt x="2525" y="689"/>
                    <a:pt x="2525" y="688"/>
                    <a:pt x="2525" y="687"/>
                  </a:cubicBezTo>
                  <a:cubicBezTo>
                    <a:pt x="2501" y="702"/>
                    <a:pt x="2463" y="698"/>
                    <a:pt x="2439" y="696"/>
                  </a:cubicBezTo>
                  <a:cubicBezTo>
                    <a:pt x="2420" y="694"/>
                    <a:pt x="2383" y="688"/>
                    <a:pt x="2367" y="671"/>
                  </a:cubicBezTo>
                  <a:cubicBezTo>
                    <a:pt x="2364" y="682"/>
                    <a:pt x="2364" y="694"/>
                    <a:pt x="2365" y="706"/>
                  </a:cubicBezTo>
                  <a:cubicBezTo>
                    <a:pt x="2367" y="719"/>
                    <a:pt x="2371" y="731"/>
                    <a:pt x="2372" y="743"/>
                  </a:cubicBezTo>
                  <a:cubicBezTo>
                    <a:pt x="2372" y="743"/>
                    <a:pt x="2372" y="743"/>
                    <a:pt x="2372" y="743"/>
                  </a:cubicBezTo>
                  <a:cubicBezTo>
                    <a:pt x="2377" y="743"/>
                    <a:pt x="2381" y="747"/>
                    <a:pt x="2385" y="749"/>
                  </a:cubicBezTo>
                  <a:cubicBezTo>
                    <a:pt x="2389" y="752"/>
                    <a:pt x="2393" y="755"/>
                    <a:pt x="2398" y="758"/>
                  </a:cubicBezTo>
                  <a:cubicBezTo>
                    <a:pt x="2398" y="758"/>
                    <a:pt x="2398" y="758"/>
                    <a:pt x="2398" y="758"/>
                  </a:cubicBezTo>
                  <a:cubicBezTo>
                    <a:pt x="2393" y="757"/>
                    <a:pt x="2388" y="757"/>
                    <a:pt x="2383" y="756"/>
                  </a:cubicBezTo>
                  <a:cubicBezTo>
                    <a:pt x="2380" y="755"/>
                    <a:pt x="2377" y="755"/>
                    <a:pt x="2374" y="753"/>
                  </a:cubicBezTo>
                  <a:cubicBezTo>
                    <a:pt x="2379" y="774"/>
                    <a:pt x="2377" y="797"/>
                    <a:pt x="2381" y="818"/>
                  </a:cubicBezTo>
                  <a:cubicBezTo>
                    <a:pt x="2384" y="833"/>
                    <a:pt x="2388" y="848"/>
                    <a:pt x="2393" y="863"/>
                  </a:cubicBezTo>
                  <a:cubicBezTo>
                    <a:pt x="2399" y="880"/>
                    <a:pt x="2407" y="889"/>
                    <a:pt x="2421" y="897"/>
                  </a:cubicBezTo>
                  <a:cubicBezTo>
                    <a:pt x="2422" y="895"/>
                    <a:pt x="2424" y="895"/>
                    <a:pt x="2427" y="895"/>
                  </a:cubicBezTo>
                  <a:cubicBezTo>
                    <a:pt x="2450" y="903"/>
                    <a:pt x="2483" y="880"/>
                    <a:pt x="2503" y="868"/>
                  </a:cubicBezTo>
                  <a:cubicBezTo>
                    <a:pt x="2526" y="854"/>
                    <a:pt x="2546" y="837"/>
                    <a:pt x="2559" y="812"/>
                  </a:cubicBezTo>
                  <a:cubicBezTo>
                    <a:pt x="2559" y="811"/>
                    <a:pt x="2560" y="812"/>
                    <a:pt x="2560" y="813"/>
                  </a:cubicBezTo>
                  <a:cubicBezTo>
                    <a:pt x="2548" y="840"/>
                    <a:pt x="2528" y="861"/>
                    <a:pt x="2504" y="878"/>
                  </a:cubicBezTo>
                  <a:cubicBezTo>
                    <a:pt x="2522" y="870"/>
                    <a:pt x="2541" y="864"/>
                    <a:pt x="2555" y="849"/>
                  </a:cubicBezTo>
                  <a:cubicBezTo>
                    <a:pt x="2574" y="828"/>
                    <a:pt x="2584" y="800"/>
                    <a:pt x="2595" y="775"/>
                  </a:cubicBezTo>
                  <a:cubicBezTo>
                    <a:pt x="2594" y="776"/>
                    <a:pt x="2593" y="777"/>
                    <a:pt x="2591" y="777"/>
                  </a:cubicBezTo>
                  <a:cubicBezTo>
                    <a:pt x="2582" y="782"/>
                    <a:pt x="2581" y="781"/>
                    <a:pt x="2574" y="787"/>
                  </a:cubicBezTo>
                  <a:cubicBezTo>
                    <a:pt x="2570" y="790"/>
                    <a:pt x="2564" y="786"/>
                    <a:pt x="2567" y="781"/>
                  </a:cubicBezTo>
                  <a:cubicBezTo>
                    <a:pt x="2570" y="776"/>
                    <a:pt x="2575" y="771"/>
                    <a:pt x="2582" y="770"/>
                  </a:cubicBezTo>
                  <a:cubicBezTo>
                    <a:pt x="2587" y="769"/>
                    <a:pt x="2587" y="770"/>
                    <a:pt x="2592" y="767"/>
                  </a:cubicBezTo>
                  <a:cubicBezTo>
                    <a:pt x="2595" y="765"/>
                    <a:pt x="2598" y="762"/>
                    <a:pt x="2600" y="758"/>
                  </a:cubicBezTo>
                  <a:cubicBezTo>
                    <a:pt x="2599" y="755"/>
                    <a:pt x="2601" y="752"/>
                    <a:pt x="2604" y="751"/>
                  </a:cubicBezTo>
                  <a:cubicBezTo>
                    <a:pt x="2606" y="746"/>
                    <a:pt x="2609" y="742"/>
                    <a:pt x="2609" y="737"/>
                  </a:cubicBezTo>
                  <a:cubicBezTo>
                    <a:pt x="2612" y="731"/>
                    <a:pt x="2610" y="724"/>
                    <a:pt x="2605" y="719"/>
                  </a:cubicBezTo>
                  <a:close/>
                  <a:moveTo>
                    <a:pt x="2605" y="765"/>
                  </a:moveTo>
                  <a:cubicBezTo>
                    <a:pt x="2593" y="797"/>
                    <a:pt x="2588" y="832"/>
                    <a:pt x="2567" y="859"/>
                  </a:cubicBezTo>
                  <a:cubicBezTo>
                    <a:pt x="2548" y="884"/>
                    <a:pt x="2525" y="887"/>
                    <a:pt x="2499" y="892"/>
                  </a:cubicBezTo>
                  <a:cubicBezTo>
                    <a:pt x="2528" y="902"/>
                    <a:pt x="2555" y="917"/>
                    <a:pt x="2573" y="941"/>
                  </a:cubicBezTo>
                  <a:cubicBezTo>
                    <a:pt x="2587" y="933"/>
                    <a:pt x="2595" y="907"/>
                    <a:pt x="2600" y="894"/>
                  </a:cubicBezTo>
                  <a:cubicBezTo>
                    <a:pt x="2605" y="881"/>
                    <a:pt x="2609" y="868"/>
                    <a:pt x="2613" y="855"/>
                  </a:cubicBezTo>
                  <a:cubicBezTo>
                    <a:pt x="2619" y="827"/>
                    <a:pt x="2622" y="789"/>
                    <a:pt x="2605" y="765"/>
                  </a:cubicBezTo>
                  <a:close/>
                  <a:moveTo>
                    <a:pt x="2745" y="1321"/>
                  </a:moveTo>
                  <a:cubicBezTo>
                    <a:pt x="2785" y="1318"/>
                    <a:pt x="2826" y="1317"/>
                    <a:pt x="2867" y="1319"/>
                  </a:cubicBezTo>
                  <a:cubicBezTo>
                    <a:pt x="2903" y="1322"/>
                    <a:pt x="2948" y="1328"/>
                    <a:pt x="2981" y="1312"/>
                  </a:cubicBezTo>
                  <a:cubicBezTo>
                    <a:pt x="2997" y="1304"/>
                    <a:pt x="3019" y="1288"/>
                    <a:pt x="3026" y="1271"/>
                  </a:cubicBezTo>
                  <a:cubicBezTo>
                    <a:pt x="3035" y="1251"/>
                    <a:pt x="3031" y="1223"/>
                    <a:pt x="3028" y="1202"/>
                  </a:cubicBezTo>
                  <a:cubicBezTo>
                    <a:pt x="3020" y="1193"/>
                    <a:pt x="3013" y="1183"/>
                    <a:pt x="3008" y="1172"/>
                  </a:cubicBezTo>
                  <a:cubicBezTo>
                    <a:pt x="3002" y="1157"/>
                    <a:pt x="2999" y="1140"/>
                    <a:pt x="2990" y="1127"/>
                  </a:cubicBezTo>
                  <a:cubicBezTo>
                    <a:pt x="2969" y="1095"/>
                    <a:pt x="2939" y="1072"/>
                    <a:pt x="2916" y="1042"/>
                  </a:cubicBezTo>
                  <a:cubicBezTo>
                    <a:pt x="2893" y="1013"/>
                    <a:pt x="2871" y="982"/>
                    <a:pt x="2851" y="951"/>
                  </a:cubicBezTo>
                  <a:cubicBezTo>
                    <a:pt x="2840" y="935"/>
                    <a:pt x="2830" y="919"/>
                    <a:pt x="2820" y="903"/>
                  </a:cubicBezTo>
                  <a:cubicBezTo>
                    <a:pt x="2811" y="887"/>
                    <a:pt x="2799" y="852"/>
                    <a:pt x="2776" y="857"/>
                  </a:cubicBezTo>
                  <a:cubicBezTo>
                    <a:pt x="2771" y="858"/>
                    <a:pt x="2767" y="855"/>
                    <a:pt x="2767" y="850"/>
                  </a:cubicBezTo>
                  <a:cubicBezTo>
                    <a:pt x="2766" y="829"/>
                    <a:pt x="2752" y="826"/>
                    <a:pt x="2736" y="822"/>
                  </a:cubicBezTo>
                  <a:cubicBezTo>
                    <a:pt x="2722" y="819"/>
                    <a:pt x="2709" y="811"/>
                    <a:pt x="2696" y="806"/>
                  </a:cubicBezTo>
                  <a:cubicBezTo>
                    <a:pt x="2676" y="798"/>
                    <a:pt x="2649" y="794"/>
                    <a:pt x="2630" y="783"/>
                  </a:cubicBezTo>
                  <a:cubicBezTo>
                    <a:pt x="2629" y="788"/>
                    <a:pt x="2627" y="794"/>
                    <a:pt x="2626" y="799"/>
                  </a:cubicBezTo>
                  <a:cubicBezTo>
                    <a:pt x="2624" y="812"/>
                    <a:pt x="2623" y="825"/>
                    <a:pt x="2621" y="837"/>
                  </a:cubicBezTo>
                  <a:cubicBezTo>
                    <a:pt x="2615" y="878"/>
                    <a:pt x="2597" y="918"/>
                    <a:pt x="2577" y="953"/>
                  </a:cubicBezTo>
                  <a:cubicBezTo>
                    <a:pt x="2575" y="956"/>
                    <a:pt x="2571" y="957"/>
                    <a:pt x="2568" y="955"/>
                  </a:cubicBezTo>
                  <a:cubicBezTo>
                    <a:pt x="2564" y="952"/>
                    <a:pt x="2560" y="949"/>
                    <a:pt x="2556" y="946"/>
                  </a:cubicBezTo>
                  <a:cubicBezTo>
                    <a:pt x="2549" y="956"/>
                    <a:pt x="2541" y="964"/>
                    <a:pt x="2531" y="970"/>
                  </a:cubicBezTo>
                  <a:cubicBezTo>
                    <a:pt x="2528" y="972"/>
                    <a:pt x="2525" y="973"/>
                    <a:pt x="2522" y="975"/>
                  </a:cubicBezTo>
                  <a:cubicBezTo>
                    <a:pt x="2521" y="975"/>
                    <a:pt x="2518" y="976"/>
                    <a:pt x="2518" y="977"/>
                  </a:cubicBezTo>
                  <a:cubicBezTo>
                    <a:pt x="2516" y="978"/>
                    <a:pt x="2518" y="982"/>
                    <a:pt x="2520" y="982"/>
                  </a:cubicBezTo>
                  <a:cubicBezTo>
                    <a:pt x="2522" y="983"/>
                    <a:pt x="2526" y="981"/>
                    <a:pt x="2529" y="980"/>
                  </a:cubicBezTo>
                  <a:cubicBezTo>
                    <a:pt x="2529" y="979"/>
                    <a:pt x="2529" y="978"/>
                    <a:pt x="2530" y="978"/>
                  </a:cubicBezTo>
                  <a:cubicBezTo>
                    <a:pt x="2534" y="976"/>
                    <a:pt x="2538" y="974"/>
                    <a:pt x="2542" y="972"/>
                  </a:cubicBezTo>
                  <a:cubicBezTo>
                    <a:pt x="2544" y="971"/>
                    <a:pt x="2545" y="970"/>
                    <a:pt x="2546" y="969"/>
                  </a:cubicBezTo>
                  <a:cubicBezTo>
                    <a:pt x="2549" y="967"/>
                    <a:pt x="2552" y="971"/>
                    <a:pt x="2549" y="973"/>
                  </a:cubicBezTo>
                  <a:cubicBezTo>
                    <a:pt x="2541" y="979"/>
                    <a:pt x="2530" y="986"/>
                    <a:pt x="2519" y="987"/>
                  </a:cubicBezTo>
                  <a:cubicBezTo>
                    <a:pt x="2516" y="988"/>
                    <a:pt x="2512" y="987"/>
                    <a:pt x="2510" y="984"/>
                  </a:cubicBezTo>
                  <a:cubicBezTo>
                    <a:pt x="2514" y="1017"/>
                    <a:pt x="2515" y="1050"/>
                    <a:pt x="2521" y="1083"/>
                  </a:cubicBezTo>
                  <a:cubicBezTo>
                    <a:pt x="2583" y="1023"/>
                    <a:pt x="2646" y="962"/>
                    <a:pt x="2666" y="875"/>
                  </a:cubicBezTo>
                  <a:cubicBezTo>
                    <a:pt x="2667" y="873"/>
                    <a:pt x="2670" y="874"/>
                    <a:pt x="2669" y="876"/>
                  </a:cubicBezTo>
                  <a:cubicBezTo>
                    <a:pt x="2652" y="954"/>
                    <a:pt x="2598" y="1015"/>
                    <a:pt x="2543" y="1070"/>
                  </a:cubicBezTo>
                  <a:cubicBezTo>
                    <a:pt x="2571" y="1052"/>
                    <a:pt x="2597" y="1031"/>
                    <a:pt x="2620" y="1006"/>
                  </a:cubicBezTo>
                  <a:cubicBezTo>
                    <a:pt x="2621" y="1005"/>
                    <a:pt x="2623" y="1007"/>
                    <a:pt x="2622" y="1008"/>
                  </a:cubicBezTo>
                  <a:cubicBezTo>
                    <a:pt x="2621" y="1010"/>
                    <a:pt x="2619" y="1012"/>
                    <a:pt x="2617" y="1014"/>
                  </a:cubicBezTo>
                  <a:cubicBezTo>
                    <a:pt x="2617" y="1017"/>
                    <a:pt x="2611" y="1022"/>
                    <a:pt x="2605" y="1027"/>
                  </a:cubicBezTo>
                  <a:cubicBezTo>
                    <a:pt x="2592" y="1041"/>
                    <a:pt x="2579" y="1054"/>
                    <a:pt x="2565" y="1067"/>
                  </a:cubicBezTo>
                  <a:cubicBezTo>
                    <a:pt x="2555" y="1076"/>
                    <a:pt x="2546" y="1084"/>
                    <a:pt x="2537" y="1092"/>
                  </a:cubicBezTo>
                  <a:cubicBezTo>
                    <a:pt x="2533" y="1095"/>
                    <a:pt x="2529" y="1100"/>
                    <a:pt x="2525" y="1103"/>
                  </a:cubicBezTo>
                  <a:cubicBezTo>
                    <a:pt x="2530" y="1128"/>
                    <a:pt x="2535" y="1155"/>
                    <a:pt x="2527" y="1179"/>
                  </a:cubicBezTo>
                  <a:cubicBezTo>
                    <a:pt x="2535" y="1181"/>
                    <a:pt x="2543" y="1183"/>
                    <a:pt x="2550" y="1186"/>
                  </a:cubicBezTo>
                  <a:cubicBezTo>
                    <a:pt x="2581" y="1137"/>
                    <a:pt x="2611" y="1089"/>
                    <a:pt x="2645" y="1043"/>
                  </a:cubicBezTo>
                  <a:cubicBezTo>
                    <a:pt x="2646" y="1042"/>
                    <a:pt x="2648" y="1043"/>
                    <a:pt x="2647" y="1044"/>
                  </a:cubicBezTo>
                  <a:cubicBezTo>
                    <a:pt x="2615" y="1088"/>
                    <a:pt x="2585" y="1133"/>
                    <a:pt x="2560" y="1181"/>
                  </a:cubicBezTo>
                  <a:cubicBezTo>
                    <a:pt x="2567" y="1178"/>
                    <a:pt x="2574" y="1177"/>
                    <a:pt x="2582" y="1179"/>
                  </a:cubicBezTo>
                  <a:cubicBezTo>
                    <a:pt x="2585" y="1179"/>
                    <a:pt x="2586" y="1182"/>
                    <a:pt x="2585" y="1184"/>
                  </a:cubicBezTo>
                  <a:cubicBezTo>
                    <a:pt x="2580" y="1190"/>
                    <a:pt x="2577" y="1193"/>
                    <a:pt x="2572" y="1195"/>
                  </a:cubicBezTo>
                  <a:cubicBezTo>
                    <a:pt x="2585" y="1203"/>
                    <a:pt x="2596" y="1214"/>
                    <a:pt x="2604" y="1227"/>
                  </a:cubicBezTo>
                  <a:cubicBezTo>
                    <a:pt x="2602" y="1223"/>
                    <a:pt x="2601" y="1220"/>
                    <a:pt x="2600" y="1216"/>
                  </a:cubicBezTo>
                  <a:cubicBezTo>
                    <a:pt x="2600" y="1214"/>
                    <a:pt x="2601" y="1210"/>
                    <a:pt x="2604" y="1210"/>
                  </a:cubicBezTo>
                  <a:cubicBezTo>
                    <a:pt x="2607" y="1209"/>
                    <a:pt x="2611" y="1208"/>
                    <a:pt x="2615" y="1207"/>
                  </a:cubicBezTo>
                  <a:cubicBezTo>
                    <a:pt x="2623" y="1190"/>
                    <a:pt x="2647" y="1193"/>
                    <a:pt x="2667" y="1193"/>
                  </a:cubicBezTo>
                  <a:cubicBezTo>
                    <a:pt x="2692" y="1193"/>
                    <a:pt x="2717" y="1195"/>
                    <a:pt x="2743" y="1196"/>
                  </a:cubicBezTo>
                  <a:cubicBezTo>
                    <a:pt x="2738" y="1186"/>
                    <a:pt x="2737" y="1174"/>
                    <a:pt x="2738" y="1162"/>
                  </a:cubicBezTo>
                  <a:cubicBezTo>
                    <a:pt x="2736" y="1161"/>
                    <a:pt x="2736" y="1158"/>
                    <a:pt x="2738" y="1157"/>
                  </a:cubicBezTo>
                  <a:cubicBezTo>
                    <a:pt x="2738" y="1144"/>
                    <a:pt x="2739" y="1130"/>
                    <a:pt x="2737" y="1118"/>
                  </a:cubicBezTo>
                  <a:cubicBezTo>
                    <a:pt x="2734" y="1096"/>
                    <a:pt x="2726" y="1075"/>
                    <a:pt x="2728" y="1052"/>
                  </a:cubicBezTo>
                  <a:cubicBezTo>
                    <a:pt x="2723" y="1023"/>
                    <a:pt x="2720" y="994"/>
                    <a:pt x="2726" y="964"/>
                  </a:cubicBezTo>
                  <a:cubicBezTo>
                    <a:pt x="2732" y="927"/>
                    <a:pt x="2750" y="894"/>
                    <a:pt x="2769" y="862"/>
                  </a:cubicBezTo>
                  <a:cubicBezTo>
                    <a:pt x="2769" y="861"/>
                    <a:pt x="2770" y="862"/>
                    <a:pt x="2770" y="863"/>
                  </a:cubicBezTo>
                  <a:cubicBezTo>
                    <a:pt x="2752" y="895"/>
                    <a:pt x="2734" y="928"/>
                    <a:pt x="2728" y="965"/>
                  </a:cubicBezTo>
                  <a:cubicBezTo>
                    <a:pt x="2723" y="991"/>
                    <a:pt x="2725" y="1017"/>
                    <a:pt x="2728" y="1043"/>
                  </a:cubicBezTo>
                  <a:cubicBezTo>
                    <a:pt x="2728" y="1039"/>
                    <a:pt x="2729" y="1036"/>
                    <a:pt x="2729" y="1033"/>
                  </a:cubicBezTo>
                  <a:cubicBezTo>
                    <a:pt x="2729" y="1008"/>
                    <a:pt x="2731" y="983"/>
                    <a:pt x="2739" y="959"/>
                  </a:cubicBezTo>
                  <a:cubicBezTo>
                    <a:pt x="2745" y="943"/>
                    <a:pt x="2754" y="928"/>
                    <a:pt x="2762" y="912"/>
                  </a:cubicBezTo>
                  <a:cubicBezTo>
                    <a:pt x="2767" y="901"/>
                    <a:pt x="2771" y="890"/>
                    <a:pt x="2775" y="879"/>
                  </a:cubicBezTo>
                  <a:cubicBezTo>
                    <a:pt x="2776" y="878"/>
                    <a:pt x="2778" y="878"/>
                    <a:pt x="2778" y="880"/>
                  </a:cubicBezTo>
                  <a:cubicBezTo>
                    <a:pt x="2777" y="891"/>
                    <a:pt x="2773" y="900"/>
                    <a:pt x="2768" y="909"/>
                  </a:cubicBezTo>
                  <a:cubicBezTo>
                    <a:pt x="2766" y="913"/>
                    <a:pt x="2765" y="917"/>
                    <a:pt x="2764" y="921"/>
                  </a:cubicBezTo>
                  <a:cubicBezTo>
                    <a:pt x="2759" y="935"/>
                    <a:pt x="2754" y="949"/>
                    <a:pt x="2750" y="963"/>
                  </a:cubicBezTo>
                  <a:cubicBezTo>
                    <a:pt x="2741" y="993"/>
                    <a:pt x="2733" y="1025"/>
                    <a:pt x="2735" y="1057"/>
                  </a:cubicBezTo>
                  <a:cubicBezTo>
                    <a:pt x="2735" y="1066"/>
                    <a:pt x="2737" y="1075"/>
                    <a:pt x="2738" y="1084"/>
                  </a:cubicBezTo>
                  <a:cubicBezTo>
                    <a:pt x="2742" y="1094"/>
                    <a:pt x="2746" y="1104"/>
                    <a:pt x="2749" y="1114"/>
                  </a:cubicBezTo>
                  <a:cubicBezTo>
                    <a:pt x="2749" y="1113"/>
                    <a:pt x="2749" y="1113"/>
                    <a:pt x="2749" y="1113"/>
                  </a:cubicBezTo>
                  <a:cubicBezTo>
                    <a:pt x="2749" y="1098"/>
                    <a:pt x="2750" y="1082"/>
                    <a:pt x="2751" y="1066"/>
                  </a:cubicBezTo>
                  <a:cubicBezTo>
                    <a:pt x="2755" y="1036"/>
                    <a:pt x="2762" y="1007"/>
                    <a:pt x="2773" y="979"/>
                  </a:cubicBezTo>
                  <a:cubicBezTo>
                    <a:pt x="2773" y="978"/>
                    <a:pt x="2775" y="978"/>
                    <a:pt x="2774" y="979"/>
                  </a:cubicBezTo>
                  <a:cubicBezTo>
                    <a:pt x="2762" y="1014"/>
                    <a:pt x="2755" y="1051"/>
                    <a:pt x="2753" y="1088"/>
                  </a:cubicBezTo>
                  <a:cubicBezTo>
                    <a:pt x="2752" y="1100"/>
                    <a:pt x="2753" y="1111"/>
                    <a:pt x="2753" y="1122"/>
                  </a:cubicBezTo>
                  <a:cubicBezTo>
                    <a:pt x="2754" y="1123"/>
                    <a:pt x="2755" y="1123"/>
                    <a:pt x="2756" y="1123"/>
                  </a:cubicBezTo>
                  <a:cubicBezTo>
                    <a:pt x="2756" y="1123"/>
                    <a:pt x="2756" y="1123"/>
                    <a:pt x="2756" y="1123"/>
                  </a:cubicBezTo>
                  <a:cubicBezTo>
                    <a:pt x="2759" y="1120"/>
                    <a:pt x="2761" y="1109"/>
                    <a:pt x="2761" y="1107"/>
                  </a:cubicBezTo>
                  <a:cubicBezTo>
                    <a:pt x="2769" y="1060"/>
                    <a:pt x="2800" y="1019"/>
                    <a:pt x="2840" y="994"/>
                  </a:cubicBezTo>
                  <a:cubicBezTo>
                    <a:pt x="2841" y="993"/>
                    <a:pt x="2842" y="994"/>
                    <a:pt x="2841" y="995"/>
                  </a:cubicBezTo>
                  <a:cubicBezTo>
                    <a:pt x="2827" y="1015"/>
                    <a:pt x="2811" y="1034"/>
                    <a:pt x="2797" y="1054"/>
                  </a:cubicBezTo>
                  <a:cubicBezTo>
                    <a:pt x="2790" y="1064"/>
                    <a:pt x="2783" y="1073"/>
                    <a:pt x="2778" y="1083"/>
                  </a:cubicBezTo>
                  <a:cubicBezTo>
                    <a:pt x="2774" y="1089"/>
                    <a:pt x="2767" y="1100"/>
                    <a:pt x="2767" y="1107"/>
                  </a:cubicBezTo>
                  <a:cubicBezTo>
                    <a:pt x="2769" y="1113"/>
                    <a:pt x="2770" y="1118"/>
                    <a:pt x="2772" y="1123"/>
                  </a:cubicBezTo>
                  <a:cubicBezTo>
                    <a:pt x="2773" y="1123"/>
                    <a:pt x="2775" y="1124"/>
                    <a:pt x="2776" y="1124"/>
                  </a:cubicBezTo>
                  <a:cubicBezTo>
                    <a:pt x="2785" y="1133"/>
                    <a:pt x="2792" y="1145"/>
                    <a:pt x="2801" y="1153"/>
                  </a:cubicBezTo>
                  <a:cubicBezTo>
                    <a:pt x="2808" y="1159"/>
                    <a:pt x="2816" y="1162"/>
                    <a:pt x="2822" y="1169"/>
                  </a:cubicBezTo>
                  <a:cubicBezTo>
                    <a:pt x="2829" y="1178"/>
                    <a:pt x="2831" y="1185"/>
                    <a:pt x="2842" y="1190"/>
                  </a:cubicBezTo>
                  <a:cubicBezTo>
                    <a:pt x="2842" y="1191"/>
                    <a:pt x="2843" y="1191"/>
                    <a:pt x="2844" y="1192"/>
                  </a:cubicBezTo>
                  <a:cubicBezTo>
                    <a:pt x="2848" y="1192"/>
                    <a:pt x="2851" y="1193"/>
                    <a:pt x="2854" y="1194"/>
                  </a:cubicBezTo>
                  <a:cubicBezTo>
                    <a:pt x="2859" y="1190"/>
                    <a:pt x="2864" y="1186"/>
                    <a:pt x="2871" y="1185"/>
                  </a:cubicBezTo>
                  <a:cubicBezTo>
                    <a:pt x="2884" y="1182"/>
                    <a:pt x="2900" y="1187"/>
                    <a:pt x="2913" y="1188"/>
                  </a:cubicBezTo>
                  <a:cubicBezTo>
                    <a:pt x="2934" y="1191"/>
                    <a:pt x="2958" y="1192"/>
                    <a:pt x="2970" y="1212"/>
                  </a:cubicBezTo>
                  <a:cubicBezTo>
                    <a:pt x="2970" y="1212"/>
                    <a:pt x="2969" y="1213"/>
                    <a:pt x="2969" y="1212"/>
                  </a:cubicBezTo>
                  <a:cubicBezTo>
                    <a:pt x="2953" y="1195"/>
                    <a:pt x="2929" y="1195"/>
                    <a:pt x="2906" y="1192"/>
                  </a:cubicBezTo>
                  <a:cubicBezTo>
                    <a:pt x="2897" y="1191"/>
                    <a:pt x="2887" y="1189"/>
                    <a:pt x="2878" y="1190"/>
                  </a:cubicBezTo>
                  <a:cubicBezTo>
                    <a:pt x="2871" y="1191"/>
                    <a:pt x="2866" y="1194"/>
                    <a:pt x="2861" y="1198"/>
                  </a:cubicBezTo>
                  <a:cubicBezTo>
                    <a:pt x="2863" y="1199"/>
                    <a:pt x="2866" y="1199"/>
                    <a:pt x="2868" y="1200"/>
                  </a:cubicBezTo>
                  <a:cubicBezTo>
                    <a:pt x="2889" y="1198"/>
                    <a:pt x="2909" y="1200"/>
                    <a:pt x="2929" y="1207"/>
                  </a:cubicBezTo>
                  <a:cubicBezTo>
                    <a:pt x="2935" y="1210"/>
                    <a:pt x="2935" y="1219"/>
                    <a:pt x="2928" y="1219"/>
                  </a:cubicBezTo>
                  <a:cubicBezTo>
                    <a:pt x="2911" y="1218"/>
                    <a:pt x="2893" y="1214"/>
                    <a:pt x="2876" y="1211"/>
                  </a:cubicBezTo>
                  <a:cubicBezTo>
                    <a:pt x="2866" y="1211"/>
                    <a:pt x="2856" y="1212"/>
                    <a:pt x="2845" y="1213"/>
                  </a:cubicBezTo>
                  <a:cubicBezTo>
                    <a:pt x="2841" y="1213"/>
                    <a:pt x="2839" y="1209"/>
                    <a:pt x="2840" y="1206"/>
                  </a:cubicBezTo>
                  <a:cubicBezTo>
                    <a:pt x="2838" y="1206"/>
                    <a:pt x="2835" y="1206"/>
                    <a:pt x="2832" y="1206"/>
                  </a:cubicBezTo>
                  <a:cubicBezTo>
                    <a:pt x="2830" y="1206"/>
                    <a:pt x="2829" y="1206"/>
                    <a:pt x="2828" y="1205"/>
                  </a:cubicBezTo>
                  <a:cubicBezTo>
                    <a:pt x="2823" y="1206"/>
                    <a:pt x="2817" y="1208"/>
                    <a:pt x="2812" y="1208"/>
                  </a:cubicBezTo>
                  <a:cubicBezTo>
                    <a:pt x="2797" y="1210"/>
                    <a:pt x="2782" y="1211"/>
                    <a:pt x="2766" y="1212"/>
                  </a:cubicBezTo>
                  <a:cubicBezTo>
                    <a:pt x="2736" y="1212"/>
                    <a:pt x="2705" y="1210"/>
                    <a:pt x="2674" y="1209"/>
                  </a:cubicBezTo>
                  <a:cubicBezTo>
                    <a:pt x="2661" y="1209"/>
                    <a:pt x="2642" y="1207"/>
                    <a:pt x="2630" y="1211"/>
                  </a:cubicBezTo>
                  <a:cubicBezTo>
                    <a:pt x="2629" y="1212"/>
                    <a:pt x="2628" y="1212"/>
                    <a:pt x="2627" y="1212"/>
                  </a:cubicBezTo>
                  <a:cubicBezTo>
                    <a:pt x="2628" y="1214"/>
                    <a:pt x="2628" y="1216"/>
                    <a:pt x="2629" y="1218"/>
                  </a:cubicBezTo>
                  <a:cubicBezTo>
                    <a:pt x="2629" y="1217"/>
                    <a:pt x="2631" y="1217"/>
                    <a:pt x="2631" y="1218"/>
                  </a:cubicBezTo>
                  <a:cubicBezTo>
                    <a:pt x="2636" y="1240"/>
                    <a:pt x="2639" y="1263"/>
                    <a:pt x="2642" y="1285"/>
                  </a:cubicBezTo>
                  <a:cubicBezTo>
                    <a:pt x="2643" y="1299"/>
                    <a:pt x="2645" y="1313"/>
                    <a:pt x="2641" y="1326"/>
                  </a:cubicBezTo>
                  <a:cubicBezTo>
                    <a:pt x="2654" y="1324"/>
                    <a:pt x="2667" y="1324"/>
                    <a:pt x="2679" y="1324"/>
                  </a:cubicBezTo>
                  <a:cubicBezTo>
                    <a:pt x="2701" y="1323"/>
                    <a:pt x="2722" y="1323"/>
                    <a:pt x="2745" y="1321"/>
                  </a:cubicBezTo>
                  <a:close/>
                  <a:moveTo>
                    <a:pt x="2638" y="1326"/>
                  </a:moveTo>
                  <a:cubicBezTo>
                    <a:pt x="2639" y="1322"/>
                    <a:pt x="2640" y="1317"/>
                    <a:pt x="2640" y="1312"/>
                  </a:cubicBezTo>
                  <a:cubicBezTo>
                    <a:pt x="2639" y="1317"/>
                    <a:pt x="2637" y="1322"/>
                    <a:pt x="2635" y="1327"/>
                  </a:cubicBezTo>
                  <a:cubicBezTo>
                    <a:pt x="2636" y="1327"/>
                    <a:pt x="2637" y="1326"/>
                    <a:pt x="2638" y="1326"/>
                  </a:cubicBezTo>
                  <a:close/>
                  <a:moveTo>
                    <a:pt x="2632" y="1303"/>
                  </a:moveTo>
                  <a:cubicBezTo>
                    <a:pt x="2634" y="1289"/>
                    <a:pt x="2632" y="1273"/>
                    <a:pt x="2630" y="1259"/>
                  </a:cubicBezTo>
                  <a:cubicBezTo>
                    <a:pt x="2628" y="1245"/>
                    <a:pt x="2625" y="1230"/>
                    <a:pt x="2622" y="1215"/>
                  </a:cubicBezTo>
                  <a:cubicBezTo>
                    <a:pt x="2622" y="1215"/>
                    <a:pt x="2622" y="1216"/>
                    <a:pt x="2622" y="1216"/>
                  </a:cubicBezTo>
                  <a:cubicBezTo>
                    <a:pt x="2619" y="1218"/>
                    <a:pt x="2618" y="1221"/>
                    <a:pt x="2617" y="1224"/>
                  </a:cubicBezTo>
                  <a:cubicBezTo>
                    <a:pt x="2619" y="1228"/>
                    <a:pt x="2619" y="1233"/>
                    <a:pt x="2619" y="1237"/>
                  </a:cubicBezTo>
                  <a:cubicBezTo>
                    <a:pt x="2620" y="1241"/>
                    <a:pt x="2621" y="1245"/>
                    <a:pt x="2623" y="1249"/>
                  </a:cubicBezTo>
                  <a:cubicBezTo>
                    <a:pt x="2628" y="1267"/>
                    <a:pt x="2631" y="1285"/>
                    <a:pt x="2632" y="1303"/>
                  </a:cubicBezTo>
                  <a:close/>
                  <a:moveTo>
                    <a:pt x="2756" y="929"/>
                  </a:moveTo>
                  <a:cubicBezTo>
                    <a:pt x="2748" y="944"/>
                    <a:pt x="2742" y="959"/>
                    <a:pt x="2738" y="976"/>
                  </a:cubicBezTo>
                  <a:cubicBezTo>
                    <a:pt x="2735" y="991"/>
                    <a:pt x="2733" y="1006"/>
                    <a:pt x="2733" y="1021"/>
                  </a:cubicBezTo>
                  <a:cubicBezTo>
                    <a:pt x="2736" y="990"/>
                    <a:pt x="2746" y="959"/>
                    <a:pt x="2756" y="929"/>
                  </a:cubicBezTo>
                  <a:close/>
                  <a:moveTo>
                    <a:pt x="2807" y="1179"/>
                  </a:moveTo>
                  <a:cubicBezTo>
                    <a:pt x="2799" y="1170"/>
                    <a:pt x="2790" y="1165"/>
                    <a:pt x="2785" y="1156"/>
                  </a:cubicBezTo>
                  <a:cubicBezTo>
                    <a:pt x="2784" y="1155"/>
                    <a:pt x="2783" y="1154"/>
                    <a:pt x="2781" y="1153"/>
                  </a:cubicBezTo>
                  <a:cubicBezTo>
                    <a:pt x="2773" y="1149"/>
                    <a:pt x="2765" y="1148"/>
                    <a:pt x="2757" y="1145"/>
                  </a:cubicBezTo>
                  <a:cubicBezTo>
                    <a:pt x="2760" y="1162"/>
                    <a:pt x="2763" y="1181"/>
                    <a:pt x="2760" y="1196"/>
                  </a:cubicBezTo>
                  <a:cubicBezTo>
                    <a:pt x="2767" y="1196"/>
                    <a:pt x="2775" y="1196"/>
                    <a:pt x="2782" y="1196"/>
                  </a:cubicBezTo>
                  <a:cubicBezTo>
                    <a:pt x="2794" y="1196"/>
                    <a:pt x="2806" y="1194"/>
                    <a:pt x="2818" y="1193"/>
                  </a:cubicBezTo>
                  <a:cubicBezTo>
                    <a:pt x="2815" y="1189"/>
                    <a:pt x="2811" y="1184"/>
                    <a:pt x="2807" y="1179"/>
                  </a:cubicBezTo>
                  <a:close/>
                  <a:moveTo>
                    <a:pt x="2781" y="1138"/>
                  </a:moveTo>
                  <a:cubicBezTo>
                    <a:pt x="2780" y="1135"/>
                    <a:pt x="2779" y="1132"/>
                    <a:pt x="2775" y="1130"/>
                  </a:cubicBezTo>
                  <a:cubicBezTo>
                    <a:pt x="2773" y="1128"/>
                    <a:pt x="2769" y="1127"/>
                    <a:pt x="2767" y="1125"/>
                  </a:cubicBezTo>
                  <a:cubicBezTo>
                    <a:pt x="2765" y="1124"/>
                    <a:pt x="2764" y="1123"/>
                    <a:pt x="2763" y="1121"/>
                  </a:cubicBezTo>
                  <a:cubicBezTo>
                    <a:pt x="2762" y="1122"/>
                    <a:pt x="2762" y="1124"/>
                    <a:pt x="2761" y="1125"/>
                  </a:cubicBezTo>
                  <a:cubicBezTo>
                    <a:pt x="2768" y="1128"/>
                    <a:pt x="2775" y="1133"/>
                    <a:pt x="2781" y="1138"/>
                  </a:cubicBezTo>
                  <a:close/>
                  <a:moveTo>
                    <a:pt x="2769" y="1091"/>
                  </a:moveTo>
                  <a:cubicBezTo>
                    <a:pt x="2771" y="1087"/>
                    <a:pt x="2773" y="1084"/>
                    <a:pt x="2775" y="1081"/>
                  </a:cubicBezTo>
                  <a:cubicBezTo>
                    <a:pt x="2785" y="1063"/>
                    <a:pt x="2799" y="1046"/>
                    <a:pt x="2812" y="1029"/>
                  </a:cubicBezTo>
                  <a:cubicBezTo>
                    <a:pt x="2818" y="1021"/>
                    <a:pt x="2824" y="1013"/>
                    <a:pt x="2830" y="1005"/>
                  </a:cubicBezTo>
                  <a:cubicBezTo>
                    <a:pt x="2842" y="989"/>
                    <a:pt x="2822" y="1009"/>
                    <a:pt x="2817" y="1013"/>
                  </a:cubicBezTo>
                  <a:cubicBezTo>
                    <a:pt x="2801" y="1029"/>
                    <a:pt x="2787" y="1050"/>
                    <a:pt x="2776" y="1070"/>
                  </a:cubicBezTo>
                  <a:cubicBezTo>
                    <a:pt x="2773" y="1077"/>
                    <a:pt x="2771" y="1084"/>
                    <a:pt x="2769" y="1091"/>
                  </a:cubicBezTo>
                  <a:close/>
                  <a:moveTo>
                    <a:pt x="2620" y="1311"/>
                  </a:moveTo>
                  <a:cubicBezTo>
                    <a:pt x="2620" y="1310"/>
                    <a:pt x="2621" y="1309"/>
                    <a:pt x="2621" y="1309"/>
                  </a:cubicBezTo>
                  <a:cubicBezTo>
                    <a:pt x="2622" y="1292"/>
                    <a:pt x="2621" y="1275"/>
                    <a:pt x="2618" y="1258"/>
                  </a:cubicBezTo>
                  <a:cubicBezTo>
                    <a:pt x="2617" y="1253"/>
                    <a:pt x="2615" y="1249"/>
                    <a:pt x="2614" y="1244"/>
                  </a:cubicBezTo>
                  <a:cubicBezTo>
                    <a:pt x="2613" y="1244"/>
                    <a:pt x="2612" y="1244"/>
                    <a:pt x="2612" y="1244"/>
                  </a:cubicBezTo>
                  <a:cubicBezTo>
                    <a:pt x="2613" y="1248"/>
                    <a:pt x="2614" y="1252"/>
                    <a:pt x="2615" y="1257"/>
                  </a:cubicBezTo>
                  <a:cubicBezTo>
                    <a:pt x="2618" y="1268"/>
                    <a:pt x="2625" y="1298"/>
                    <a:pt x="2605" y="1297"/>
                  </a:cubicBezTo>
                  <a:cubicBezTo>
                    <a:pt x="2604" y="1297"/>
                    <a:pt x="2604" y="1297"/>
                    <a:pt x="2603" y="1297"/>
                  </a:cubicBezTo>
                  <a:cubicBezTo>
                    <a:pt x="2603" y="1303"/>
                    <a:pt x="2600" y="1307"/>
                    <a:pt x="2595" y="1309"/>
                  </a:cubicBezTo>
                  <a:cubicBezTo>
                    <a:pt x="2605" y="1312"/>
                    <a:pt x="2618" y="1315"/>
                    <a:pt x="2620" y="1311"/>
                  </a:cubicBezTo>
                  <a:close/>
                  <a:moveTo>
                    <a:pt x="2521" y="1307"/>
                  </a:moveTo>
                  <a:cubicBezTo>
                    <a:pt x="2519" y="1305"/>
                    <a:pt x="2517" y="1303"/>
                    <a:pt x="2515" y="1301"/>
                  </a:cubicBezTo>
                  <a:cubicBezTo>
                    <a:pt x="2502" y="1285"/>
                    <a:pt x="2487" y="1278"/>
                    <a:pt x="2466" y="1274"/>
                  </a:cubicBezTo>
                  <a:cubicBezTo>
                    <a:pt x="2454" y="1271"/>
                    <a:pt x="2451" y="1271"/>
                    <a:pt x="2438" y="1274"/>
                  </a:cubicBezTo>
                  <a:cubicBezTo>
                    <a:pt x="2432" y="1276"/>
                    <a:pt x="2427" y="1278"/>
                    <a:pt x="2421" y="1279"/>
                  </a:cubicBezTo>
                  <a:cubicBezTo>
                    <a:pt x="2407" y="1280"/>
                    <a:pt x="2396" y="1277"/>
                    <a:pt x="2385" y="1270"/>
                  </a:cubicBezTo>
                  <a:cubicBezTo>
                    <a:pt x="2373" y="1278"/>
                    <a:pt x="2357" y="1283"/>
                    <a:pt x="2343" y="1286"/>
                  </a:cubicBezTo>
                  <a:cubicBezTo>
                    <a:pt x="2343" y="1287"/>
                    <a:pt x="2343" y="1288"/>
                    <a:pt x="2343" y="1289"/>
                  </a:cubicBezTo>
                  <a:cubicBezTo>
                    <a:pt x="2342" y="1291"/>
                    <a:pt x="2339" y="1291"/>
                    <a:pt x="2339" y="1289"/>
                  </a:cubicBezTo>
                  <a:cubicBezTo>
                    <a:pt x="2339" y="1289"/>
                    <a:pt x="2339" y="1288"/>
                    <a:pt x="2339" y="1288"/>
                  </a:cubicBezTo>
                  <a:cubicBezTo>
                    <a:pt x="2335" y="1290"/>
                    <a:pt x="2331" y="1292"/>
                    <a:pt x="2327" y="1293"/>
                  </a:cubicBezTo>
                  <a:cubicBezTo>
                    <a:pt x="2326" y="1294"/>
                    <a:pt x="2325" y="1294"/>
                    <a:pt x="2323" y="1295"/>
                  </a:cubicBezTo>
                  <a:cubicBezTo>
                    <a:pt x="2328" y="1294"/>
                    <a:pt x="2333" y="1293"/>
                    <a:pt x="2339" y="1291"/>
                  </a:cubicBezTo>
                  <a:cubicBezTo>
                    <a:pt x="2341" y="1291"/>
                    <a:pt x="2341" y="1293"/>
                    <a:pt x="2340" y="1294"/>
                  </a:cubicBezTo>
                  <a:cubicBezTo>
                    <a:pt x="2331" y="1297"/>
                    <a:pt x="2322" y="1299"/>
                    <a:pt x="2313" y="1301"/>
                  </a:cubicBezTo>
                  <a:cubicBezTo>
                    <a:pt x="2312" y="1302"/>
                    <a:pt x="2312" y="1302"/>
                    <a:pt x="2311" y="1302"/>
                  </a:cubicBezTo>
                  <a:cubicBezTo>
                    <a:pt x="2317" y="1302"/>
                    <a:pt x="2324" y="1301"/>
                    <a:pt x="2326" y="1301"/>
                  </a:cubicBezTo>
                  <a:cubicBezTo>
                    <a:pt x="2331" y="1301"/>
                    <a:pt x="2335" y="1300"/>
                    <a:pt x="2340" y="1300"/>
                  </a:cubicBezTo>
                  <a:cubicBezTo>
                    <a:pt x="2350" y="1294"/>
                    <a:pt x="2362" y="1290"/>
                    <a:pt x="2374" y="1289"/>
                  </a:cubicBezTo>
                  <a:cubicBezTo>
                    <a:pt x="2376" y="1289"/>
                    <a:pt x="2376" y="1291"/>
                    <a:pt x="2375" y="1291"/>
                  </a:cubicBezTo>
                  <a:cubicBezTo>
                    <a:pt x="2365" y="1293"/>
                    <a:pt x="2358" y="1296"/>
                    <a:pt x="2353" y="1303"/>
                  </a:cubicBezTo>
                  <a:cubicBezTo>
                    <a:pt x="2363" y="1304"/>
                    <a:pt x="2373" y="1306"/>
                    <a:pt x="2383" y="1306"/>
                  </a:cubicBezTo>
                  <a:cubicBezTo>
                    <a:pt x="2394" y="1305"/>
                    <a:pt x="2406" y="1303"/>
                    <a:pt x="2418" y="1302"/>
                  </a:cubicBezTo>
                  <a:cubicBezTo>
                    <a:pt x="2439" y="1300"/>
                    <a:pt x="2462" y="1296"/>
                    <a:pt x="2483" y="1300"/>
                  </a:cubicBezTo>
                  <a:cubicBezTo>
                    <a:pt x="2496" y="1303"/>
                    <a:pt x="2508" y="1306"/>
                    <a:pt x="2521" y="1307"/>
                  </a:cubicBezTo>
                  <a:close/>
                  <a:moveTo>
                    <a:pt x="2455" y="1373"/>
                  </a:moveTo>
                  <a:cubicBezTo>
                    <a:pt x="2455" y="1373"/>
                    <a:pt x="2455" y="1374"/>
                    <a:pt x="2456" y="1374"/>
                  </a:cubicBezTo>
                  <a:cubicBezTo>
                    <a:pt x="2461" y="1364"/>
                    <a:pt x="2469" y="1355"/>
                    <a:pt x="2476" y="1346"/>
                  </a:cubicBezTo>
                  <a:cubicBezTo>
                    <a:pt x="2483" y="1338"/>
                    <a:pt x="2489" y="1330"/>
                    <a:pt x="2495" y="1323"/>
                  </a:cubicBezTo>
                  <a:cubicBezTo>
                    <a:pt x="2472" y="1318"/>
                    <a:pt x="2450" y="1309"/>
                    <a:pt x="2425" y="1311"/>
                  </a:cubicBezTo>
                  <a:cubicBezTo>
                    <a:pt x="2397" y="1313"/>
                    <a:pt x="2367" y="1323"/>
                    <a:pt x="2339" y="1317"/>
                  </a:cubicBezTo>
                  <a:cubicBezTo>
                    <a:pt x="2338" y="1316"/>
                    <a:pt x="2337" y="1316"/>
                    <a:pt x="2336" y="1315"/>
                  </a:cubicBezTo>
                  <a:cubicBezTo>
                    <a:pt x="2327" y="1317"/>
                    <a:pt x="2318" y="1316"/>
                    <a:pt x="2310" y="1317"/>
                  </a:cubicBezTo>
                  <a:cubicBezTo>
                    <a:pt x="2303" y="1317"/>
                    <a:pt x="2293" y="1317"/>
                    <a:pt x="2289" y="1311"/>
                  </a:cubicBezTo>
                  <a:cubicBezTo>
                    <a:pt x="2288" y="1311"/>
                    <a:pt x="2286" y="1310"/>
                    <a:pt x="2286" y="1309"/>
                  </a:cubicBezTo>
                  <a:cubicBezTo>
                    <a:pt x="2286" y="1308"/>
                    <a:pt x="2286" y="1308"/>
                    <a:pt x="2286" y="1308"/>
                  </a:cubicBezTo>
                  <a:cubicBezTo>
                    <a:pt x="2285" y="1308"/>
                    <a:pt x="2283" y="1307"/>
                    <a:pt x="2282" y="1306"/>
                  </a:cubicBezTo>
                  <a:cubicBezTo>
                    <a:pt x="2274" y="1310"/>
                    <a:pt x="2264" y="1308"/>
                    <a:pt x="2255" y="1306"/>
                  </a:cubicBezTo>
                  <a:cubicBezTo>
                    <a:pt x="2250" y="1304"/>
                    <a:pt x="2248" y="1300"/>
                    <a:pt x="2249" y="1296"/>
                  </a:cubicBezTo>
                  <a:cubicBezTo>
                    <a:pt x="2225" y="1297"/>
                    <a:pt x="2200" y="1295"/>
                    <a:pt x="2177" y="1291"/>
                  </a:cubicBezTo>
                  <a:cubicBezTo>
                    <a:pt x="2169" y="1291"/>
                    <a:pt x="2161" y="1291"/>
                    <a:pt x="2153" y="1291"/>
                  </a:cubicBezTo>
                  <a:cubicBezTo>
                    <a:pt x="2143" y="1298"/>
                    <a:pt x="2132" y="1304"/>
                    <a:pt x="2121" y="1310"/>
                  </a:cubicBezTo>
                  <a:cubicBezTo>
                    <a:pt x="2113" y="1315"/>
                    <a:pt x="2097" y="1322"/>
                    <a:pt x="2085" y="1330"/>
                  </a:cubicBezTo>
                  <a:cubicBezTo>
                    <a:pt x="2094" y="1331"/>
                    <a:pt x="2102" y="1331"/>
                    <a:pt x="2110" y="1331"/>
                  </a:cubicBezTo>
                  <a:cubicBezTo>
                    <a:pt x="2124" y="1328"/>
                    <a:pt x="2138" y="1328"/>
                    <a:pt x="2151" y="1329"/>
                  </a:cubicBezTo>
                  <a:cubicBezTo>
                    <a:pt x="2158" y="1328"/>
                    <a:pt x="2164" y="1328"/>
                    <a:pt x="2171" y="1328"/>
                  </a:cubicBezTo>
                  <a:cubicBezTo>
                    <a:pt x="2201" y="1327"/>
                    <a:pt x="2231" y="1334"/>
                    <a:pt x="2261" y="1339"/>
                  </a:cubicBezTo>
                  <a:cubicBezTo>
                    <a:pt x="2326" y="1350"/>
                    <a:pt x="2391" y="1359"/>
                    <a:pt x="2455" y="1373"/>
                  </a:cubicBezTo>
                  <a:close/>
                  <a:moveTo>
                    <a:pt x="2188" y="1334"/>
                  </a:moveTo>
                  <a:cubicBezTo>
                    <a:pt x="2209" y="1338"/>
                    <a:pt x="2229" y="1344"/>
                    <a:pt x="2248" y="1347"/>
                  </a:cubicBezTo>
                  <a:cubicBezTo>
                    <a:pt x="2278" y="1353"/>
                    <a:pt x="2308" y="1355"/>
                    <a:pt x="2338" y="1358"/>
                  </a:cubicBezTo>
                  <a:cubicBezTo>
                    <a:pt x="2313" y="1353"/>
                    <a:pt x="2288" y="1349"/>
                    <a:pt x="2264" y="1345"/>
                  </a:cubicBezTo>
                  <a:cubicBezTo>
                    <a:pt x="2239" y="1340"/>
                    <a:pt x="2214" y="1336"/>
                    <a:pt x="2188" y="1334"/>
                  </a:cubicBezTo>
                  <a:close/>
                  <a:moveTo>
                    <a:pt x="2059" y="1312"/>
                  </a:moveTo>
                  <a:cubicBezTo>
                    <a:pt x="2058" y="1312"/>
                    <a:pt x="2058" y="1313"/>
                    <a:pt x="2058" y="1313"/>
                  </a:cubicBezTo>
                  <a:cubicBezTo>
                    <a:pt x="2056" y="1317"/>
                    <a:pt x="2053" y="1320"/>
                    <a:pt x="2050" y="1324"/>
                  </a:cubicBezTo>
                  <a:cubicBezTo>
                    <a:pt x="2046" y="1331"/>
                    <a:pt x="2041" y="1338"/>
                    <a:pt x="2036" y="1345"/>
                  </a:cubicBezTo>
                  <a:cubicBezTo>
                    <a:pt x="2030" y="1353"/>
                    <a:pt x="2025" y="1362"/>
                    <a:pt x="2018" y="1370"/>
                  </a:cubicBezTo>
                  <a:cubicBezTo>
                    <a:pt x="2036" y="1352"/>
                    <a:pt x="2053" y="1334"/>
                    <a:pt x="2069" y="1315"/>
                  </a:cubicBezTo>
                  <a:cubicBezTo>
                    <a:pt x="2070" y="1314"/>
                    <a:pt x="2072" y="1316"/>
                    <a:pt x="2071" y="1318"/>
                  </a:cubicBezTo>
                  <a:cubicBezTo>
                    <a:pt x="2053" y="1339"/>
                    <a:pt x="2035" y="1360"/>
                    <a:pt x="2016" y="1381"/>
                  </a:cubicBezTo>
                  <a:cubicBezTo>
                    <a:pt x="2015" y="1382"/>
                    <a:pt x="2015" y="1382"/>
                    <a:pt x="2014" y="1382"/>
                  </a:cubicBezTo>
                  <a:cubicBezTo>
                    <a:pt x="2014" y="1382"/>
                    <a:pt x="2014" y="1382"/>
                    <a:pt x="2013" y="1383"/>
                  </a:cubicBezTo>
                  <a:cubicBezTo>
                    <a:pt x="2018" y="1382"/>
                    <a:pt x="2025" y="1381"/>
                    <a:pt x="2026" y="1381"/>
                  </a:cubicBezTo>
                  <a:cubicBezTo>
                    <a:pt x="2033" y="1381"/>
                    <a:pt x="2040" y="1381"/>
                    <a:pt x="2046" y="1381"/>
                  </a:cubicBezTo>
                  <a:cubicBezTo>
                    <a:pt x="2060" y="1381"/>
                    <a:pt x="2073" y="1380"/>
                    <a:pt x="2087" y="1380"/>
                  </a:cubicBezTo>
                  <a:cubicBezTo>
                    <a:pt x="2115" y="1379"/>
                    <a:pt x="2143" y="1378"/>
                    <a:pt x="2172" y="1378"/>
                  </a:cubicBezTo>
                  <a:cubicBezTo>
                    <a:pt x="2227" y="1376"/>
                    <a:pt x="2281" y="1375"/>
                    <a:pt x="2336" y="1374"/>
                  </a:cubicBezTo>
                  <a:cubicBezTo>
                    <a:pt x="2336" y="1374"/>
                    <a:pt x="2336" y="1374"/>
                    <a:pt x="2336" y="1373"/>
                  </a:cubicBezTo>
                  <a:cubicBezTo>
                    <a:pt x="2336" y="1370"/>
                    <a:pt x="2338" y="1367"/>
                    <a:pt x="2340" y="1365"/>
                  </a:cubicBezTo>
                  <a:cubicBezTo>
                    <a:pt x="2340" y="1364"/>
                    <a:pt x="2340" y="1364"/>
                    <a:pt x="2341" y="1364"/>
                  </a:cubicBezTo>
                  <a:cubicBezTo>
                    <a:pt x="2318" y="1362"/>
                    <a:pt x="2296" y="1359"/>
                    <a:pt x="2273" y="1356"/>
                  </a:cubicBezTo>
                  <a:cubicBezTo>
                    <a:pt x="2239" y="1352"/>
                    <a:pt x="2201" y="1338"/>
                    <a:pt x="2164" y="1334"/>
                  </a:cubicBezTo>
                  <a:cubicBezTo>
                    <a:pt x="2164" y="1334"/>
                    <a:pt x="2164" y="1334"/>
                    <a:pt x="2163" y="1334"/>
                  </a:cubicBezTo>
                  <a:cubicBezTo>
                    <a:pt x="2145" y="1335"/>
                    <a:pt x="2126" y="1337"/>
                    <a:pt x="2108" y="1337"/>
                  </a:cubicBezTo>
                  <a:cubicBezTo>
                    <a:pt x="2102" y="1339"/>
                    <a:pt x="2096" y="1341"/>
                    <a:pt x="2091" y="1344"/>
                  </a:cubicBezTo>
                  <a:cubicBezTo>
                    <a:pt x="2087" y="1346"/>
                    <a:pt x="2084" y="1340"/>
                    <a:pt x="2088" y="1338"/>
                  </a:cubicBezTo>
                  <a:cubicBezTo>
                    <a:pt x="2089" y="1338"/>
                    <a:pt x="2090" y="1337"/>
                    <a:pt x="2092" y="1337"/>
                  </a:cubicBezTo>
                  <a:cubicBezTo>
                    <a:pt x="2087" y="1336"/>
                    <a:pt x="2083" y="1336"/>
                    <a:pt x="2079" y="1335"/>
                  </a:cubicBezTo>
                  <a:cubicBezTo>
                    <a:pt x="2076" y="1338"/>
                    <a:pt x="2074" y="1341"/>
                    <a:pt x="2074" y="1344"/>
                  </a:cubicBezTo>
                  <a:cubicBezTo>
                    <a:pt x="2073" y="1348"/>
                    <a:pt x="2067" y="1346"/>
                    <a:pt x="2068" y="1342"/>
                  </a:cubicBezTo>
                  <a:cubicBezTo>
                    <a:pt x="2069" y="1339"/>
                    <a:pt x="2070" y="1336"/>
                    <a:pt x="2072" y="1334"/>
                  </a:cubicBezTo>
                  <a:cubicBezTo>
                    <a:pt x="2069" y="1333"/>
                    <a:pt x="2070" y="1327"/>
                    <a:pt x="2074" y="1328"/>
                  </a:cubicBezTo>
                  <a:cubicBezTo>
                    <a:pt x="2075" y="1328"/>
                    <a:pt x="2076" y="1329"/>
                    <a:pt x="2078" y="1329"/>
                  </a:cubicBezTo>
                  <a:cubicBezTo>
                    <a:pt x="2084" y="1324"/>
                    <a:pt x="2093" y="1320"/>
                    <a:pt x="2100" y="1317"/>
                  </a:cubicBezTo>
                  <a:cubicBezTo>
                    <a:pt x="2105" y="1313"/>
                    <a:pt x="2111" y="1310"/>
                    <a:pt x="2117" y="1307"/>
                  </a:cubicBezTo>
                  <a:cubicBezTo>
                    <a:pt x="2098" y="1310"/>
                    <a:pt x="2078" y="1312"/>
                    <a:pt x="2059" y="1312"/>
                  </a:cubicBezTo>
                  <a:close/>
                  <a:moveTo>
                    <a:pt x="2119" y="1283"/>
                  </a:moveTo>
                  <a:cubicBezTo>
                    <a:pt x="2127" y="1284"/>
                    <a:pt x="2135" y="1285"/>
                    <a:pt x="2144" y="1285"/>
                  </a:cubicBezTo>
                  <a:cubicBezTo>
                    <a:pt x="2142" y="1285"/>
                    <a:pt x="2140" y="1285"/>
                    <a:pt x="2139" y="1284"/>
                  </a:cubicBezTo>
                  <a:cubicBezTo>
                    <a:pt x="2115" y="1280"/>
                    <a:pt x="2092" y="1275"/>
                    <a:pt x="2069" y="1268"/>
                  </a:cubicBezTo>
                  <a:cubicBezTo>
                    <a:pt x="2056" y="1265"/>
                    <a:pt x="2040" y="1261"/>
                    <a:pt x="2030" y="1251"/>
                  </a:cubicBezTo>
                  <a:cubicBezTo>
                    <a:pt x="2029" y="1253"/>
                    <a:pt x="2028" y="1254"/>
                    <a:pt x="2028" y="1256"/>
                  </a:cubicBezTo>
                  <a:cubicBezTo>
                    <a:pt x="2028" y="1258"/>
                    <a:pt x="2029" y="1259"/>
                    <a:pt x="2028" y="1261"/>
                  </a:cubicBezTo>
                  <a:cubicBezTo>
                    <a:pt x="2028" y="1262"/>
                    <a:pt x="2028" y="1263"/>
                    <a:pt x="2028" y="1264"/>
                  </a:cubicBezTo>
                  <a:cubicBezTo>
                    <a:pt x="2029" y="1265"/>
                    <a:pt x="2030" y="1266"/>
                    <a:pt x="2032" y="1267"/>
                  </a:cubicBezTo>
                  <a:cubicBezTo>
                    <a:pt x="2033" y="1270"/>
                    <a:pt x="2034" y="1273"/>
                    <a:pt x="2034" y="1277"/>
                  </a:cubicBezTo>
                  <a:cubicBezTo>
                    <a:pt x="2062" y="1274"/>
                    <a:pt x="2091" y="1280"/>
                    <a:pt x="2119" y="1283"/>
                  </a:cubicBezTo>
                  <a:close/>
                  <a:moveTo>
                    <a:pt x="2020" y="1305"/>
                  </a:moveTo>
                  <a:cubicBezTo>
                    <a:pt x="2022" y="1307"/>
                    <a:pt x="2025" y="1307"/>
                    <a:pt x="2027" y="1302"/>
                  </a:cubicBezTo>
                  <a:cubicBezTo>
                    <a:pt x="2027" y="1300"/>
                    <a:pt x="2026" y="1298"/>
                    <a:pt x="2026" y="1296"/>
                  </a:cubicBezTo>
                  <a:cubicBezTo>
                    <a:pt x="2025" y="1295"/>
                    <a:pt x="2025" y="1293"/>
                    <a:pt x="2024" y="1292"/>
                  </a:cubicBezTo>
                  <a:cubicBezTo>
                    <a:pt x="2019" y="1292"/>
                    <a:pt x="2016" y="1285"/>
                    <a:pt x="2019" y="1281"/>
                  </a:cubicBezTo>
                  <a:cubicBezTo>
                    <a:pt x="2016" y="1282"/>
                    <a:pt x="2016" y="1285"/>
                    <a:pt x="2015" y="1289"/>
                  </a:cubicBezTo>
                  <a:cubicBezTo>
                    <a:pt x="2014" y="1291"/>
                    <a:pt x="2011" y="1295"/>
                    <a:pt x="2011" y="1297"/>
                  </a:cubicBezTo>
                  <a:cubicBezTo>
                    <a:pt x="2011" y="1301"/>
                    <a:pt x="2016" y="1304"/>
                    <a:pt x="2020" y="1305"/>
                  </a:cubicBezTo>
                  <a:close/>
                  <a:moveTo>
                    <a:pt x="1992" y="1297"/>
                  </a:moveTo>
                  <a:cubicBezTo>
                    <a:pt x="1995" y="1294"/>
                    <a:pt x="1997" y="1291"/>
                    <a:pt x="1999" y="1288"/>
                  </a:cubicBezTo>
                  <a:cubicBezTo>
                    <a:pt x="1999" y="1288"/>
                    <a:pt x="2000" y="1288"/>
                    <a:pt x="2000" y="1287"/>
                  </a:cubicBezTo>
                  <a:cubicBezTo>
                    <a:pt x="2002" y="1283"/>
                    <a:pt x="2004" y="1279"/>
                    <a:pt x="2007" y="1275"/>
                  </a:cubicBezTo>
                  <a:cubicBezTo>
                    <a:pt x="2010" y="1269"/>
                    <a:pt x="2012" y="1262"/>
                    <a:pt x="2008" y="1256"/>
                  </a:cubicBezTo>
                  <a:cubicBezTo>
                    <a:pt x="2002" y="1248"/>
                    <a:pt x="1999" y="1253"/>
                    <a:pt x="1994" y="1258"/>
                  </a:cubicBezTo>
                  <a:cubicBezTo>
                    <a:pt x="1993" y="1259"/>
                    <a:pt x="1992" y="1258"/>
                    <a:pt x="1992" y="1258"/>
                  </a:cubicBezTo>
                  <a:cubicBezTo>
                    <a:pt x="1988" y="1267"/>
                    <a:pt x="1982" y="1275"/>
                    <a:pt x="1980" y="1279"/>
                  </a:cubicBezTo>
                  <a:cubicBezTo>
                    <a:pt x="1978" y="1283"/>
                    <a:pt x="1976" y="1287"/>
                    <a:pt x="1974" y="1291"/>
                  </a:cubicBezTo>
                  <a:cubicBezTo>
                    <a:pt x="1977" y="1299"/>
                    <a:pt x="1985" y="1304"/>
                    <a:pt x="1992" y="1297"/>
                  </a:cubicBezTo>
                  <a:close/>
                  <a:moveTo>
                    <a:pt x="1955" y="1284"/>
                  </a:moveTo>
                  <a:cubicBezTo>
                    <a:pt x="1957" y="1289"/>
                    <a:pt x="1961" y="1290"/>
                    <a:pt x="1964" y="1288"/>
                  </a:cubicBezTo>
                  <a:cubicBezTo>
                    <a:pt x="1965" y="1287"/>
                    <a:pt x="1967" y="1286"/>
                    <a:pt x="1968" y="1286"/>
                  </a:cubicBezTo>
                  <a:cubicBezTo>
                    <a:pt x="1972" y="1283"/>
                    <a:pt x="1976" y="1279"/>
                    <a:pt x="1977" y="1277"/>
                  </a:cubicBezTo>
                  <a:cubicBezTo>
                    <a:pt x="1980" y="1274"/>
                    <a:pt x="1982" y="1270"/>
                    <a:pt x="1984" y="1266"/>
                  </a:cubicBezTo>
                  <a:cubicBezTo>
                    <a:pt x="1993" y="1253"/>
                    <a:pt x="1989" y="1246"/>
                    <a:pt x="1972" y="1242"/>
                  </a:cubicBezTo>
                  <a:cubicBezTo>
                    <a:pt x="1968" y="1246"/>
                    <a:pt x="1966" y="1250"/>
                    <a:pt x="1964" y="1255"/>
                  </a:cubicBezTo>
                  <a:cubicBezTo>
                    <a:pt x="1961" y="1262"/>
                    <a:pt x="1953" y="1277"/>
                    <a:pt x="1955" y="1284"/>
                  </a:cubicBezTo>
                  <a:close/>
                  <a:moveTo>
                    <a:pt x="1925" y="1277"/>
                  </a:moveTo>
                  <a:cubicBezTo>
                    <a:pt x="1930" y="1278"/>
                    <a:pt x="1936" y="1282"/>
                    <a:pt x="1942" y="1284"/>
                  </a:cubicBezTo>
                  <a:cubicBezTo>
                    <a:pt x="1944" y="1274"/>
                    <a:pt x="1954" y="1263"/>
                    <a:pt x="1957" y="1257"/>
                  </a:cubicBezTo>
                  <a:cubicBezTo>
                    <a:pt x="1957" y="1256"/>
                    <a:pt x="1958" y="1255"/>
                    <a:pt x="1958" y="1254"/>
                  </a:cubicBezTo>
                  <a:cubicBezTo>
                    <a:pt x="1950" y="1257"/>
                    <a:pt x="1937" y="1253"/>
                    <a:pt x="1935" y="1244"/>
                  </a:cubicBezTo>
                  <a:cubicBezTo>
                    <a:pt x="1933" y="1233"/>
                    <a:pt x="1935" y="1219"/>
                    <a:pt x="1935" y="1209"/>
                  </a:cubicBezTo>
                  <a:cubicBezTo>
                    <a:pt x="1935" y="1208"/>
                    <a:pt x="1935" y="1207"/>
                    <a:pt x="1935" y="1206"/>
                  </a:cubicBezTo>
                  <a:cubicBezTo>
                    <a:pt x="1925" y="1218"/>
                    <a:pt x="1912" y="1228"/>
                    <a:pt x="1899" y="1238"/>
                  </a:cubicBezTo>
                  <a:cubicBezTo>
                    <a:pt x="1897" y="1239"/>
                    <a:pt x="1896" y="1240"/>
                    <a:pt x="1894" y="1242"/>
                  </a:cubicBezTo>
                  <a:cubicBezTo>
                    <a:pt x="1893" y="1242"/>
                    <a:pt x="1892" y="1243"/>
                    <a:pt x="1891" y="1244"/>
                  </a:cubicBezTo>
                  <a:cubicBezTo>
                    <a:pt x="1891" y="1244"/>
                    <a:pt x="1892" y="1245"/>
                    <a:pt x="1891" y="1246"/>
                  </a:cubicBezTo>
                  <a:cubicBezTo>
                    <a:pt x="1893" y="1246"/>
                    <a:pt x="1894" y="1247"/>
                    <a:pt x="1895" y="1247"/>
                  </a:cubicBezTo>
                  <a:cubicBezTo>
                    <a:pt x="1896" y="1248"/>
                    <a:pt x="1896" y="1248"/>
                    <a:pt x="1897" y="1248"/>
                  </a:cubicBezTo>
                  <a:cubicBezTo>
                    <a:pt x="1897" y="1248"/>
                    <a:pt x="1898" y="1249"/>
                    <a:pt x="1898" y="1249"/>
                  </a:cubicBezTo>
                  <a:cubicBezTo>
                    <a:pt x="1900" y="1249"/>
                    <a:pt x="1901" y="1250"/>
                    <a:pt x="1902" y="1251"/>
                  </a:cubicBezTo>
                  <a:cubicBezTo>
                    <a:pt x="1909" y="1257"/>
                    <a:pt x="1914" y="1267"/>
                    <a:pt x="1915" y="1276"/>
                  </a:cubicBezTo>
                  <a:cubicBezTo>
                    <a:pt x="1918" y="1276"/>
                    <a:pt x="1921" y="1276"/>
                    <a:pt x="1925" y="1277"/>
                  </a:cubicBezTo>
                  <a:close/>
                  <a:moveTo>
                    <a:pt x="1896" y="1284"/>
                  </a:moveTo>
                  <a:cubicBezTo>
                    <a:pt x="1897" y="1284"/>
                    <a:pt x="1897" y="1284"/>
                    <a:pt x="1898" y="1283"/>
                  </a:cubicBezTo>
                  <a:cubicBezTo>
                    <a:pt x="1899" y="1282"/>
                    <a:pt x="1900" y="1281"/>
                    <a:pt x="1901" y="1280"/>
                  </a:cubicBezTo>
                  <a:cubicBezTo>
                    <a:pt x="1902" y="1278"/>
                    <a:pt x="1901" y="1276"/>
                    <a:pt x="1901" y="1273"/>
                  </a:cubicBezTo>
                  <a:cubicBezTo>
                    <a:pt x="1900" y="1269"/>
                    <a:pt x="1899" y="1266"/>
                    <a:pt x="1898" y="1262"/>
                  </a:cubicBezTo>
                  <a:cubicBezTo>
                    <a:pt x="1891" y="1265"/>
                    <a:pt x="1887" y="1259"/>
                    <a:pt x="1882" y="1256"/>
                  </a:cubicBezTo>
                  <a:cubicBezTo>
                    <a:pt x="1880" y="1255"/>
                    <a:pt x="1881" y="1255"/>
                    <a:pt x="1879" y="1255"/>
                  </a:cubicBezTo>
                  <a:cubicBezTo>
                    <a:pt x="1874" y="1255"/>
                    <a:pt x="1875" y="1263"/>
                    <a:pt x="1876" y="1266"/>
                  </a:cubicBezTo>
                  <a:cubicBezTo>
                    <a:pt x="1878" y="1271"/>
                    <a:pt x="1881" y="1277"/>
                    <a:pt x="1885" y="1280"/>
                  </a:cubicBezTo>
                  <a:cubicBezTo>
                    <a:pt x="1888" y="1283"/>
                    <a:pt x="1892" y="1285"/>
                    <a:pt x="1896" y="1284"/>
                  </a:cubicBezTo>
                  <a:close/>
                  <a:moveTo>
                    <a:pt x="1872" y="1279"/>
                  </a:moveTo>
                  <a:cubicBezTo>
                    <a:pt x="1870" y="1280"/>
                    <a:pt x="1867" y="1280"/>
                    <a:pt x="1866" y="1278"/>
                  </a:cubicBezTo>
                  <a:cubicBezTo>
                    <a:pt x="1861" y="1267"/>
                    <a:pt x="1846" y="1255"/>
                    <a:pt x="1836" y="1246"/>
                  </a:cubicBezTo>
                  <a:cubicBezTo>
                    <a:pt x="1835" y="1245"/>
                    <a:pt x="1833" y="1244"/>
                    <a:pt x="1832" y="1242"/>
                  </a:cubicBezTo>
                  <a:cubicBezTo>
                    <a:pt x="1833" y="1247"/>
                    <a:pt x="1835" y="1251"/>
                    <a:pt x="1836" y="1256"/>
                  </a:cubicBezTo>
                  <a:cubicBezTo>
                    <a:pt x="1839" y="1264"/>
                    <a:pt x="1842" y="1273"/>
                    <a:pt x="1842" y="1282"/>
                  </a:cubicBezTo>
                  <a:cubicBezTo>
                    <a:pt x="1852" y="1282"/>
                    <a:pt x="1863" y="1283"/>
                    <a:pt x="1874" y="1283"/>
                  </a:cubicBezTo>
                  <a:cubicBezTo>
                    <a:pt x="1873" y="1282"/>
                    <a:pt x="1872" y="1280"/>
                    <a:pt x="1872" y="1279"/>
                  </a:cubicBezTo>
                  <a:close/>
                  <a:moveTo>
                    <a:pt x="1717" y="1276"/>
                  </a:moveTo>
                  <a:cubicBezTo>
                    <a:pt x="1753" y="1278"/>
                    <a:pt x="1789" y="1280"/>
                    <a:pt x="1825" y="1281"/>
                  </a:cubicBezTo>
                  <a:cubicBezTo>
                    <a:pt x="1825" y="1281"/>
                    <a:pt x="1825" y="1280"/>
                    <a:pt x="1825" y="1280"/>
                  </a:cubicBezTo>
                  <a:cubicBezTo>
                    <a:pt x="1827" y="1271"/>
                    <a:pt x="1823" y="1260"/>
                    <a:pt x="1822" y="1252"/>
                  </a:cubicBezTo>
                  <a:cubicBezTo>
                    <a:pt x="1821" y="1245"/>
                    <a:pt x="1820" y="1239"/>
                    <a:pt x="1820" y="1233"/>
                  </a:cubicBezTo>
                  <a:cubicBezTo>
                    <a:pt x="1815" y="1229"/>
                    <a:pt x="1810" y="1225"/>
                    <a:pt x="1805" y="1221"/>
                  </a:cubicBezTo>
                  <a:cubicBezTo>
                    <a:pt x="1801" y="1218"/>
                    <a:pt x="1797" y="1215"/>
                    <a:pt x="1793" y="1212"/>
                  </a:cubicBezTo>
                  <a:cubicBezTo>
                    <a:pt x="1791" y="1212"/>
                    <a:pt x="1789" y="1213"/>
                    <a:pt x="1788" y="1213"/>
                  </a:cubicBezTo>
                  <a:cubicBezTo>
                    <a:pt x="1778" y="1216"/>
                    <a:pt x="1767" y="1219"/>
                    <a:pt x="1757" y="1222"/>
                  </a:cubicBezTo>
                  <a:cubicBezTo>
                    <a:pt x="1754" y="1223"/>
                    <a:pt x="1750" y="1224"/>
                    <a:pt x="1745" y="1225"/>
                  </a:cubicBezTo>
                  <a:cubicBezTo>
                    <a:pt x="1733" y="1237"/>
                    <a:pt x="1722" y="1249"/>
                    <a:pt x="1711" y="1262"/>
                  </a:cubicBezTo>
                  <a:cubicBezTo>
                    <a:pt x="1710" y="1263"/>
                    <a:pt x="1708" y="1261"/>
                    <a:pt x="1709" y="1259"/>
                  </a:cubicBezTo>
                  <a:cubicBezTo>
                    <a:pt x="1718" y="1248"/>
                    <a:pt x="1728" y="1237"/>
                    <a:pt x="1738" y="1227"/>
                  </a:cubicBezTo>
                  <a:cubicBezTo>
                    <a:pt x="1733" y="1229"/>
                    <a:pt x="1728" y="1231"/>
                    <a:pt x="1722" y="1233"/>
                  </a:cubicBezTo>
                  <a:cubicBezTo>
                    <a:pt x="1715" y="1245"/>
                    <a:pt x="1708" y="1257"/>
                    <a:pt x="1701" y="1269"/>
                  </a:cubicBezTo>
                  <a:cubicBezTo>
                    <a:pt x="1700" y="1271"/>
                    <a:pt x="1697" y="1269"/>
                    <a:pt x="1698" y="1267"/>
                  </a:cubicBezTo>
                  <a:cubicBezTo>
                    <a:pt x="1704" y="1256"/>
                    <a:pt x="1711" y="1246"/>
                    <a:pt x="1717" y="1235"/>
                  </a:cubicBezTo>
                  <a:cubicBezTo>
                    <a:pt x="1711" y="1238"/>
                    <a:pt x="1705" y="1240"/>
                    <a:pt x="1701" y="1243"/>
                  </a:cubicBezTo>
                  <a:cubicBezTo>
                    <a:pt x="1699" y="1246"/>
                    <a:pt x="1698" y="1249"/>
                    <a:pt x="1696" y="1252"/>
                  </a:cubicBezTo>
                  <a:cubicBezTo>
                    <a:pt x="1698" y="1252"/>
                    <a:pt x="1699" y="1252"/>
                    <a:pt x="1700" y="1253"/>
                  </a:cubicBezTo>
                  <a:cubicBezTo>
                    <a:pt x="1701" y="1253"/>
                    <a:pt x="1701" y="1254"/>
                    <a:pt x="1700" y="1255"/>
                  </a:cubicBezTo>
                  <a:cubicBezTo>
                    <a:pt x="1698" y="1258"/>
                    <a:pt x="1696" y="1258"/>
                    <a:pt x="1694" y="1257"/>
                  </a:cubicBezTo>
                  <a:cubicBezTo>
                    <a:pt x="1691" y="1262"/>
                    <a:pt x="1689" y="1266"/>
                    <a:pt x="1687" y="1271"/>
                  </a:cubicBezTo>
                  <a:cubicBezTo>
                    <a:pt x="1686" y="1274"/>
                    <a:pt x="1682" y="1271"/>
                    <a:pt x="1683" y="1269"/>
                  </a:cubicBezTo>
                  <a:cubicBezTo>
                    <a:pt x="1684" y="1267"/>
                    <a:pt x="1684" y="1266"/>
                    <a:pt x="1685" y="1264"/>
                  </a:cubicBezTo>
                  <a:cubicBezTo>
                    <a:pt x="1683" y="1258"/>
                    <a:pt x="1685" y="1253"/>
                    <a:pt x="1690" y="1252"/>
                  </a:cubicBezTo>
                  <a:cubicBezTo>
                    <a:pt x="1690" y="1248"/>
                    <a:pt x="1691" y="1244"/>
                    <a:pt x="1696" y="1240"/>
                  </a:cubicBezTo>
                  <a:cubicBezTo>
                    <a:pt x="1696" y="1240"/>
                    <a:pt x="1697" y="1239"/>
                    <a:pt x="1698" y="1239"/>
                  </a:cubicBezTo>
                  <a:cubicBezTo>
                    <a:pt x="1713" y="1209"/>
                    <a:pt x="1730" y="1180"/>
                    <a:pt x="1751" y="1153"/>
                  </a:cubicBezTo>
                  <a:cubicBezTo>
                    <a:pt x="1749" y="1148"/>
                    <a:pt x="1747" y="1143"/>
                    <a:pt x="1745" y="1138"/>
                  </a:cubicBezTo>
                  <a:cubicBezTo>
                    <a:pt x="1741" y="1139"/>
                    <a:pt x="1737" y="1140"/>
                    <a:pt x="1732" y="1140"/>
                  </a:cubicBezTo>
                  <a:cubicBezTo>
                    <a:pt x="1714" y="1185"/>
                    <a:pt x="1691" y="1229"/>
                    <a:pt x="1672" y="1274"/>
                  </a:cubicBezTo>
                  <a:cubicBezTo>
                    <a:pt x="1687" y="1274"/>
                    <a:pt x="1702" y="1275"/>
                    <a:pt x="1717" y="1276"/>
                  </a:cubicBezTo>
                  <a:close/>
                  <a:moveTo>
                    <a:pt x="1686" y="1262"/>
                  </a:moveTo>
                  <a:cubicBezTo>
                    <a:pt x="1688" y="1259"/>
                    <a:pt x="1689" y="1256"/>
                    <a:pt x="1691" y="1253"/>
                  </a:cubicBezTo>
                  <a:cubicBezTo>
                    <a:pt x="1690" y="1253"/>
                    <a:pt x="1690" y="1252"/>
                    <a:pt x="1690" y="1252"/>
                  </a:cubicBezTo>
                  <a:cubicBezTo>
                    <a:pt x="1687" y="1255"/>
                    <a:pt x="1686" y="1259"/>
                    <a:pt x="1686" y="1262"/>
                  </a:cubicBezTo>
                  <a:close/>
                  <a:moveTo>
                    <a:pt x="1691" y="1251"/>
                  </a:moveTo>
                  <a:cubicBezTo>
                    <a:pt x="1692" y="1251"/>
                    <a:pt x="1692" y="1250"/>
                    <a:pt x="1692" y="1250"/>
                  </a:cubicBezTo>
                  <a:cubicBezTo>
                    <a:pt x="1692" y="1250"/>
                    <a:pt x="1691" y="1251"/>
                    <a:pt x="1690" y="1251"/>
                  </a:cubicBezTo>
                  <a:cubicBezTo>
                    <a:pt x="1691" y="1251"/>
                    <a:pt x="1691" y="1251"/>
                    <a:pt x="1691" y="1251"/>
                  </a:cubicBezTo>
                  <a:close/>
                  <a:moveTo>
                    <a:pt x="1667" y="1273"/>
                  </a:moveTo>
                  <a:cubicBezTo>
                    <a:pt x="1668" y="1269"/>
                    <a:pt x="1669" y="1267"/>
                    <a:pt x="1671" y="1263"/>
                  </a:cubicBezTo>
                  <a:cubicBezTo>
                    <a:pt x="1671" y="1263"/>
                    <a:pt x="1671" y="1263"/>
                    <a:pt x="1671" y="1263"/>
                  </a:cubicBezTo>
                  <a:cubicBezTo>
                    <a:pt x="1689" y="1222"/>
                    <a:pt x="1706" y="1179"/>
                    <a:pt x="1728" y="1141"/>
                  </a:cubicBezTo>
                  <a:cubicBezTo>
                    <a:pt x="1722" y="1142"/>
                    <a:pt x="1716" y="1143"/>
                    <a:pt x="1710" y="1143"/>
                  </a:cubicBezTo>
                  <a:cubicBezTo>
                    <a:pt x="1692" y="1186"/>
                    <a:pt x="1672" y="1229"/>
                    <a:pt x="1653" y="1273"/>
                  </a:cubicBezTo>
                  <a:cubicBezTo>
                    <a:pt x="1658" y="1273"/>
                    <a:pt x="1662" y="1273"/>
                    <a:pt x="1667" y="1273"/>
                  </a:cubicBezTo>
                  <a:close/>
                  <a:moveTo>
                    <a:pt x="1621" y="1300"/>
                  </a:moveTo>
                  <a:cubicBezTo>
                    <a:pt x="1613" y="1310"/>
                    <a:pt x="1604" y="1320"/>
                    <a:pt x="1595" y="1329"/>
                  </a:cubicBezTo>
                  <a:cubicBezTo>
                    <a:pt x="1597" y="1328"/>
                    <a:pt x="1599" y="1328"/>
                    <a:pt x="1601" y="1328"/>
                  </a:cubicBezTo>
                  <a:cubicBezTo>
                    <a:pt x="1613" y="1313"/>
                    <a:pt x="1629" y="1301"/>
                    <a:pt x="1638" y="1283"/>
                  </a:cubicBezTo>
                  <a:cubicBezTo>
                    <a:pt x="1637" y="1283"/>
                    <a:pt x="1636" y="1283"/>
                    <a:pt x="1635" y="1283"/>
                  </a:cubicBezTo>
                  <a:cubicBezTo>
                    <a:pt x="1632" y="1290"/>
                    <a:pt x="1626" y="1295"/>
                    <a:pt x="1621" y="1300"/>
                  </a:cubicBezTo>
                  <a:close/>
                  <a:moveTo>
                    <a:pt x="1631" y="1271"/>
                  </a:moveTo>
                  <a:cubicBezTo>
                    <a:pt x="1632" y="1270"/>
                    <a:pt x="1633" y="1268"/>
                    <a:pt x="1634" y="1266"/>
                  </a:cubicBezTo>
                  <a:cubicBezTo>
                    <a:pt x="1634" y="1266"/>
                    <a:pt x="1635" y="1266"/>
                    <a:pt x="1635" y="1266"/>
                  </a:cubicBezTo>
                  <a:cubicBezTo>
                    <a:pt x="1641" y="1251"/>
                    <a:pt x="1648" y="1236"/>
                    <a:pt x="1654" y="1221"/>
                  </a:cubicBezTo>
                  <a:cubicBezTo>
                    <a:pt x="1647" y="1228"/>
                    <a:pt x="1639" y="1235"/>
                    <a:pt x="1631" y="1243"/>
                  </a:cubicBezTo>
                  <a:cubicBezTo>
                    <a:pt x="1628" y="1252"/>
                    <a:pt x="1625" y="1262"/>
                    <a:pt x="1621" y="1271"/>
                  </a:cubicBezTo>
                  <a:cubicBezTo>
                    <a:pt x="1624" y="1271"/>
                    <a:pt x="1628" y="1271"/>
                    <a:pt x="1631" y="1271"/>
                  </a:cubicBezTo>
                  <a:close/>
                  <a:moveTo>
                    <a:pt x="1615" y="1270"/>
                  </a:moveTo>
                  <a:cubicBezTo>
                    <a:pt x="1617" y="1264"/>
                    <a:pt x="1619" y="1258"/>
                    <a:pt x="1622" y="1251"/>
                  </a:cubicBezTo>
                  <a:cubicBezTo>
                    <a:pt x="1621" y="1252"/>
                    <a:pt x="1621" y="1252"/>
                    <a:pt x="1621" y="1252"/>
                  </a:cubicBezTo>
                  <a:cubicBezTo>
                    <a:pt x="1619" y="1254"/>
                    <a:pt x="1617" y="1254"/>
                    <a:pt x="1615" y="1254"/>
                  </a:cubicBezTo>
                  <a:cubicBezTo>
                    <a:pt x="1609" y="1259"/>
                    <a:pt x="1603" y="1263"/>
                    <a:pt x="1597" y="1268"/>
                  </a:cubicBezTo>
                  <a:cubicBezTo>
                    <a:pt x="1603" y="1269"/>
                    <a:pt x="1609" y="1269"/>
                    <a:pt x="1615" y="1270"/>
                  </a:cubicBezTo>
                  <a:close/>
                  <a:moveTo>
                    <a:pt x="1564" y="1266"/>
                  </a:moveTo>
                  <a:cubicBezTo>
                    <a:pt x="1570" y="1259"/>
                    <a:pt x="1578" y="1253"/>
                    <a:pt x="1585" y="1248"/>
                  </a:cubicBezTo>
                  <a:cubicBezTo>
                    <a:pt x="1591" y="1243"/>
                    <a:pt x="1596" y="1238"/>
                    <a:pt x="1602" y="1233"/>
                  </a:cubicBezTo>
                  <a:cubicBezTo>
                    <a:pt x="1601" y="1230"/>
                    <a:pt x="1599" y="1226"/>
                    <a:pt x="1598" y="1223"/>
                  </a:cubicBezTo>
                  <a:cubicBezTo>
                    <a:pt x="1583" y="1236"/>
                    <a:pt x="1569" y="1252"/>
                    <a:pt x="1553" y="1264"/>
                  </a:cubicBezTo>
                  <a:cubicBezTo>
                    <a:pt x="1552" y="1264"/>
                    <a:pt x="1552" y="1264"/>
                    <a:pt x="1551" y="1264"/>
                  </a:cubicBezTo>
                  <a:cubicBezTo>
                    <a:pt x="1552" y="1265"/>
                    <a:pt x="1552" y="1265"/>
                    <a:pt x="1553" y="1266"/>
                  </a:cubicBezTo>
                  <a:cubicBezTo>
                    <a:pt x="1557" y="1266"/>
                    <a:pt x="1560" y="1266"/>
                    <a:pt x="1564" y="1266"/>
                  </a:cubicBezTo>
                  <a:close/>
                  <a:moveTo>
                    <a:pt x="1521" y="1303"/>
                  </a:moveTo>
                  <a:cubicBezTo>
                    <a:pt x="1521" y="1303"/>
                    <a:pt x="1521" y="1303"/>
                    <a:pt x="1521" y="1303"/>
                  </a:cubicBezTo>
                  <a:cubicBezTo>
                    <a:pt x="1521" y="1303"/>
                    <a:pt x="1521" y="1303"/>
                    <a:pt x="1521" y="1303"/>
                  </a:cubicBezTo>
                  <a:cubicBezTo>
                    <a:pt x="1521" y="1303"/>
                    <a:pt x="1521" y="1303"/>
                    <a:pt x="1521" y="1303"/>
                  </a:cubicBezTo>
                  <a:close/>
                  <a:moveTo>
                    <a:pt x="1340" y="1268"/>
                  </a:moveTo>
                  <a:cubicBezTo>
                    <a:pt x="1361" y="1269"/>
                    <a:pt x="1381" y="1265"/>
                    <a:pt x="1402" y="1267"/>
                  </a:cubicBezTo>
                  <a:cubicBezTo>
                    <a:pt x="1418" y="1269"/>
                    <a:pt x="1433" y="1278"/>
                    <a:pt x="1448" y="1285"/>
                  </a:cubicBezTo>
                  <a:cubicBezTo>
                    <a:pt x="1453" y="1288"/>
                    <a:pt x="1459" y="1291"/>
                    <a:pt x="1464" y="1293"/>
                  </a:cubicBezTo>
                  <a:cubicBezTo>
                    <a:pt x="1467" y="1295"/>
                    <a:pt x="1470" y="1296"/>
                    <a:pt x="1473" y="1296"/>
                  </a:cubicBezTo>
                  <a:cubicBezTo>
                    <a:pt x="1478" y="1296"/>
                    <a:pt x="1478" y="1296"/>
                    <a:pt x="1472" y="1295"/>
                  </a:cubicBezTo>
                  <a:cubicBezTo>
                    <a:pt x="1465" y="1288"/>
                    <a:pt x="1458" y="1281"/>
                    <a:pt x="1452" y="1273"/>
                  </a:cubicBezTo>
                  <a:cubicBezTo>
                    <a:pt x="1452" y="1273"/>
                    <a:pt x="1452" y="1273"/>
                    <a:pt x="1452" y="1272"/>
                  </a:cubicBezTo>
                  <a:cubicBezTo>
                    <a:pt x="1450" y="1270"/>
                    <a:pt x="1448" y="1269"/>
                    <a:pt x="1446" y="1267"/>
                  </a:cubicBezTo>
                  <a:cubicBezTo>
                    <a:pt x="1446" y="1266"/>
                    <a:pt x="1446" y="1266"/>
                    <a:pt x="1447" y="1266"/>
                  </a:cubicBezTo>
                  <a:cubicBezTo>
                    <a:pt x="1461" y="1273"/>
                    <a:pt x="1474" y="1281"/>
                    <a:pt x="1488" y="1289"/>
                  </a:cubicBezTo>
                  <a:cubicBezTo>
                    <a:pt x="1495" y="1293"/>
                    <a:pt x="1501" y="1297"/>
                    <a:pt x="1508" y="1300"/>
                  </a:cubicBezTo>
                  <a:cubicBezTo>
                    <a:pt x="1510" y="1300"/>
                    <a:pt x="1519" y="1303"/>
                    <a:pt x="1521" y="1303"/>
                  </a:cubicBezTo>
                  <a:cubicBezTo>
                    <a:pt x="1520" y="1303"/>
                    <a:pt x="1520" y="1300"/>
                    <a:pt x="1519" y="1299"/>
                  </a:cubicBezTo>
                  <a:cubicBezTo>
                    <a:pt x="1517" y="1297"/>
                    <a:pt x="1515" y="1294"/>
                    <a:pt x="1513" y="1292"/>
                  </a:cubicBezTo>
                  <a:cubicBezTo>
                    <a:pt x="1509" y="1288"/>
                    <a:pt x="1505" y="1284"/>
                    <a:pt x="1501" y="1280"/>
                  </a:cubicBezTo>
                  <a:cubicBezTo>
                    <a:pt x="1492" y="1272"/>
                    <a:pt x="1483" y="1265"/>
                    <a:pt x="1475" y="1256"/>
                  </a:cubicBezTo>
                  <a:cubicBezTo>
                    <a:pt x="1474" y="1255"/>
                    <a:pt x="1475" y="1254"/>
                    <a:pt x="1476" y="1255"/>
                  </a:cubicBezTo>
                  <a:cubicBezTo>
                    <a:pt x="1491" y="1262"/>
                    <a:pt x="1506" y="1273"/>
                    <a:pt x="1519" y="1283"/>
                  </a:cubicBezTo>
                  <a:cubicBezTo>
                    <a:pt x="1524" y="1286"/>
                    <a:pt x="1532" y="1293"/>
                    <a:pt x="1534" y="1300"/>
                  </a:cubicBezTo>
                  <a:cubicBezTo>
                    <a:pt x="1536" y="1300"/>
                    <a:pt x="1537" y="1299"/>
                    <a:pt x="1539" y="1299"/>
                  </a:cubicBezTo>
                  <a:cubicBezTo>
                    <a:pt x="1538" y="1297"/>
                    <a:pt x="1536" y="1293"/>
                    <a:pt x="1535" y="1292"/>
                  </a:cubicBezTo>
                  <a:cubicBezTo>
                    <a:pt x="1532" y="1287"/>
                    <a:pt x="1529" y="1282"/>
                    <a:pt x="1526" y="1278"/>
                  </a:cubicBezTo>
                  <a:cubicBezTo>
                    <a:pt x="1517" y="1266"/>
                    <a:pt x="1508" y="1255"/>
                    <a:pt x="1499" y="1244"/>
                  </a:cubicBezTo>
                  <a:cubicBezTo>
                    <a:pt x="1498" y="1243"/>
                    <a:pt x="1499" y="1242"/>
                    <a:pt x="1500" y="1243"/>
                  </a:cubicBezTo>
                  <a:cubicBezTo>
                    <a:pt x="1508" y="1250"/>
                    <a:pt x="1517" y="1257"/>
                    <a:pt x="1526" y="1265"/>
                  </a:cubicBezTo>
                  <a:cubicBezTo>
                    <a:pt x="1527" y="1263"/>
                    <a:pt x="1528" y="1262"/>
                    <a:pt x="1529" y="1261"/>
                  </a:cubicBezTo>
                  <a:cubicBezTo>
                    <a:pt x="1524" y="1256"/>
                    <a:pt x="1519" y="1251"/>
                    <a:pt x="1518" y="1250"/>
                  </a:cubicBezTo>
                  <a:cubicBezTo>
                    <a:pt x="1515" y="1247"/>
                    <a:pt x="1512" y="1244"/>
                    <a:pt x="1510" y="1241"/>
                  </a:cubicBezTo>
                  <a:cubicBezTo>
                    <a:pt x="1510" y="1241"/>
                    <a:pt x="1510" y="1241"/>
                    <a:pt x="1510" y="1241"/>
                  </a:cubicBezTo>
                  <a:cubicBezTo>
                    <a:pt x="1508" y="1243"/>
                    <a:pt x="1505" y="1240"/>
                    <a:pt x="1506" y="1238"/>
                  </a:cubicBezTo>
                  <a:cubicBezTo>
                    <a:pt x="1507" y="1238"/>
                    <a:pt x="1507" y="1238"/>
                    <a:pt x="1507" y="1238"/>
                  </a:cubicBezTo>
                  <a:cubicBezTo>
                    <a:pt x="1506" y="1237"/>
                    <a:pt x="1505" y="1236"/>
                    <a:pt x="1504" y="1235"/>
                  </a:cubicBezTo>
                  <a:cubicBezTo>
                    <a:pt x="1501" y="1238"/>
                    <a:pt x="1498" y="1242"/>
                    <a:pt x="1494" y="1245"/>
                  </a:cubicBezTo>
                  <a:cubicBezTo>
                    <a:pt x="1493" y="1247"/>
                    <a:pt x="1489" y="1244"/>
                    <a:pt x="1491" y="1242"/>
                  </a:cubicBezTo>
                  <a:cubicBezTo>
                    <a:pt x="1493" y="1238"/>
                    <a:pt x="1496" y="1234"/>
                    <a:pt x="1499" y="1231"/>
                  </a:cubicBezTo>
                  <a:cubicBezTo>
                    <a:pt x="1495" y="1228"/>
                    <a:pt x="1491" y="1225"/>
                    <a:pt x="1487" y="1223"/>
                  </a:cubicBezTo>
                  <a:cubicBezTo>
                    <a:pt x="1484" y="1228"/>
                    <a:pt x="1480" y="1233"/>
                    <a:pt x="1476" y="1238"/>
                  </a:cubicBezTo>
                  <a:cubicBezTo>
                    <a:pt x="1475" y="1239"/>
                    <a:pt x="1473" y="1238"/>
                    <a:pt x="1473" y="1236"/>
                  </a:cubicBezTo>
                  <a:cubicBezTo>
                    <a:pt x="1476" y="1231"/>
                    <a:pt x="1478" y="1226"/>
                    <a:pt x="1481" y="1221"/>
                  </a:cubicBezTo>
                  <a:cubicBezTo>
                    <a:pt x="1479" y="1221"/>
                    <a:pt x="1477" y="1220"/>
                    <a:pt x="1474" y="1220"/>
                  </a:cubicBezTo>
                  <a:cubicBezTo>
                    <a:pt x="1473" y="1222"/>
                    <a:pt x="1472" y="1224"/>
                    <a:pt x="1471" y="1225"/>
                  </a:cubicBezTo>
                  <a:cubicBezTo>
                    <a:pt x="1469" y="1228"/>
                    <a:pt x="1466" y="1226"/>
                    <a:pt x="1467" y="1223"/>
                  </a:cubicBezTo>
                  <a:cubicBezTo>
                    <a:pt x="1467" y="1222"/>
                    <a:pt x="1468" y="1221"/>
                    <a:pt x="1468" y="1220"/>
                  </a:cubicBezTo>
                  <a:cubicBezTo>
                    <a:pt x="1467" y="1220"/>
                    <a:pt x="1466" y="1219"/>
                    <a:pt x="1465" y="1220"/>
                  </a:cubicBezTo>
                  <a:cubicBezTo>
                    <a:pt x="1461" y="1220"/>
                    <a:pt x="1456" y="1220"/>
                    <a:pt x="1451" y="1221"/>
                  </a:cubicBezTo>
                  <a:cubicBezTo>
                    <a:pt x="1447" y="1224"/>
                    <a:pt x="1442" y="1226"/>
                    <a:pt x="1437" y="1227"/>
                  </a:cubicBezTo>
                  <a:cubicBezTo>
                    <a:pt x="1433" y="1227"/>
                    <a:pt x="1432" y="1224"/>
                    <a:pt x="1434" y="1222"/>
                  </a:cubicBezTo>
                  <a:cubicBezTo>
                    <a:pt x="1426" y="1222"/>
                    <a:pt x="1419" y="1220"/>
                    <a:pt x="1416" y="1214"/>
                  </a:cubicBezTo>
                  <a:cubicBezTo>
                    <a:pt x="1388" y="1219"/>
                    <a:pt x="1361" y="1234"/>
                    <a:pt x="1336" y="1244"/>
                  </a:cubicBezTo>
                  <a:cubicBezTo>
                    <a:pt x="1335" y="1245"/>
                    <a:pt x="1333" y="1243"/>
                    <a:pt x="1335" y="1242"/>
                  </a:cubicBezTo>
                  <a:cubicBezTo>
                    <a:pt x="1358" y="1229"/>
                    <a:pt x="1388" y="1216"/>
                    <a:pt x="1415" y="1212"/>
                  </a:cubicBezTo>
                  <a:cubicBezTo>
                    <a:pt x="1415" y="1211"/>
                    <a:pt x="1415" y="1210"/>
                    <a:pt x="1415" y="1209"/>
                  </a:cubicBezTo>
                  <a:cubicBezTo>
                    <a:pt x="1395" y="1213"/>
                    <a:pt x="1375" y="1213"/>
                    <a:pt x="1356" y="1215"/>
                  </a:cubicBezTo>
                  <a:cubicBezTo>
                    <a:pt x="1347" y="1223"/>
                    <a:pt x="1335" y="1233"/>
                    <a:pt x="1328" y="1244"/>
                  </a:cubicBezTo>
                  <a:cubicBezTo>
                    <a:pt x="1327" y="1250"/>
                    <a:pt x="1325" y="1255"/>
                    <a:pt x="1324" y="1260"/>
                  </a:cubicBezTo>
                  <a:cubicBezTo>
                    <a:pt x="1327" y="1268"/>
                    <a:pt x="1332" y="1270"/>
                    <a:pt x="1340" y="1268"/>
                  </a:cubicBezTo>
                  <a:close/>
                  <a:moveTo>
                    <a:pt x="200" y="1270"/>
                  </a:moveTo>
                  <a:cubicBezTo>
                    <a:pt x="201" y="1275"/>
                    <a:pt x="202" y="1280"/>
                    <a:pt x="203" y="1285"/>
                  </a:cubicBezTo>
                  <a:cubicBezTo>
                    <a:pt x="205" y="1271"/>
                    <a:pt x="205" y="1256"/>
                    <a:pt x="205" y="1241"/>
                  </a:cubicBezTo>
                  <a:cubicBezTo>
                    <a:pt x="204" y="1241"/>
                    <a:pt x="204" y="1241"/>
                    <a:pt x="203" y="1241"/>
                  </a:cubicBezTo>
                  <a:cubicBezTo>
                    <a:pt x="202" y="1247"/>
                    <a:pt x="201" y="1254"/>
                    <a:pt x="199" y="1260"/>
                  </a:cubicBezTo>
                  <a:cubicBezTo>
                    <a:pt x="199" y="1260"/>
                    <a:pt x="199" y="1261"/>
                    <a:pt x="198" y="1261"/>
                  </a:cubicBezTo>
                  <a:cubicBezTo>
                    <a:pt x="199" y="1264"/>
                    <a:pt x="200" y="1267"/>
                    <a:pt x="200" y="1270"/>
                  </a:cubicBezTo>
                  <a:close/>
                  <a:moveTo>
                    <a:pt x="208" y="1338"/>
                  </a:moveTo>
                  <a:cubicBezTo>
                    <a:pt x="208" y="1339"/>
                    <a:pt x="208" y="1340"/>
                    <a:pt x="208" y="1340"/>
                  </a:cubicBezTo>
                  <a:cubicBezTo>
                    <a:pt x="208" y="1341"/>
                    <a:pt x="208" y="1341"/>
                    <a:pt x="208" y="1341"/>
                  </a:cubicBezTo>
                  <a:cubicBezTo>
                    <a:pt x="209" y="1339"/>
                    <a:pt x="210" y="1338"/>
                    <a:pt x="211" y="1336"/>
                  </a:cubicBezTo>
                  <a:cubicBezTo>
                    <a:pt x="210" y="1337"/>
                    <a:pt x="209" y="1338"/>
                    <a:pt x="208" y="1338"/>
                  </a:cubicBezTo>
                  <a:close/>
                  <a:moveTo>
                    <a:pt x="232" y="1287"/>
                  </a:moveTo>
                  <a:cubicBezTo>
                    <a:pt x="233" y="1285"/>
                    <a:pt x="234" y="1283"/>
                    <a:pt x="234" y="1281"/>
                  </a:cubicBezTo>
                  <a:cubicBezTo>
                    <a:pt x="234" y="1280"/>
                    <a:pt x="234" y="1280"/>
                    <a:pt x="233" y="1279"/>
                  </a:cubicBezTo>
                  <a:cubicBezTo>
                    <a:pt x="233" y="1282"/>
                    <a:pt x="232" y="1285"/>
                    <a:pt x="232" y="1287"/>
                  </a:cubicBezTo>
                  <a:close/>
                  <a:moveTo>
                    <a:pt x="228" y="1262"/>
                  </a:moveTo>
                  <a:cubicBezTo>
                    <a:pt x="230" y="1257"/>
                    <a:pt x="232" y="1252"/>
                    <a:pt x="234" y="1247"/>
                  </a:cubicBezTo>
                  <a:cubicBezTo>
                    <a:pt x="229" y="1252"/>
                    <a:pt x="227" y="1257"/>
                    <a:pt x="228" y="1262"/>
                  </a:cubicBezTo>
                  <a:close/>
                  <a:moveTo>
                    <a:pt x="243" y="1241"/>
                  </a:moveTo>
                  <a:cubicBezTo>
                    <a:pt x="239" y="1250"/>
                    <a:pt x="236" y="1262"/>
                    <a:pt x="234" y="1274"/>
                  </a:cubicBezTo>
                  <a:cubicBezTo>
                    <a:pt x="234" y="1274"/>
                    <a:pt x="235" y="1275"/>
                    <a:pt x="235" y="1275"/>
                  </a:cubicBezTo>
                  <a:cubicBezTo>
                    <a:pt x="235" y="1276"/>
                    <a:pt x="236" y="1276"/>
                    <a:pt x="236" y="1277"/>
                  </a:cubicBezTo>
                  <a:cubicBezTo>
                    <a:pt x="241" y="1264"/>
                    <a:pt x="245" y="1251"/>
                    <a:pt x="243" y="1241"/>
                  </a:cubicBezTo>
                  <a:close/>
                  <a:moveTo>
                    <a:pt x="235" y="1295"/>
                  </a:moveTo>
                  <a:cubicBezTo>
                    <a:pt x="228" y="1313"/>
                    <a:pt x="220" y="1330"/>
                    <a:pt x="212" y="1347"/>
                  </a:cubicBezTo>
                  <a:cubicBezTo>
                    <a:pt x="224" y="1329"/>
                    <a:pt x="234" y="1311"/>
                    <a:pt x="240" y="1289"/>
                  </a:cubicBezTo>
                  <a:cubicBezTo>
                    <a:pt x="239" y="1288"/>
                    <a:pt x="239" y="1287"/>
                    <a:pt x="238" y="1287"/>
                  </a:cubicBezTo>
                  <a:cubicBezTo>
                    <a:pt x="237" y="1290"/>
                    <a:pt x="236" y="1292"/>
                    <a:pt x="235" y="1295"/>
                  </a:cubicBezTo>
                  <a:close/>
                  <a:moveTo>
                    <a:pt x="255" y="1310"/>
                  </a:moveTo>
                  <a:cubicBezTo>
                    <a:pt x="248" y="1325"/>
                    <a:pt x="242" y="1342"/>
                    <a:pt x="234" y="1357"/>
                  </a:cubicBezTo>
                  <a:cubicBezTo>
                    <a:pt x="238" y="1357"/>
                    <a:pt x="239" y="1364"/>
                    <a:pt x="235" y="1365"/>
                  </a:cubicBezTo>
                  <a:cubicBezTo>
                    <a:pt x="234" y="1365"/>
                    <a:pt x="234" y="1365"/>
                    <a:pt x="234" y="1365"/>
                  </a:cubicBezTo>
                  <a:cubicBezTo>
                    <a:pt x="236" y="1366"/>
                    <a:pt x="237" y="1367"/>
                    <a:pt x="237" y="1369"/>
                  </a:cubicBezTo>
                  <a:cubicBezTo>
                    <a:pt x="239" y="1364"/>
                    <a:pt x="242" y="1360"/>
                    <a:pt x="244" y="1355"/>
                  </a:cubicBezTo>
                  <a:cubicBezTo>
                    <a:pt x="249" y="1343"/>
                    <a:pt x="254" y="1330"/>
                    <a:pt x="260" y="1318"/>
                  </a:cubicBezTo>
                  <a:cubicBezTo>
                    <a:pt x="260" y="1317"/>
                    <a:pt x="262" y="1318"/>
                    <a:pt x="262" y="1319"/>
                  </a:cubicBezTo>
                  <a:cubicBezTo>
                    <a:pt x="257" y="1340"/>
                    <a:pt x="246" y="1367"/>
                    <a:pt x="234" y="1386"/>
                  </a:cubicBezTo>
                  <a:cubicBezTo>
                    <a:pt x="237" y="1387"/>
                    <a:pt x="243" y="1388"/>
                    <a:pt x="248" y="1389"/>
                  </a:cubicBezTo>
                  <a:cubicBezTo>
                    <a:pt x="250" y="1385"/>
                    <a:pt x="253" y="1378"/>
                    <a:pt x="253" y="1377"/>
                  </a:cubicBezTo>
                  <a:cubicBezTo>
                    <a:pt x="260" y="1361"/>
                    <a:pt x="260" y="1361"/>
                    <a:pt x="260" y="1361"/>
                  </a:cubicBezTo>
                  <a:cubicBezTo>
                    <a:pt x="265" y="1352"/>
                    <a:pt x="269" y="1342"/>
                    <a:pt x="274" y="1332"/>
                  </a:cubicBezTo>
                  <a:cubicBezTo>
                    <a:pt x="268" y="1325"/>
                    <a:pt x="262" y="1318"/>
                    <a:pt x="255" y="1310"/>
                  </a:cubicBezTo>
                  <a:close/>
                  <a:moveTo>
                    <a:pt x="219" y="1369"/>
                  </a:moveTo>
                  <a:cubicBezTo>
                    <a:pt x="220" y="1369"/>
                    <a:pt x="220" y="1369"/>
                    <a:pt x="221" y="1369"/>
                  </a:cubicBezTo>
                  <a:cubicBezTo>
                    <a:pt x="221" y="1368"/>
                    <a:pt x="221" y="1368"/>
                    <a:pt x="221" y="1368"/>
                  </a:cubicBezTo>
                  <a:cubicBezTo>
                    <a:pt x="221" y="1368"/>
                    <a:pt x="220" y="1368"/>
                    <a:pt x="219" y="1368"/>
                  </a:cubicBezTo>
                  <a:cubicBezTo>
                    <a:pt x="219" y="1369"/>
                    <a:pt x="219" y="1369"/>
                    <a:pt x="219" y="1369"/>
                  </a:cubicBezTo>
                  <a:close/>
                  <a:moveTo>
                    <a:pt x="231" y="1382"/>
                  </a:moveTo>
                  <a:cubicBezTo>
                    <a:pt x="230" y="1383"/>
                    <a:pt x="230" y="1383"/>
                    <a:pt x="230" y="1383"/>
                  </a:cubicBezTo>
                  <a:cubicBezTo>
                    <a:pt x="232" y="1381"/>
                    <a:pt x="233" y="1378"/>
                    <a:pt x="234" y="1375"/>
                  </a:cubicBezTo>
                  <a:cubicBezTo>
                    <a:pt x="233" y="1376"/>
                    <a:pt x="231" y="1377"/>
                    <a:pt x="229" y="1378"/>
                  </a:cubicBezTo>
                  <a:cubicBezTo>
                    <a:pt x="231" y="1378"/>
                    <a:pt x="231" y="1380"/>
                    <a:pt x="231" y="1382"/>
                  </a:cubicBezTo>
                  <a:close/>
                  <a:moveTo>
                    <a:pt x="282" y="1341"/>
                  </a:moveTo>
                  <a:cubicBezTo>
                    <a:pt x="280" y="1339"/>
                    <a:pt x="278" y="1337"/>
                    <a:pt x="277" y="1335"/>
                  </a:cubicBezTo>
                  <a:cubicBezTo>
                    <a:pt x="272" y="1347"/>
                    <a:pt x="266" y="1358"/>
                    <a:pt x="261" y="1370"/>
                  </a:cubicBezTo>
                  <a:cubicBezTo>
                    <a:pt x="259" y="1374"/>
                    <a:pt x="257" y="1383"/>
                    <a:pt x="253" y="1389"/>
                  </a:cubicBezTo>
                  <a:cubicBezTo>
                    <a:pt x="255" y="1390"/>
                    <a:pt x="257" y="1390"/>
                    <a:pt x="259" y="1390"/>
                  </a:cubicBezTo>
                  <a:cubicBezTo>
                    <a:pt x="260" y="1388"/>
                    <a:pt x="261" y="1387"/>
                    <a:pt x="262" y="1385"/>
                  </a:cubicBezTo>
                  <a:cubicBezTo>
                    <a:pt x="262" y="1385"/>
                    <a:pt x="263" y="1385"/>
                    <a:pt x="263" y="1386"/>
                  </a:cubicBezTo>
                  <a:cubicBezTo>
                    <a:pt x="270" y="1372"/>
                    <a:pt x="278" y="1358"/>
                    <a:pt x="287" y="1346"/>
                  </a:cubicBezTo>
                  <a:cubicBezTo>
                    <a:pt x="285" y="1344"/>
                    <a:pt x="283" y="1342"/>
                    <a:pt x="282" y="1341"/>
                  </a:cubicBezTo>
                  <a:close/>
                  <a:moveTo>
                    <a:pt x="353" y="1398"/>
                  </a:moveTo>
                  <a:cubicBezTo>
                    <a:pt x="353" y="1398"/>
                    <a:pt x="354" y="1397"/>
                    <a:pt x="354" y="1397"/>
                  </a:cubicBezTo>
                  <a:cubicBezTo>
                    <a:pt x="356" y="1396"/>
                    <a:pt x="357" y="1393"/>
                    <a:pt x="358" y="1391"/>
                  </a:cubicBezTo>
                  <a:cubicBezTo>
                    <a:pt x="360" y="1389"/>
                    <a:pt x="362" y="1387"/>
                    <a:pt x="364" y="1386"/>
                  </a:cubicBezTo>
                  <a:cubicBezTo>
                    <a:pt x="366" y="1385"/>
                    <a:pt x="367" y="1384"/>
                    <a:pt x="369" y="1383"/>
                  </a:cubicBezTo>
                  <a:cubicBezTo>
                    <a:pt x="369" y="1383"/>
                    <a:pt x="369" y="1383"/>
                    <a:pt x="369" y="1382"/>
                  </a:cubicBezTo>
                  <a:cubicBezTo>
                    <a:pt x="369" y="1381"/>
                    <a:pt x="369" y="1380"/>
                    <a:pt x="368" y="1378"/>
                  </a:cubicBezTo>
                  <a:cubicBezTo>
                    <a:pt x="368" y="1377"/>
                    <a:pt x="369" y="1375"/>
                    <a:pt x="370" y="1375"/>
                  </a:cubicBezTo>
                  <a:cubicBezTo>
                    <a:pt x="370" y="1374"/>
                    <a:pt x="370" y="1374"/>
                    <a:pt x="370" y="1374"/>
                  </a:cubicBezTo>
                  <a:cubicBezTo>
                    <a:pt x="377" y="1363"/>
                    <a:pt x="392" y="1361"/>
                    <a:pt x="404" y="1356"/>
                  </a:cubicBezTo>
                  <a:cubicBezTo>
                    <a:pt x="413" y="1353"/>
                    <a:pt x="421" y="1350"/>
                    <a:pt x="429" y="1348"/>
                  </a:cubicBezTo>
                  <a:cubicBezTo>
                    <a:pt x="429" y="1348"/>
                    <a:pt x="429" y="1348"/>
                    <a:pt x="430" y="1347"/>
                  </a:cubicBezTo>
                  <a:cubicBezTo>
                    <a:pt x="430" y="1347"/>
                    <a:pt x="430" y="1347"/>
                    <a:pt x="430" y="1347"/>
                  </a:cubicBezTo>
                  <a:cubicBezTo>
                    <a:pt x="428" y="1345"/>
                    <a:pt x="427" y="1342"/>
                    <a:pt x="425" y="1339"/>
                  </a:cubicBezTo>
                  <a:cubicBezTo>
                    <a:pt x="414" y="1329"/>
                    <a:pt x="403" y="1319"/>
                    <a:pt x="393" y="1307"/>
                  </a:cubicBezTo>
                  <a:cubicBezTo>
                    <a:pt x="375" y="1337"/>
                    <a:pt x="355" y="1365"/>
                    <a:pt x="339" y="1397"/>
                  </a:cubicBezTo>
                  <a:cubicBezTo>
                    <a:pt x="343" y="1398"/>
                    <a:pt x="348" y="1398"/>
                    <a:pt x="353" y="1398"/>
                  </a:cubicBezTo>
                  <a:cubicBezTo>
                    <a:pt x="353" y="1398"/>
                    <a:pt x="353" y="1398"/>
                    <a:pt x="353" y="1398"/>
                  </a:cubicBezTo>
                  <a:close/>
                  <a:moveTo>
                    <a:pt x="416" y="1204"/>
                  </a:moveTo>
                  <a:cubicBezTo>
                    <a:pt x="424" y="1165"/>
                    <a:pt x="431" y="1126"/>
                    <a:pt x="437" y="1087"/>
                  </a:cubicBezTo>
                  <a:cubicBezTo>
                    <a:pt x="440" y="1066"/>
                    <a:pt x="443" y="1046"/>
                    <a:pt x="445" y="1025"/>
                  </a:cubicBezTo>
                  <a:cubicBezTo>
                    <a:pt x="446" y="1019"/>
                    <a:pt x="447" y="1010"/>
                    <a:pt x="446" y="1001"/>
                  </a:cubicBezTo>
                  <a:cubicBezTo>
                    <a:pt x="438" y="1097"/>
                    <a:pt x="421" y="1193"/>
                    <a:pt x="388" y="1283"/>
                  </a:cubicBezTo>
                  <a:cubicBezTo>
                    <a:pt x="388" y="1283"/>
                    <a:pt x="388" y="1283"/>
                    <a:pt x="388" y="1283"/>
                  </a:cubicBezTo>
                  <a:cubicBezTo>
                    <a:pt x="393" y="1275"/>
                    <a:pt x="398" y="1267"/>
                    <a:pt x="402" y="1258"/>
                  </a:cubicBezTo>
                  <a:cubicBezTo>
                    <a:pt x="410" y="1241"/>
                    <a:pt x="412" y="1222"/>
                    <a:pt x="416" y="1204"/>
                  </a:cubicBezTo>
                  <a:close/>
                  <a:moveTo>
                    <a:pt x="424" y="957"/>
                  </a:moveTo>
                  <a:cubicBezTo>
                    <a:pt x="408" y="969"/>
                    <a:pt x="395" y="982"/>
                    <a:pt x="386" y="1001"/>
                  </a:cubicBezTo>
                  <a:cubicBezTo>
                    <a:pt x="381" y="1011"/>
                    <a:pt x="378" y="1019"/>
                    <a:pt x="373" y="1025"/>
                  </a:cubicBezTo>
                  <a:cubicBezTo>
                    <a:pt x="380" y="1045"/>
                    <a:pt x="376" y="1072"/>
                    <a:pt x="372" y="1093"/>
                  </a:cubicBezTo>
                  <a:cubicBezTo>
                    <a:pt x="377" y="1131"/>
                    <a:pt x="371" y="1172"/>
                    <a:pt x="360" y="1209"/>
                  </a:cubicBezTo>
                  <a:cubicBezTo>
                    <a:pt x="357" y="1252"/>
                    <a:pt x="354" y="1294"/>
                    <a:pt x="350" y="1336"/>
                  </a:cubicBezTo>
                  <a:cubicBezTo>
                    <a:pt x="350" y="1339"/>
                    <a:pt x="350" y="1341"/>
                    <a:pt x="349" y="1345"/>
                  </a:cubicBezTo>
                  <a:cubicBezTo>
                    <a:pt x="369" y="1294"/>
                    <a:pt x="388" y="1244"/>
                    <a:pt x="404" y="1192"/>
                  </a:cubicBezTo>
                  <a:cubicBezTo>
                    <a:pt x="426" y="1124"/>
                    <a:pt x="431" y="1049"/>
                    <a:pt x="443" y="979"/>
                  </a:cubicBezTo>
                  <a:cubicBezTo>
                    <a:pt x="440" y="970"/>
                    <a:pt x="436" y="963"/>
                    <a:pt x="429" y="961"/>
                  </a:cubicBezTo>
                  <a:cubicBezTo>
                    <a:pt x="427" y="960"/>
                    <a:pt x="425" y="959"/>
                    <a:pt x="424" y="957"/>
                  </a:cubicBezTo>
                  <a:close/>
                  <a:moveTo>
                    <a:pt x="209" y="901"/>
                  </a:moveTo>
                  <a:cubicBezTo>
                    <a:pt x="209" y="901"/>
                    <a:pt x="209" y="901"/>
                    <a:pt x="209" y="901"/>
                  </a:cubicBezTo>
                  <a:cubicBezTo>
                    <a:pt x="203" y="889"/>
                    <a:pt x="195" y="878"/>
                    <a:pt x="186" y="867"/>
                  </a:cubicBezTo>
                  <a:cubicBezTo>
                    <a:pt x="189" y="873"/>
                    <a:pt x="191" y="879"/>
                    <a:pt x="194" y="885"/>
                  </a:cubicBezTo>
                  <a:cubicBezTo>
                    <a:pt x="195" y="885"/>
                    <a:pt x="194" y="886"/>
                    <a:pt x="194" y="887"/>
                  </a:cubicBezTo>
                  <a:cubicBezTo>
                    <a:pt x="199" y="893"/>
                    <a:pt x="203" y="899"/>
                    <a:pt x="208" y="905"/>
                  </a:cubicBezTo>
                  <a:cubicBezTo>
                    <a:pt x="208" y="904"/>
                    <a:pt x="209" y="903"/>
                    <a:pt x="209" y="901"/>
                  </a:cubicBezTo>
                  <a:close/>
                  <a:moveTo>
                    <a:pt x="170" y="869"/>
                  </a:moveTo>
                  <a:cubicBezTo>
                    <a:pt x="171" y="870"/>
                    <a:pt x="172" y="871"/>
                    <a:pt x="173" y="872"/>
                  </a:cubicBezTo>
                  <a:cubicBezTo>
                    <a:pt x="174" y="873"/>
                    <a:pt x="176" y="875"/>
                    <a:pt x="177" y="876"/>
                  </a:cubicBezTo>
                  <a:cubicBezTo>
                    <a:pt x="178" y="876"/>
                    <a:pt x="178" y="877"/>
                    <a:pt x="179" y="877"/>
                  </a:cubicBezTo>
                  <a:cubicBezTo>
                    <a:pt x="175" y="867"/>
                    <a:pt x="170" y="858"/>
                    <a:pt x="165" y="848"/>
                  </a:cubicBezTo>
                  <a:cubicBezTo>
                    <a:pt x="163" y="844"/>
                    <a:pt x="168" y="841"/>
                    <a:pt x="171" y="844"/>
                  </a:cubicBezTo>
                  <a:cubicBezTo>
                    <a:pt x="171" y="844"/>
                    <a:pt x="171" y="844"/>
                    <a:pt x="171" y="844"/>
                  </a:cubicBezTo>
                  <a:cubicBezTo>
                    <a:pt x="170" y="841"/>
                    <a:pt x="169" y="839"/>
                    <a:pt x="168" y="836"/>
                  </a:cubicBezTo>
                  <a:cubicBezTo>
                    <a:pt x="159" y="814"/>
                    <a:pt x="151" y="792"/>
                    <a:pt x="145" y="770"/>
                  </a:cubicBezTo>
                  <a:cubicBezTo>
                    <a:pt x="144" y="766"/>
                    <a:pt x="143" y="763"/>
                    <a:pt x="142" y="759"/>
                  </a:cubicBezTo>
                  <a:cubicBezTo>
                    <a:pt x="142" y="777"/>
                    <a:pt x="144" y="794"/>
                    <a:pt x="147" y="811"/>
                  </a:cubicBezTo>
                  <a:cubicBezTo>
                    <a:pt x="148" y="820"/>
                    <a:pt x="151" y="832"/>
                    <a:pt x="155" y="842"/>
                  </a:cubicBezTo>
                  <a:cubicBezTo>
                    <a:pt x="160" y="851"/>
                    <a:pt x="166" y="859"/>
                    <a:pt x="170" y="869"/>
                  </a:cubicBezTo>
                  <a:close/>
                  <a:moveTo>
                    <a:pt x="208" y="921"/>
                  </a:moveTo>
                  <a:cubicBezTo>
                    <a:pt x="224" y="948"/>
                    <a:pt x="239" y="975"/>
                    <a:pt x="255" y="1002"/>
                  </a:cubicBezTo>
                  <a:cubicBezTo>
                    <a:pt x="273" y="1033"/>
                    <a:pt x="285" y="1065"/>
                    <a:pt x="296" y="1098"/>
                  </a:cubicBezTo>
                  <a:cubicBezTo>
                    <a:pt x="298" y="1096"/>
                    <a:pt x="301" y="1095"/>
                    <a:pt x="303" y="1098"/>
                  </a:cubicBezTo>
                  <a:cubicBezTo>
                    <a:pt x="308" y="1103"/>
                    <a:pt x="315" y="1112"/>
                    <a:pt x="322" y="1114"/>
                  </a:cubicBezTo>
                  <a:cubicBezTo>
                    <a:pt x="326" y="1117"/>
                    <a:pt x="328" y="1117"/>
                    <a:pt x="329" y="1112"/>
                  </a:cubicBezTo>
                  <a:cubicBezTo>
                    <a:pt x="330" y="1110"/>
                    <a:pt x="331" y="1109"/>
                    <a:pt x="332" y="1107"/>
                  </a:cubicBezTo>
                  <a:cubicBezTo>
                    <a:pt x="334" y="1102"/>
                    <a:pt x="337" y="1097"/>
                    <a:pt x="339" y="1092"/>
                  </a:cubicBezTo>
                  <a:cubicBezTo>
                    <a:pt x="341" y="1086"/>
                    <a:pt x="343" y="1079"/>
                    <a:pt x="346" y="1072"/>
                  </a:cubicBezTo>
                  <a:cubicBezTo>
                    <a:pt x="347" y="1070"/>
                    <a:pt x="351" y="1065"/>
                    <a:pt x="354" y="1059"/>
                  </a:cubicBezTo>
                  <a:cubicBezTo>
                    <a:pt x="354" y="1059"/>
                    <a:pt x="354" y="1058"/>
                    <a:pt x="354" y="1057"/>
                  </a:cubicBezTo>
                  <a:cubicBezTo>
                    <a:pt x="354" y="1055"/>
                    <a:pt x="355" y="1048"/>
                    <a:pt x="357" y="1044"/>
                  </a:cubicBezTo>
                  <a:cubicBezTo>
                    <a:pt x="323" y="1022"/>
                    <a:pt x="290" y="995"/>
                    <a:pt x="259" y="970"/>
                  </a:cubicBezTo>
                  <a:cubicBezTo>
                    <a:pt x="242" y="957"/>
                    <a:pt x="222" y="940"/>
                    <a:pt x="208" y="921"/>
                  </a:cubicBezTo>
                  <a:close/>
                  <a:moveTo>
                    <a:pt x="327" y="1287"/>
                  </a:moveTo>
                  <a:cubicBezTo>
                    <a:pt x="332" y="1269"/>
                    <a:pt x="336" y="1250"/>
                    <a:pt x="340" y="1232"/>
                  </a:cubicBezTo>
                  <a:cubicBezTo>
                    <a:pt x="349" y="1187"/>
                    <a:pt x="353" y="1141"/>
                    <a:pt x="360" y="1095"/>
                  </a:cubicBezTo>
                  <a:cubicBezTo>
                    <a:pt x="360" y="1095"/>
                    <a:pt x="360" y="1095"/>
                    <a:pt x="360" y="1095"/>
                  </a:cubicBezTo>
                  <a:cubicBezTo>
                    <a:pt x="359" y="1091"/>
                    <a:pt x="360" y="1087"/>
                    <a:pt x="360" y="1083"/>
                  </a:cubicBezTo>
                  <a:cubicBezTo>
                    <a:pt x="360" y="1082"/>
                    <a:pt x="360" y="1081"/>
                    <a:pt x="359" y="1079"/>
                  </a:cubicBezTo>
                  <a:cubicBezTo>
                    <a:pt x="355" y="1087"/>
                    <a:pt x="350" y="1094"/>
                    <a:pt x="349" y="1096"/>
                  </a:cubicBezTo>
                  <a:cubicBezTo>
                    <a:pt x="345" y="1104"/>
                    <a:pt x="336" y="1121"/>
                    <a:pt x="327" y="1124"/>
                  </a:cubicBezTo>
                  <a:cubicBezTo>
                    <a:pt x="319" y="1127"/>
                    <a:pt x="306" y="1113"/>
                    <a:pt x="299" y="1107"/>
                  </a:cubicBezTo>
                  <a:cubicBezTo>
                    <a:pt x="300" y="1112"/>
                    <a:pt x="302" y="1117"/>
                    <a:pt x="303" y="1123"/>
                  </a:cubicBezTo>
                  <a:cubicBezTo>
                    <a:pt x="315" y="1164"/>
                    <a:pt x="327" y="1206"/>
                    <a:pt x="329" y="1249"/>
                  </a:cubicBezTo>
                  <a:cubicBezTo>
                    <a:pt x="329" y="1262"/>
                    <a:pt x="328" y="1275"/>
                    <a:pt x="327" y="1287"/>
                  </a:cubicBezTo>
                  <a:close/>
                  <a:moveTo>
                    <a:pt x="340" y="1307"/>
                  </a:moveTo>
                  <a:cubicBezTo>
                    <a:pt x="344" y="1283"/>
                    <a:pt x="348" y="1259"/>
                    <a:pt x="351" y="1235"/>
                  </a:cubicBezTo>
                  <a:cubicBezTo>
                    <a:pt x="334" y="1284"/>
                    <a:pt x="324" y="1335"/>
                    <a:pt x="316" y="1386"/>
                  </a:cubicBezTo>
                  <a:cubicBezTo>
                    <a:pt x="318" y="1383"/>
                    <a:pt x="322" y="1380"/>
                    <a:pt x="325" y="1376"/>
                  </a:cubicBezTo>
                  <a:cubicBezTo>
                    <a:pt x="328" y="1370"/>
                    <a:pt x="330" y="1363"/>
                    <a:pt x="331" y="1357"/>
                  </a:cubicBezTo>
                  <a:cubicBezTo>
                    <a:pt x="335" y="1341"/>
                    <a:pt x="337" y="1324"/>
                    <a:pt x="340" y="1307"/>
                  </a:cubicBezTo>
                  <a:close/>
                  <a:moveTo>
                    <a:pt x="356" y="1035"/>
                  </a:moveTo>
                  <a:cubicBezTo>
                    <a:pt x="357" y="1035"/>
                    <a:pt x="357" y="1034"/>
                    <a:pt x="357" y="1034"/>
                  </a:cubicBezTo>
                  <a:cubicBezTo>
                    <a:pt x="356" y="1034"/>
                    <a:pt x="356" y="1034"/>
                    <a:pt x="356" y="1034"/>
                  </a:cubicBezTo>
                  <a:cubicBezTo>
                    <a:pt x="356" y="1035"/>
                    <a:pt x="356" y="1035"/>
                    <a:pt x="356" y="1035"/>
                  </a:cubicBezTo>
                  <a:close/>
                  <a:moveTo>
                    <a:pt x="410" y="1193"/>
                  </a:moveTo>
                  <a:cubicBezTo>
                    <a:pt x="410" y="1193"/>
                    <a:pt x="410" y="1194"/>
                    <a:pt x="410" y="1194"/>
                  </a:cubicBezTo>
                  <a:cubicBezTo>
                    <a:pt x="398" y="1235"/>
                    <a:pt x="383" y="1275"/>
                    <a:pt x="368" y="1314"/>
                  </a:cubicBezTo>
                  <a:cubicBezTo>
                    <a:pt x="371" y="1310"/>
                    <a:pt x="373" y="1306"/>
                    <a:pt x="376" y="1302"/>
                  </a:cubicBezTo>
                  <a:cubicBezTo>
                    <a:pt x="377" y="1300"/>
                    <a:pt x="379" y="1297"/>
                    <a:pt x="381" y="1295"/>
                  </a:cubicBezTo>
                  <a:cubicBezTo>
                    <a:pt x="392" y="1261"/>
                    <a:pt x="402" y="1227"/>
                    <a:pt x="410" y="1193"/>
                  </a:cubicBezTo>
                  <a:close/>
                  <a:moveTo>
                    <a:pt x="240" y="1098"/>
                  </a:moveTo>
                  <a:cubicBezTo>
                    <a:pt x="263" y="1147"/>
                    <a:pt x="296" y="1191"/>
                    <a:pt x="316" y="1241"/>
                  </a:cubicBezTo>
                  <a:cubicBezTo>
                    <a:pt x="317" y="1243"/>
                    <a:pt x="318" y="1245"/>
                    <a:pt x="319" y="1248"/>
                  </a:cubicBezTo>
                  <a:cubicBezTo>
                    <a:pt x="317" y="1203"/>
                    <a:pt x="300" y="1161"/>
                    <a:pt x="287" y="1119"/>
                  </a:cubicBezTo>
                  <a:cubicBezTo>
                    <a:pt x="281" y="1100"/>
                    <a:pt x="276" y="1080"/>
                    <a:pt x="269" y="1061"/>
                  </a:cubicBezTo>
                  <a:cubicBezTo>
                    <a:pt x="263" y="1046"/>
                    <a:pt x="256" y="1031"/>
                    <a:pt x="248" y="1017"/>
                  </a:cubicBezTo>
                  <a:cubicBezTo>
                    <a:pt x="248" y="1026"/>
                    <a:pt x="242" y="1036"/>
                    <a:pt x="239" y="1045"/>
                  </a:cubicBezTo>
                  <a:cubicBezTo>
                    <a:pt x="232" y="1064"/>
                    <a:pt x="232" y="1079"/>
                    <a:pt x="240" y="1098"/>
                  </a:cubicBezTo>
                  <a:close/>
                  <a:moveTo>
                    <a:pt x="175" y="942"/>
                  </a:moveTo>
                  <a:cubicBezTo>
                    <a:pt x="179" y="952"/>
                    <a:pt x="198" y="963"/>
                    <a:pt x="206" y="971"/>
                  </a:cubicBezTo>
                  <a:cubicBezTo>
                    <a:pt x="213" y="977"/>
                    <a:pt x="226" y="985"/>
                    <a:pt x="235" y="994"/>
                  </a:cubicBezTo>
                  <a:cubicBezTo>
                    <a:pt x="219" y="963"/>
                    <a:pt x="202" y="933"/>
                    <a:pt x="186" y="902"/>
                  </a:cubicBezTo>
                  <a:cubicBezTo>
                    <a:pt x="185" y="901"/>
                    <a:pt x="185" y="900"/>
                    <a:pt x="185" y="899"/>
                  </a:cubicBezTo>
                  <a:cubicBezTo>
                    <a:pt x="184" y="898"/>
                    <a:pt x="184" y="897"/>
                    <a:pt x="183" y="896"/>
                  </a:cubicBezTo>
                  <a:cubicBezTo>
                    <a:pt x="183" y="900"/>
                    <a:pt x="182" y="903"/>
                    <a:pt x="182" y="905"/>
                  </a:cubicBezTo>
                  <a:cubicBezTo>
                    <a:pt x="180" y="916"/>
                    <a:pt x="172" y="932"/>
                    <a:pt x="175" y="942"/>
                  </a:cubicBezTo>
                  <a:close/>
                  <a:moveTo>
                    <a:pt x="138" y="818"/>
                  </a:moveTo>
                  <a:cubicBezTo>
                    <a:pt x="141" y="823"/>
                    <a:pt x="144" y="828"/>
                    <a:pt x="148" y="832"/>
                  </a:cubicBezTo>
                  <a:cubicBezTo>
                    <a:pt x="140" y="807"/>
                    <a:pt x="139" y="778"/>
                    <a:pt x="140" y="752"/>
                  </a:cubicBezTo>
                  <a:cubicBezTo>
                    <a:pt x="136" y="740"/>
                    <a:pt x="133" y="727"/>
                    <a:pt x="130" y="714"/>
                  </a:cubicBezTo>
                  <a:cubicBezTo>
                    <a:pt x="128" y="722"/>
                    <a:pt x="126" y="729"/>
                    <a:pt x="125" y="737"/>
                  </a:cubicBezTo>
                  <a:cubicBezTo>
                    <a:pt x="122" y="762"/>
                    <a:pt x="125" y="796"/>
                    <a:pt x="138" y="818"/>
                  </a:cubicBezTo>
                  <a:close/>
                  <a:moveTo>
                    <a:pt x="131" y="708"/>
                  </a:moveTo>
                  <a:cubicBezTo>
                    <a:pt x="134" y="718"/>
                    <a:pt x="137" y="729"/>
                    <a:pt x="140" y="739"/>
                  </a:cubicBezTo>
                  <a:cubicBezTo>
                    <a:pt x="140" y="738"/>
                    <a:pt x="140" y="737"/>
                    <a:pt x="141" y="735"/>
                  </a:cubicBezTo>
                  <a:cubicBezTo>
                    <a:pt x="140" y="735"/>
                    <a:pt x="140" y="735"/>
                    <a:pt x="140" y="734"/>
                  </a:cubicBezTo>
                  <a:cubicBezTo>
                    <a:pt x="140" y="721"/>
                    <a:pt x="139" y="708"/>
                    <a:pt x="136" y="695"/>
                  </a:cubicBezTo>
                  <a:cubicBezTo>
                    <a:pt x="134" y="699"/>
                    <a:pt x="133" y="704"/>
                    <a:pt x="131" y="708"/>
                  </a:cubicBezTo>
                  <a:close/>
                  <a:moveTo>
                    <a:pt x="138" y="690"/>
                  </a:moveTo>
                  <a:cubicBezTo>
                    <a:pt x="140" y="699"/>
                    <a:pt x="142" y="708"/>
                    <a:pt x="143" y="717"/>
                  </a:cubicBezTo>
                  <a:cubicBezTo>
                    <a:pt x="147" y="688"/>
                    <a:pt x="155" y="661"/>
                    <a:pt x="169" y="636"/>
                  </a:cubicBezTo>
                  <a:cubicBezTo>
                    <a:pt x="156" y="652"/>
                    <a:pt x="145" y="671"/>
                    <a:pt x="138" y="690"/>
                  </a:cubicBezTo>
                  <a:close/>
                  <a:moveTo>
                    <a:pt x="491" y="942"/>
                  </a:moveTo>
                  <a:cubicBezTo>
                    <a:pt x="491" y="942"/>
                    <a:pt x="491" y="942"/>
                    <a:pt x="491" y="941"/>
                  </a:cubicBezTo>
                  <a:cubicBezTo>
                    <a:pt x="495" y="937"/>
                    <a:pt x="500" y="934"/>
                    <a:pt x="503" y="929"/>
                  </a:cubicBezTo>
                  <a:cubicBezTo>
                    <a:pt x="507" y="923"/>
                    <a:pt x="506" y="916"/>
                    <a:pt x="506" y="909"/>
                  </a:cubicBezTo>
                  <a:cubicBezTo>
                    <a:pt x="506" y="903"/>
                    <a:pt x="505" y="898"/>
                    <a:pt x="507" y="892"/>
                  </a:cubicBezTo>
                  <a:cubicBezTo>
                    <a:pt x="506" y="893"/>
                    <a:pt x="504" y="894"/>
                    <a:pt x="503" y="894"/>
                  </a:cubicBezTo>
                  <a:cubicBezTo>
                    <a:pt x="502" y="894"/>
                    <a:pt x="502" y="894"/>
                    <a:pt x="501" y="893"/>
                  </a:cubicBezTo>
                  <a:cubicBezTo>
                    <a:pt x="499" y="890"/>
                    <a:pt x="503" y="885"/>
                    <a:pt x="505" y="883"/>
                  </a:cubicBezTo>
                  <a:cubicBezTo>
                    <a:pt x="509" y="878"/>
                    <a:pt x="509" y="875"/>
                    <a:pt x="508" y="871"/>
                  </a:cubicBezTo>
                  <a:cubicBezTo>
                    <a:pt x="505" y="872"/>
                    <a:pt x="503" y="874"/>
                    <a:pt x="503" y="876"/>
                  </a:cubicBezTo>
                  <a:cubicBezTo>
                    <a:pt x="502" y="885"/>
                    <a:pt x="490" y="883"/>
                    <a:pt x="492" y="875"/>
                  </a:cubicBezTo>
                  <a:cubicBezTo>
                    <a:pt x="493" y="871"/>
                    <a:pt x="495" y="869"/>
                    <a:pt x="498" y="866"/>
                  </a:cubicBezTo>
                  <a:cubicBezTo>
                    <a:pt x="505" y="862"/>
                    <a:pt x="511" y="861"/>
                    <a:pt x="509" y="851"/>
                  </a:cubicBezTo>
                  <a:cubicBezTo>
                    <a:pt x="508" y="845"/>
                    <a:pt x="506" y="839"/>
                    <a:pt x="508" y="834"/>
                  </a:cubicBezTo>
                  <a:cubicBezTo>
                    <a:pt x="506" y="832"/>
                    <a:pt x="505" y="828"/>
                    <a:pt x="508" y="827"/>
                  </a:cubicBezTo>
                  <a:cubicBezTo>
                    <a:pt x="538" y="811"/>
                    <a:pt x="512" y="795"/>
                    <a:pt x="497" y="781"/>
                  </a:cubicBezTo>
                  <a:cubicBezTo>
                    <a:pt x="489" y="773"/>
                    <a:pt x="481" y="765"/>
                    <a:pt x="481" y="753"/>
                  </a:cubicBezTo>
                  <a:cubicBezTo>
                    <a:pt x="480" y="744"/>
                    <a:pt x="483" y="734"/>
                    <a:pt x="481" y="724"/>
                  </a:cubicBezTo>
                  <a:cubicBezTo>
                    <a:pt x="481" y="727"/>
                    <a:pt x="477" y="730"/>
                    <a:pt x="474" y="732"/>
                  </a:cubicBezTo>
                  <a:cubicBezTo>
                    <a:pt x="470" y="734"/>
                    <a:pt x="468" y="733"/>
                    <a:pt x="464" y="732"/>
                  </a:cubicBezTo>
                  <a:cubicBezTo>
                    <a:pt x="458" y="732"/>
                    <a:pt x="454" y="735"/>
                    <a:pt x="449" y="734"/>
                  </a:cubicBezTo>
                  <a:cubicBezTo>
                    <a:pt x="448" y="734"/>
                    <a:pt x="448" y="732"/>
                    <a:pt x="448" y="731"/>
                  </a:cubicBezTo>
                  <a:cubicBezTo>
                    <a:pt x="452" y="729"/>
                    <a:pt x="456" y="729"/>
                    <a:pt x="459" y="727"/>
                  </a:cubicBezTo>
                  <a:cubicBezTo>
                    <a:pt x="463" y="725"/>
                    <a:pt x="465" y="722"/>
                    <a:pt x="469" y="721"/>
                  </a:cubicBezTo>
                  <a:cubicBezTo>
                    <a:pt x="470" y="721"/>
                    <a:pt x="479" y="718"/>
                    <a:pt x="480" y="719"/>
                  </a:cubicBezTo>
                  <a:cubicBezTo>
                    <a:pt x="480" y="720"/>
                    <a:pt x="480" y="720"/>
                    <a:pt x="480" y="720"/>
                  </a:cubicBezTo>
                  <a:cubicBezTo>
                    <a:pt x="478" y="711"/>
                    <a:pt x="475" y="703"/>
                    <a:pt x="471" y="695"/>
                  </a:cubicBezTo>
                  <a:cubicBezTo>
                    <a:pt x="464" y="676"/>
                    <a:pt x="457" y="657"/>
                    <a:pt x="450" y="639"/>
                  </a:cubicBezTo>
                  <a:cubicBezTo>
                    <a:pt x="449" y="639"/>
                    <a:pt x="448" y="640"/>
                    <a:pt x="447" y="640"/>
                  </a:cubicBezTo>
                  <a:cubicBezTo>
                    <a:pt x="446" y="641"/>
                    <a:pt x="444" y="641"/>
                    <a:pt x="442" y="641"/>
                  </a:cubicBezTo>
                  <a:cubicBezTo>
                    <a:pt x="424" y="647"/>
                    <a:pt x="406" y="647"/>
                    <a:pt x="388" y="655"/>
                  </a:cubicBezTo>
                  <a:cubicBezTo>
                    <a:pt x="368" y="663"/>
                    <a:pt x="362" y="693"/>
                    <a:pt x="371" y="712"/>
                  </a:cubicBezTo>
                  <a:cubicBezTo>
                    <a:pt x="376" y="722"/>
                    <a:pt x="386" y="730"/>
                    <a:pt x="384" y="743"/>
                  </a:cubicBezTo>
                  <a:cubicBezTo>
                    <a:pt x="382" y="749"/>
                    <a:pt x="378" y="755"/>
                    <a:pt x="374" y="759"/>
                  </a:cubicBezTo>
                  <a:cubicBezTo>
                    <a:pt x="367" y="768"/>
                    <a:pt x="362" y="777"/>
                    <a:pt x="356" y="786"/>
                  </a:cubicBezTo>
                  <a:cubicBezTo>
                    <a:pt x="360" y="787"/>
                    <a:pt x="364" y="787"/>
                    <a:pt x="367" y="788"/>
                  </a:cubicBezTo>
                  <a:cubicBezTo>
                    <a:pt x="371" y="788"/>
                    <a:pt x="372" y="793"/>
                    <a:pt x="369" y="795"/>
                  </a:cubicBezTo>
                  <a:cubicBezTo>
                    <a:pt x="360" y="804"/>
                    <a:pt x="345" y="810"/>
                    <a:pt x="333" y="814"/>
                  </a:cubicBezTo>
                  <a:cubicBezTo>
                    <a:pt x="328" y="816"/>
                    <a:pt x="327" y="808"/>
                    <a:pt x="331" y="807"/>
                  </a:cubicBezTo>
                  <a:cubicBezTo>
                    <a:pt x="331" y="807"/>
                    <a:pt x="331" y="807"/>
                    <a:pt x="331" y="807"/>
                  </a:cubicBezTo>
                  <a:cubicBezTo>
                    <a:pt x="339" y="804"/>
                    <a:pt x="348" y="800"/>
                    <a:pt x="355" y="795"/>
                  </a:cubicBezTo>
                  <a:cubicBezTo>
                    <a:pt x="353" y="795"/>
                    <a:pt x="352" y="794"/>
                    <a:pt x="348" y="792"/>
                  </a:cubicBezTo>
                  <a:cubicBezTo>
                    <a:pt x="346" y="791"/>
                    <a:pt x="345" y="788"/>
                    <a:pt x="346" y="786"/>
                  </a:cubicBezTo>
                  <a:cubicBezTo>
                    <a:pt x="353" y="777"/>
                    <a:pt x="358" y="768"/>
                    <a:pt x="365" y="760"/>
                  </a:cubicBezTo>
                  <a:cubicBezTo>
                    <a:pt x="373" y="750"/>
                    <a:pt x="377" y="739"/>
                    <a:pt x="372" y="727"/>
                  </a:cubicBezTo>
                  <a:cubicBezTo>
                    <a:pt x="370" y="723"/>
                    <a:pt x="366" y="720"/>
                    <a:pt x="364" y="715"/>
                  </a:cubicBezTo>
                  <a:cubicBezTo>
                    <a:pt x="356" y="698"/>
                    <a:pt x="365" y="679"/>
                    <a:pt x="371" y="662"/>
                  </a:cubicBezTo>
                  <a:cubicBezTo>
                    <a:pt x="375" y="652"/>
                    <a:pt x="374" y="645"/>
                    <a:pt x="386" y="640"/>
                  </a:cubicBezTo>
                  <a:cubicBezTo>
                    <a:pt x="401" y="633"/>
                    <a:pt x="421" y="633"/>
                    <a:pt x="438" y="635"/>
                  </a:cubicBezTo>
                  <a:cubicBezTo>
                    <a:pt x="440" y="625"/>
                    <a:pt x="444" y="616"/>
                    <a:pt x="444" y="606"/>
                  </a:cubicBezTo>
                  <a:cubicBezTo>
                    <a:pt x="445" y="595"/>
                    <a:pt x="445" y="587"/>
                    <a:pt x="441" y="579"/>
                  </a:cubicBezTo>
                  <a:cubicBezTo>
                    <a:pt x="439" y="578"/>
                    <a:pt x="438" y="576"/>
                    <a:pt x="437" y="575"/>
                  </a:cubicBezTo>
                  <a:cubicBezTo>
                    <a:pt x="431" y="568"/>
                    <a:pt x="424" y="562"/>
                    <a:pt x="415" y="560"/>
                  </a:cubicBezTo>
                  <a:cubicBezTo>
                    <a:pt x="411" y="559"/>
                    <a:pt x="408" y="559"/>
                    <a:pt x="405" y="558"/>
                  </a:cubicBezTo>
                  <a:cubicBezTo>
                    <a:pt x="406" y="559"/>
                    <a:pt x="406" y="560"/>
                    <a:pt x="406" y="561"/>
                  </a:cubicBezTo>
                  <a:cubicBezTo>
                    <a:pt x="410" y="568"/>
                    <a:pt x="415" y="574"/>
                    <a:pt x="415" y="583"/>
                  </a:cubicBezTo>
                  <a:cubicBezTo>
                    <a:pt x="414" y="593"/>
                    <a:pt x="409" y="601"/>
                    <a:pt x="401" y="605"/>
                  </a:cubicBezTo>
                  <a:cubicBezTo>
                    <a:pt x="399" y="606"/>
                    <a:pt x="397" y="603"/>
                    <a:pt x="398" y="602"/>
                  </a:cubicBezTo>
                  <a:cubicBezTo>
                    <a:pt x="409" y="590"/>
                    <a:pt x="410" y="579"/>
                    <a:pt x="405" y="567"/>
                  </a:cubicBezTo>
                  <a:cubicBezTo>
                    <a:pt x="404" y="568"/>
                    <a:pt x="404" y="569"/>
                    <a:pt x="404" y="569"/>
                  </a:cubicBezTo>
                  <a:cubicBezTo>
                    <a:pt x="395" y="582"/>
                    <a:pt x="367" y="583"/>
                    <a:pt x="355" y="585"/>
                  </a:cubicBezTo>
                  <a:cubicBezTo>
                    <a:pt x="328" y="589"/>
                    <a:pt x="302" y="589"/>
                    <a:pt x="275" y="587"/>
                  </a:cubicBezTo>
                  <a:cubicBezTo>
                    <a:pt x="245" y="584"/>
                    <a:pt x="221" y="580"/>
                    <a:pt x="197" y="603"/>
                  </a:cubicBezTo>
                  <a:cubicBezTo>
                    <a:pt x="191" y="610"/>
                    <a:pt x="184" y="617"/>
                    <a:pt x="178" y="624"/>
                  </a:cubicBezTo>
                  <a:cubicBezTo>
                    <a:pt x="159" y="655"/>
                    <a:pt x="147" y="689"/>
                    <a:pt x="143" y="727"/>
                  </a:cubicBezTo>
                  <a:cubicBezTo>
                    <a:pt x="144" y="729"/>
                    <a:pt x="144" y="732"/>
                    <a:pt x="144" y="734"/>
                  </a:cubicBezTo>
                  <a:cubicBezTo>
                    <a:pt x="144" y="735"/>
                    <a:pt x="143" y="736"/>
                    <a:pt x="143" y="736"/>
                  </a:cubicBezTo>
                  <a:cubicBezTo>
                    <a:pt x="142" y="739"/>
                    <a:pt x="142" y="742"/>
                    <a:pt x="142" y="745"/>
                  </a:cubicBezTo>
                  <a:cubicBezTo>
                    <a:pt x="143" y="748"/>
                    <a:pt x="144" y="751"/>
                    <a:pt x="145" y="755"/>
                  </a:cubicBezTo>
                  <a:cubicBezTo>
                    <a:pt x="154" y="787"/>
                    <a:pt x="165" y="819"/>
                    <a:pt x="178" y="850"/>
                  </a:cubicBezTo>
                  <a:cubicBezTo>
                    <a:pt x="191" y="862"/>
                    <a:pt x="202" y="876"/>
                    <a:pt x="210" y="892"/>
                  </a:cubicBezTo>
                  <a:cubicBezTo>
                    <a:pt x="213" y="880"/>
                    <a:pt x="213" y="869"/>
                    <a:pt x="207" y="857"/>
                  </a:cubicBezTo>
                  <a:cubicBezTo>
                    <a:pt x="200" y="847"/>
                    <a:pt x="191" y="838"/>
                    <a:pt x="183" y="828"/>
                  </a:cubicBezTo>
                  <a:cubicBezTo>
                    <a:pt x="173" y="816"/>
                    <a:pt x="164" y="804"/>
                    <a:pt x="158" y="789"/>
                  </a:cubicBezTo>
                  <a:cubicBezTo>
                    <a:pt x="158" y="789"/>
                    <a:pt x="159" y="789"/>
                    <a:pt x="159" y="789"/>
                  </a:cubicBezTo>
                  <a:cubicBezTo>
                    <a:pt x="170" y="815"/>
                    <a:pt x="192" y="830"/>
                    <a:pt x="208" y="852"/>
                  </a:cubicBezTo>
                  <a:cubicBezTo>
                    <a:pt x="218" y="866"/>
                    <a:pt x="218" y="876"/>
                    <a:pt x="216" y="888"/>
                  </a:cubicBezTo>
                  <a:cubicBezTo>
                    <a:pt x="220" y="884"/>
                    <a:pt x="224" y="880"/>
                    <a:pt x="229" y="877"/>
                  </a:cubicBezTo>
                  <a:cubicBezTo>
                    <a:pt x="243" y="869"/>
                    <a:pt x="274" y="857"/>
                    <a:pt x="280" y="839"/>
                  </a:cubicBezTo>
                  <a:cubicBezTo>
                    <a:pt x="279" y="837"/>
                    <a:pt x="278" y="836"/>
                    <a:pt x="277" y="834"/>
                  </a:cubicBezTo>
                  <a:cubicBezTo>
                    <a:pt x="270" y="821"/>
                    <a:pt x="265" y="798"/>
                    <a:pt x="283" y="791"/>
                  </a:cubicBezTo>
                  <a:cubicBezTo>
                    <a:pt x="301" y="783"/>
                    <a:pt x="321" y="802"/>
                    <a:pt x="331" y="815"/>
                  </a:cubicBezTo>
                  <a:cubicBezTo>
                    <a:pt x="332" y="816"/>
                    <a:pt x="330" y="818"/>
                    <a:pt x="329" y="817"/>
                  </a:cubicBezTo>
                  <a:cubicBezTo>
                    <a:pt x="318" y="805"/>
                    <a:pt x="286" y="782"/>
                    <a:pt x="281" y="814"/>
                  </a:cubicBezTo>
                  <a:cubicBezTo>
                    <a:pt x="280" y="819"/>
                    <a:pt x="281" y="825"/>
                    <a:pt x="283" y="831"/>
                  </a:cubicBezTo>
                  <a:cubicBezTo>
                    <a:pt x="283" y="831"/>
                    <a:pt x="284" y="831"/>
                    <a:pt x="284" y="831"/>
                  </a:cubicBezTo>
                  <a:cubicBezTo>
                    <a:pt x="284" y="832"/>
                    <a:pt x="284" y="832"/>
                    <a:pt x="284" y="833"/>
                  </a:cubicBezTo>
                  <a:cubicBezTo>
                    <a:pt x="287" y="841"/>
                    <a:pt x="292" y="849"/>
                    <a:pt x="295" y="856"/>
                  </a:cubicBezTo>
                  <a:cubicBezTo>
                    <a:pt x="300" y="868"/>
                    <a:pt x="306" y="877"/>
                    <a:pt x="317" y="886"/>
                  </a:cubicBezTo>
                  <a:cubicBezTo>
                    <a:pt x="320" y="888"/>
                    <a:pt x="323" y="890"/>
                    <a:pt x="326" y="893"/>
                  </a:cubicBezTo>
                  <a:cubicBezTo>
                    <a:pt x="329" y="896"/>
                    <a:pt x="330" y="896"/>
                    <a:pt x="330" y="892"/>
                  </a:cubicBezTo>
                  <a:cubicBezTo>
                    <a:pt x="331" y="892"/>
                    <a:pt x="336" y="886"/>
                    <a:pt x="335" y="886"/>
                  </a:cubicBezTo>
                  <a:cubicBezTo>
                    <a:pt x="337" y="884"/>
                    <a:pt x="341" y="886"/>
                    <a:pt x="341" y="889"/>
                  </a:cubicBezTo>
                  <a:cubicBezTo>
                    <a:pt x="340" y="907"/>
                    <a:pt x="331" y="908"/>
                    <a:pt x="318" y="899"/>
                  </a:cubicBezTo>
                  <a:cubicBezTo>
                    <a:pt x="309" y="893"/>
                    <a:pt x="299" y="886"/>
                    <a:pt x="295" y="876"/>
                  </a:cubicBezTo>
                  <a:cubicBezTo>
                    <a:pt x="292" y="869"/>
                    <a:pt x="292" y="861"/>
                    <a:pt x="288" y="853"/>
                  </a:cubicBezTo>
                  <a:cubicBezTo>
                    <a:pt x="287" y="850"/>
                    <a:pt x="285" y="848"/>
                    <a:pt x="284" y="845"/>
                  </a:cubicBezTo>
                  <a:cubicBezTo>
                    <a:pt x="282" y="856"/>
                    <a:pt x="275" y="864"/>
                    <a:pt x="264" y="872"/>
                  </a:cubicBezTo>
                  <a:cubicBezTo>
                    <a:pt x="254" y="880"/>
                    <a:pt x="241" y="885"/>
                    <a:pt x="231" y="894"/>
                  </a:cubicBezTo>
                  <a:cubicBezTo>
                    <a:pt x="224" y="899"/>
                    <a:pt x="222" y="908"/>
                    <a:pt x="213" y="911"/>
                  </a:cubicBezTo>
                  <a:cubicBezTo>
                    <a:pt x="213" y="911"/>
                    <a:pt x="213" y="911"/>
                    <a:pt x="213" y="911"/>
                  </a:cubicBezTo>
                  <a:cubicBezTo>
                    <a:pt x="217" y="916"/>
                    <a:pt x="221" y="922"/>
                    <a:pt x="227" y="926"/>
                  </a:cubicBezTo>
                  <a:cubicBezTo>
                    <a:pt x="241" y="939"/>
                    <a:pt x="257" y="950"/>
                    <a:pt x="272" y="963"/>
                  </a:cubicBezTo>
                  <a:cubicBezTo>
                    <a:pt x="297" y="984"/>
                    <a:pt x="324" y="1005"/>
                    <a:pt x="349" y="1028"/>
                  </a:cubicBezTo>
                  <a:cubicBezTo>
                    <a:pt x="354" y="1022"/>
                    <a:pt x="359" y="1020"/>
                    <a:pt x="364" y="1011"/>
                  </a:cubicBezTo>
                  <a:cubicBezTo>
                    <a:pt x="365" y="1007"/>
                    <a:pt x="367" y="1003"/>
                    <a:pt x="368" y="1000"/>
                  </a:cubicBezTo>
                  <a:cubicBezTo>
                    <a:pt x="373" y="991"/>
                    <a:pt x="379" y="984"/>
                    <a:pt x="386" y="977"/>
                  </a:cubicBezTo>
                  <a:cubicBezTo>
                    <a:pt x="397" y="967"/>
                    <a:pt x="409" y="957"/>
                    <a:pt x="423" y="952"/>
                  </a:cubicBezTo>
                  <a:cubicBezTo>
                    <a:pt x="423" y="951"/>
                    <a:pt x="423" y="951"/>
                    <a:pt x="423" y="951"/>
                  </a:cubicBezTo>
                  <a:cubicBezTo>
                    <a:pt x="396" y="945"/>
                    <a:pt x="373" y="938"/>
                    <a:pt x="350" y="920"/>
                  </a:cubicBezTo>
                  <a:cubicBezTo>
                    <a:pt x="348" y="919"/>
                    <a:pt x="351" y="916"/>
                    <a:pt x="352" y="917"/>
                  </a:cubicBezTo>
                  <a:cubicBezTo>
                    <a:pt x="374" y="929"/>
                    <a:pt x="401" y="936"/>
                    <a:pt x="425" y="940"/>
                  </a:cubicBezTo>
                  <a:cubicBezTo>
                    <a:pt x="438" y="942"/>
                    <a:pt x="451" y="944"/>
                    <a:pt x="464" y="945"/>
                  </a:cubicBezTo>
                  <a:cubicBezTo>
                    <a:pt x="473" y="945"/>
                    <a:pt x="482" y="943"/>
                    <a:pt x="491" y="942"/>
                  </a:cubicBezTo>
                  <a:close/>
                  <a:moveTo>
                    <a:pt x="451" y="1028"/>
                  </a:moveTo>
                  <a:cubicBezTo>
                    <a:pt x="443" y="1073"/>
                    <a:pt x="437" y="1118"/>
                    <a:pt x="429" y="1162"/>
                  </a:cubicBezTo>
                  <a:cubicBezTo>
                    <a:pt x="426" y="1178"/>
                    <a:pt x="423" y="1194"/>
                    <a:pt x="420" y="1210"/>
                  </a:cubicBezTo>
                  <a:cubicBezTo>
                    <a:pt x="433" y="1165"/>
                    <a:pt x="450" y="1121"/>
                    <a:pt x="470" y="1079"/>
                  </a:cubicBezTo>
                  <a:cubicBezTo>
                    <a:pt x="454" y="1066"/>
                    <a:pt x="451" y="1047"/>
                    <a:pt x="451" y="1028"/>
                  </a:cubicBezTo>
                  <a:close/>
                  <a:moveTo>
                    <a:pt x="457" y="1156"/>
                  </a:moveTo>
                  <a:cubicBezTo>
                    <a:pt x="464" y="1143"/>
                    <a:pt x="473" y="1130"/>
                    <a:pt x="481" y="1117"/>
                  </a:cubicBezTo>
                  <a:cubicBezTo>
                    <a:pt x="481" y="1117"/>
                    <a:pt x="481" y="1117"/>
                    <a:pt x="481" y="1117"/>
                  </a:cubicBezTo>
                  <a:cubicBezTo>
                    <a:pt x="472" y="1130"/>
                    <a:pt x="464" y="1143"/>
                    <a:pt x="457" y="1156"/>
                  </a:cubicBezTo>
                  <a:close/>
                  <a:moveTo>
                    <a:pt x="449" y="1187"/>
                  </a:moveTo>
                  <a:cubicBezTo>
                    <a:pt x="456" y="1177"/>
                    <a:pt x="463" y="1166"/>
                    <a:pt x="469" y="1156"/>
                  </a:cubicBezTo>
                  <a:cubicBezTo>
                    <a:pt x="462" y="1166"/>
                    <a:pt x="455" y="1177"/>
                    <a:pt x="449" y="1187"/>
                  </a:cubicBezTo>
                  <a:close/>
                  <a:moveTo>
                    <a:pt x="474" y="1112"/>
                  </a:moveTo>
                  <a:cubicBezTo>
                    <a:pt x="474" y="1112"/>
                    <a:pt x="474" y="1111"/>
                    <a:pt x="474" y="1111"/>
                  </a:cubicBezTo>
                  <a:cubicBezTo>
                    <a:pt x="474" y="1111"/>
                    <a:pt x="474" y="1110"/>
                    <a:pt x="474" y="1110"/>
                  </a:cubicBezTo>
                  <a:cubicBezTo>
                    <a:pt x="473" y="1108"/>
                    <a:pt x="473" y="1107"/>
                    <a:pt x="473" y="1106"/>
                  </a:cubicBezTo>
                  <a:cubicBezTo>
                    <a:pt x="473" y="1105"/>
                    <a:pt x="472" y="1105"/>
                    <a:pt x="472" y="1104"/>
                  </a:cubicBezTo>
                  <a:cubicBezTo>
                    <a:pt x="464" y="1121"/>
                    <a:pt x="457" y="1137"/>
                    <a:pt x="450" y="1154"/>
                  </a:cubicBezTo>
                  <a:cubicBezTo>
                    <a:pt x="458" y="1141"/>
                    <a:pt x="466" y="1127"/>
                    <a:pt x="476" y="1115"/>
                  </a:cubicBezTo>
                  <a:cubicBezTo>
                    <a:pt x="475" y="1114"/>
                    <a:pt x="475" y="1113"/>
                    <a:pt x="474" y="1112"/>
                  </a:cubicBezTo>
                  <a:close/>
                  <a:moveTo>
                    <a:pt x="485" y="1112"/>
                  </a:moveTo>
                  <a:cubicBezTo>
                    <a:pt x="485" y="1112"/>
                    <a:pt x="485" y="1112"/>
                    <a:pt x="485" y="1112"/>
                  </a:cubicBezTo>
                  <a:cubicBezTo>
                    <a:pt x="485" y="1112"/>
                    <a:pt x="485" y="1111"/>
                    <a:pt x="486" y="1111"/>
                  </a:cubicBezTo>
                  <a:cubicBezTo>
                    <a:pt x="485" y="1111"/>
                    <a:pt x="485" y="1112"/>
                    <a:pt x="485" y="1112"/>
                  </a:cubicBezTo>
                  <a:close/>
                  <a:moveTo>
                    <a:pt x="590" y="1230"/>
                  </a:moveTo>
                  <a:cubicBezTo>
                    <a:pt x="565" y="1212"/>
                    <a:pt x="544" y="1194"/>
                    <a:pt x="523" y="1171"/>
                  </a:cubicBezTo>
                  <a:cubicBezTo>
                    <a:pt x="513" y="1161"/>
                    <a:pt x="493" y="1146"/>
                    <a:pt x="487" y="1129"/>
                  </a:cubicBezTo>
                  <a:cubicBezTo>
                    <a:pt x="486" y="1130"/>
                    <a:pt x="486" y="1130"/>
                    <a:pt x="486" y="1131"/>
                  </a:cubicBezTo>
                  <a:cubicBezTo>
                    <a:pt x="468" y="1178"/>
                    <a:pt x="432" y="1216"/>
                    <a:pt x="413" y="1263"/>
                  </a:cubicBezTo>
                  <a:cubicBezTo>
                    <a:pt x="413" y="1264"/>
                    <a:pt x="412" y="1265"/>
                    <a:pt x="411" y="1265"/>
                  </a:cubicBezTo>
                  <a:cubicBezTo>
                    <a:pt x="410" y="1274"/>
                    <a:pt x="408" y="1281"/>
                    <a:pt x="404" y="1289"/>
                  </a:cubicBezTo>
                  <a:cubicBezTo>
                    <a:pt x="404" y="1289"/>
                    <a:pt x="404" y="1289"/>
                    <a:pt x="403" y="1289"/>
                  </a:cubicBezTo>
                  <a:cubicBezTo>
                    <a:pt x="417" y="1299"/>
                    <a:pt x="428" y="1312"/>
                    <a:pt x="435" y="1327"/>
                  </a:cubicBezTo>
                  <a:cubicBezTo>
                    <a:pt x="436" y="1325"/>
                    <a:pt x="437" y="1323"/>
                    <a:pt x="439" y="1321"/>
                  </a:cubicBezTo>
                  <a:cubicBezTo>
                    <a:pt x="448" y="1295"/>
                    <a:pt x="460" y="1272"/>
                    <a:pt x="480" y="1251"/>
                  </a:cubicBezTo>
                  <a:cubicBezTo>
                    <a:pt x="492" y="1238"/>
                    <a:pt x="506" y="1228"/>
                    <a:pt x="522" y="1220"/>
                  </a:cubicBezTo>
                  <a:cubicBezTo>
                    <a:pt x="530" y="1216"/>
                    <a:pt x="550" y="1204"/>
                    <a:pt x="560" y="1209"/>
                  </a:cubicBezTo>
                  <a:cubicBezTo>
                    <a:pt x="584" y="1221"/>
                    <a:pt x="526" y="1242"/>
                    <a:pt x="524" y="1244"/>
                  </a:cubicBezTo>
                  <a:cubicBezTo>
                    <a:pt x="498" y="1258"/>
                    <a:pt x="476" y="1279"/>
                    <a:pt x="460" y="1303"/>
                  </a:cubicBezTo>
                  <a:cubicBezTo>
                    <a:pt x="461" y="1303"/>
                    <a:pt x="462" y="1302"/>
                    <a:pt x="463" y="1301"/>
                  </a:cubicBezTo>
                  <a:cubicBezTo>
                    <a:pt x="482" y="1286"/>
                    <a:pt x="506" y="1269"/>
                    <a:pt x="532" y="1269"/>
                  </a:cubicBezTo>
                  <a:cubicBezTo>
                    <a:pt x="561" y="1270"/>
                    <a:pt x="590" y="1284"/>
                    <a:pt x="614" y="1298"/>
                  </a:cubicBezTo>
                  <a:cubicBezTo>
                    <a:pt x="623" y="1303"/>
                    <a:pt x="632" y="1309"/>
                    <a:pt x="639" y="1316"/>
                  </a:cubicBezTo>
                  <a:cubicBezTo>
                    <a:pt x="639" y="1313"/>
                    <a:pt x="638" y="1311"/>
                    <a:pt x="637" y="1309"/>
                  </a:cubicBezTo>
                  <a:cubicBezTo>
                    <a:pt x="630" y="1296"/>
                    <a:pt x="622" y="1282"/>
                    <a:pt x="614" y="1269"/>
                  </a:cubicBezTo>
                  <a:cubicBezTo>
                    <a:pt x="607" y="1256"/>
                    <a:pt x="601" y="1238"/>
                    <a:pt x="590" y="1230"/>
                  </a:cubicBezTo>
                  <a:close/>
                  <a:moveTo>
                    <a:pt x="534" y="1301"/>
                  </a:moveTo>
                  <a:cubicBezTo>
                    <a:pt x="543" y="1302"/>
                    <a:pt x="551" y="1305"/>
                    <a:pt x="559" y="1307"/>
                  </a:cubicBezTo>
                  <a:cubicBezTo>
                    <a:pt x="586" y="1310"/>
                    <a:pt x="611" y="1319"/>
                    <a:pt x="632" y="1337"/>
                  </a:cubicBezTo>
                  <a:cubicBezTo>
                    <a:pt x="637" y="1340"/>
                    <a:pt x="643" y="1344"/>
                    <a:pt x="647" y="1349"/>
                  </a:cubicBezTo>
                  <a:cubicBezTo>
                    <a:pt x="646" y="1340"/>
                    <a:pt x="645" y="1331"/>
                    <a:pt x="642" y="1323"/>
                  </a:cubicBezTo>
                  <a:cubicBezTo>
                    <a:pt x="632" y="1313"/>
                    <a:pt x="619" y="1305"/>
                    <a:pt x="606" y="1298"/>
                  </a:cubicBezTo>
                  <a:cubicBezTo>
                    <a:pt x="583" y="1286"/>
                    <a:pt x="553" y="1272"/>
                    <a:pt x="526" y="1274"/>
                  </a:cubicBezTo>
                  <a:cubicBezTo>
                    <a:pt x="500" y="1277"/>
                    <a:pt x="477" y="1296"/>
                    <a:pt x="458" y="1311"/>
                  </a:cubicBezTo>
                  <a:cubicBezTo>
                    <a:pt x="457" y="1312"/>
                    <a:pt x="455" y="1313"/>
                    <a:pt x="454" y="1314"/>
                  </a:cubicBezTo>
                  <a:cubicBezTo>
                    <a:pt x="451" y="1318"/>
                    <a:pt x="449" y="1323"/>
                    <a:pt x="447" y="1327"/>
                  </a:cubicBezTo>
                  <a:cubicBezTo>
                    <a:pt x="470" y="1306"/>
                    <a:pt x="502" y="1295"/>
                    <a:pt x="534" y="1301"/>
                  </a:cubicBezTo>
                  <a:close/>
                  <a:moveTo>
                    <a:pt x="455" y="1330"/>
                  </a:moveTo>
                  <a:cubicBezTo>
                    <a:pt x="462" y="1326"/>
                    <a:pt x="471" y="1322"/>
                    <a:pt x="472" y="1321"/>
                  </a:cubicBezTo>
                  <a:cubicBezTo>
                    <a:pt x="491" y="1314"/>
                    <a:pt x="510" y="1309"/>
                    <a:pt x="530" y="1307"/>
                  </a:cubicBezTo>
                  <a:cubicBezTo>
                    <a:pt x="502" y="1304"/>
                    <a:pt x="475" y="1312"/>
                    <a:pt x="455" y="1330"/>
                  </a:cubicBezTo>
                  <a:close/>
                  <a:moveTo>
                    <a:pt x="586" y="1317"/>
                  </a:moveTo>
                  <a:cubicBezTo>
                    <a:pt x="594" y="1320"/>
                    <a:pt x="602" y="1323"/>
                    <a:pt x="610" y="1327"/>
                  </a:cubicBezTo>
                  <a:cubicBezTo>
                    <a:pt x="602" y="1322"/>
                    <a:pt x="594" y="1319"/>
                    <a:pt x="586" y="1317"/>
                  </a:cubicBezTo>
                  <a:close/>
                  <a:moveTo>
                    <a:pt x="628" y="1506"/>
                  </a:moveTo>
                  <a:cubicBezTo>
                    <a:pt x="629" y="1495"/>
                    <a:pt x="629" y="1483"/>
                    <a:pt x="629" y="1471"/>
                  </a:cubicBezTo>
                  <a:cubicBezTo>
                    <a:pt x="629" y="1466"/>
                    <a:pt x="630" y="1461"/>
                    <a:pt x="630" y="1456"/>
                  </a:cubicBezTo>
                  <a:cubicBezTo>
                    <a:pt x="629" y="1460"/>
                    <a:pt x="628" y="1465"/>
                    <a:pt x="628" y="1469"/>
                  </a:cubicBezTo>
                  <a:cubicBezTo>
                    <a:pt x="627" y="1477"/>
                    <a:pt x="626" y="1486"/>
                    <a:pt x="626" y="1494"/>
                  </a:cubicBezTo>
                  <a:cubicBezTo>
                    <a:pt x="626" y="1499"/>
                    <a:pt x="627" y="1503"/>
                    <a:pt x="628" y="1508"/>
                  </a:cubicBezTo>
                  <a:cubicBezTo>
                    <a:pt x="628" y="1507"/>
                    <a:pt x="628" y="1507"/>
                    <a:pt x="628" y="1506"/>
                  </a:cubicBezTo>
                  <a:close/>
                  <a:moveTo>
                    <a:pt x="801" y="1373"/>
                  </a:moveTo>
                  <a:cubicBezTo>
                    <a:pt x="801" y="1373"/>
                    <a:pt x="800" y="1373"/>
                    <a:pt x="800" y="1373"/>
                  </a:cubicBezTo>
                  <a:cubicBezTo>
                    <a:pt x="799" y="1373"/>
                    <a:pt x="798" y="1373"/>
                    <a:pt x="797" y="1373"/>
                  </a:cubicBezTo>
                  <a:cubicBezTo>
                    <a:pt x="791" y="1384"/>
                    <a:pt x="784" y="1395"/>
                    <a:pt x="777" y="1406"/>
                  </a:cubicBezTo>
                  <a:cubicBezTo>
                    <a:pt x="783" y="1403"/>
                    <a:pt x="789" y="1400"/>
                    <a:pt x="795" y="1398"/>
                  </a:cubicBezTo>
                  <a:cubicBezTo>
                    <a:pt x="799" y="1389"/>
                    <a:pt x="805" y="1381"/>
                    <a:pt x="811" y="1373"/>
                  </a:cubicBezTo>
                  <a:cubicBezTo>
                    <a:pt x="808" y="1373"/>
                    <a:pt x="805" y="1373"/>
                    <a:pt x="801" y="1373"/>
                  </a:cubicBezTo>
                  <a:close/>
                  <a:moveTo>
                    <a:pt x="790" y="1373"/>
                  </a:moveTo>
                  <a:cubicBezTo>
                    <a:pt x="786" y="1373"/>
                    <a:pt x="783" y="1373"/>
                    <a:pt x="780" y="1373"/>
                  </a:cubicBezTo>
                  <a:cubicBezTo>
                    <a:pt x="775" y="1380"/>
                    <a:pt x="770" y="1387"/>
                    <a:pt x="766" y="1395"/>
                  </a:cubicBezTo>
                  <a:cubicBezTo>
                    <a:pt x="765" y="1398"/>
                    <a:pt x="763" y="1401"/>
                    <a:pt x="762" y="1404"/>
                  </a:cubicBezTo>
                  <a:cubicBezTo>
                    <a:pt x="764" y="1405"/>
                    <a:pt x="766" y="1406"/>
                    <a:pt x="768" y="1407"/>
                  </a:cubicBezTo>
                  <a:cubicBezTo>
                    <a:pt x="775" y="1395"/>
                    <a:pt x="782" y="1384"/>
                    <a:pt x="790" y="1373"/>
                  </a:cubicBezTo>
                  <a:close/>
                  <a:moveTo>
                    <a:pt x="773" y="1373"/>
                  </a:moveTo>
                  <a:cubicBezTo>
                    <a:pt x="769" y="1373"/>
                    <a:pt x="765" y="1373"/>
                    <a:pt x="761" y="1373"/>
                  </a:cubicBezTo>
                  <a:cubicBezTo>
                    <a:pt x="760" y="1373"/>
                    <a:pt x="759" y="1373"/>
                    <a:pt x="758" y="1373"/>
                  </a:cubicBezTo>
                  <a:cubicBezTo>
                    <a:pt x="752" y="1381"/>
                    <a:pt x="745" y="1390"/>
                    <a:pt x="738" y="1399"/>
                  </a:cubicBezTo>
                  <a:cubicBezTo>
                    <a:pt x="744" y="1399"/>
                    <a:pt x="750" y="1400"/>
                    <a:pt x="755" y="1402"/>
                  </a:cubicBezTo>
                  <a:cubicBezTo>
                    <a:pt x="760" y="1392"/>
                    <a:pt x="766" y="1381"/>
                    <a:pt x="773" y="1373"/>
                  </a:cubicBezTo>
                  <a:close/>
                  <a:moveTo>
                    <a:pt x="722" y="1398"/>
                  </a:moveTo>
                  <a:cubicBezTo>
                    <a:pt x="724" y="1398"/>
                    <a:pt x="726" y="1398"/>
                    <a:pt x="729" y="1398"/>
                  </a:cubicBezTo>
                  <a:cubicBezTo>
                    <a:pt x="736" y="1389"/>
                    <a:pt x="743" y="1381"/>
                    <a:pt x="751" y="1373"/>
                  </a:cubicBezTo>
                  <a:cubicBezTo>
                    <a:pt x="740" y="1373"/>
                    <a:pt x="729" y="1374"/>
                    <a:pt x="718" y="1374"/>
                  </a:cubicBezTo>
                  <a:cubicBezTo>
                    <a:pt x="714" y="1383"/>
                    <a:pt x="708" y="1392"/>
                    <a:pt x="702" y="1400"/>
                  </a:cubicBezTo>
                  <a:cubicBezTo>
                    <a:pt x="709" y="1399"/>
                    <a:pt x="715" y="1398"/>
                    <a:pt x="722" y="1398"/>
                  </a:cubicBezTo>
                  <a:close/>
                  <a:moveTo>
                    <a:pt x="677" y="1403"/>
                  </a:moveTo>
                  <a:cubicBezTo>
                    <a:pt x="678" y="1394"/>
                    <a:pt x="680" y="1384"/>
                    <a:pt x="682" y="1374"/>
                  </a:cubicBezTo>
                  <a:cubicBezTo>
                    <a:pt x="675" y="1375"/>
                    <a:pt x="671" y="1394"/>
                    <a:pt x="669" y="1404"/>
                  </a:cubicBezTo>
                  <a:cubicBezTo>
                    <a:pt x="671" y="1404"/>
                    <a:pt x="674" y="1404"/>
                    <a:pt x="677" y="1403"/>
                  </a:cubicBezTo>
                  <a:close/>
                  <a:moveTo>
                    <a:pt x="692" y="1372"/>
                  </a:moveTo>
                  <a:cubicBezTo>
                    <a:pt x="691" y="1378"/>
                    <a:pt x="690" y="1384"/>
                    <a:pt x="689" y="1390"/>
                  </a:cubicBezTo>
                  <a:cubicBezTo>
                    <a:pt x="694" y="1384"/>
                    <a:pt x="699" y="1379"/>
                    <a:pt x="706" y="1373"/>
                  </a:cubicBezTo>
                  <a:cubicBezTo>
                    <a:pt x="701" y="1373"/>
                    <a:pt x="696" y="1373"/>
                    <a:pt x="692" y="1372"/>
                  </a:cubicBezTo>
                  <a:close/>
                  <a:moveTo>
                    <a:pt x="627" y="1425"/>
                  </a:moveTo>
                  <a:cubicBezTo>
                    <a:pt x="627" y="1426"/>
                    <a:pt x="627" y="1426"/>
                    <a:pt x="626" y="1426"/>
                  </a:cubicBezTo>
                  <a:cubicBezTo>
                    <a:pt x="624" y="1440"/>
                    <a:pt x="623" y="1455"/>
                    <a:pt x="623" y="1469"/>
                  </a:cubicBezTo>
                  <a:cubicBezTo>
                    <a:pt x="626" y="1455"/>
                    <a:pt x="630" y="1440"/>
                    <a:pt x="638" y="1427"/>
                  </a:cubicBezTo>
                  <a:cubicBezTo>
                    <a:pt x="634" y="1427"/>
                    <a:pt x="630" y="1426"/>
                    <a:pt x="627" y="1425"/>
                  </a:cubicBezTo>
                  <a:close/>
                  <a:moveTo>
                    <a:pt x="459" y="1293"/>
                  </a:moveTo>
                  <a:cubicBezTo>
                    <a:pt x="479" y="1266"/>
                    <a:pt x="506" y="1244"/>
                    <a:pt x="537" y="1231"/>
                  </a:cubicBezTo>
                  <a:cubicBezTo>
                    <a:pt x="541" y="1229"/>
                    <a:pt x="545" y="1228"/>
                    <a:pt x="549" y="1227"/>
                  </a:cubicBezTo>
                  <a:cubicBezTo>
                    <a:pt x="557" y="1215"/>
                    <a:pt x="556" y="1210"/>
                    <a:pt x="547" y="1214"/>
                  </a:cubicBezTo>
                  <a:cubicBezTo>
                    <a:pt x="540" y="1214"/>
                    <a:pt x="528" y="1222"/>
                    <a:pt x="522" y="1225"/>
                  </a:cubicBezTo>
                  <a:cubicBezTo>
                    <a:pt x="509" y="1233"/>
                    <a:pt x="497" y="1242"/>
                    <a:pt x="487" y="1253"/>
                  </a:cubicBezTo>
                  <a:cubicBezTo>
                    <a:pt x="476" y="1265"/>
                    <a:pt x="466" y="1278"/>
                    <a:pt x="459" y="1293"/>
                  </a:cubicBezTo>
                  <a:close/>
                  <a:moveTo>
                    <a:pt x="666" y="952"/>
                  </a:moveTo>
                  <a:cubicBezTo>
                    <a:pt x="662" y="963"/>
                    <a:pt x="660" y="974"/>
                    <a:pt x="658" y="986"/>
                  </a:cubicBezTo>
                  <a:cubicBezTo>
                    <a:pt x="653" y="1011"/>
                    <a:pt x="648" y="1036"/>
                    <a:pt x="643" y="1062"/>
                  </a:cubicBezTo>
                  <a:cubicBezTo>
                    <a:pt x="639" y="1088"/>
                    <a:pt x="636" y="1114"/>
                    <a:pt x="631" y="1141"/>
                  </a:cubicBezTo>
                  <a:cubicBezTo>
                    <a:pt x="629" y="1152"/>
                    <a:pt x="626" y="1163"/>
                    <a:pt x="623" y="1174"/>
                  </a:cubicBezTo>
                  <a:cubicBezTo>
                    <a:pt x="619" y="1188"/>
                    <a:pt x="610" y="1202"/>
                    <a:pt x="611" y="1216"/>
                  </a:cubicBezTo>
                  <a:cubicBezTo>
                    <a:pt x="630" y="1209"/>
                    <a:pt x="653" y="1212"/>
                    <a:pt x="673" y="1214"/>
                  </a:cubicBezTo>
                  <a:cubicBezTo>
                    <a:pt x="684" y="1214"/>
                    <a:pt x="696" y="1216"/>
                    <a:pt x="707" y="1217"/>
                  </a:cubicBezTo>
                  <a:cubicBezTo>
                    <a:pt x="715" y="1195"/>
                    <a:pt x="725" y="1174"/>
                    <a:pt x="735" y="1153"/>
                  </a:cubicBezTo>
                  <a:cubicBezTo>
                    <a:pt x="706" y="1119"/>
                    <a:pt x="677" y="1085"/>
                    <a:pt x="649" y="1049"/>
                  </a:cubicBezTo>
                  <a:cubicBezTo>
                    <a:pt x="647" y="1047"/>
                    <a:pt x="649" y="1044"/>
                    <a:pt x="652" y="1045"/>
                  </a:cubicBezTo>
                  <a:cubicBezTo>
                    <a:pt x="671" y="1059"/>
                    <a:pt x="689" y="1074"/>
                    <a:pt x="705" y="1091"/>
                  </a:cubicBezTo>
                  <a:cubicBezTo>
                    <a:pt x="696" y="1075"/>
                    <a:pt x="687" y="1060"/>
                    <a:pt x="679" y="1044"/>
                  </a:cubicBezTo>
                  <a:cubicBezTo>
                    <a:pt x="678" y="1043"/>
                    <a:pt x="680" y="1042"/>
                    <a:pt x="681" y="1043"/>
                  </a:cubicBezTo>
                  <a:cubicBezTo>
                    <a:pt x="691" y="1062"/>
                    <a:pt x="702" y="1081"/>
                    <a:pt x="713" y="1100"/>
                  </a:cubicBezTo>
                  <a:cubicBezTo>
                    <a:pt x="723" y="1113"/>
                    <a:pt x="733" y="1127"/>
                    <a:pt x="741" y="1142"/>
                  </a:cubicBezTo>
                  <a:cubicBezTo>
                    <a:pt x="741" y="1141"/>
                    <a:pt x="741" y="1141"/>
                    <a:pt x="742" y="1141"/>
                  </a:cubicBezTo>
                  <a:cubicBezTo>
                    <a:pt x="730" y="1111"/>
                    <a:pt x="713" y="1085"/>
                    <a:pt x="693" y="1058"/>
                  </a:cubicBezTo>
                  <a:cubicBezTo>
                    <a:pt x="692" y="1057"/>
                    <a:pt x="695" y="1055"/>
                    <a:pt x="696" y="1056"/>
                  </a:cubicBezTo>
                  <a:cubicBezTo>
                    <a:pt x="720" y="1082"/>
                    <a:pt x="738" y="1112"/>
                    <a:pt x="754" y="1143"/>
                  </a:cubicBezTo>
                  <a:cubicBezTo>
                    <a:pt x="759" y="1153"/>
                    <a:pt x="765" y="1165"/>
                    <a:pt x="770" y="1177"/>
                  </a:cubicBezTo>
                  <a:cubicBezTo>
                    <a:pt x="769" y="1162"/>
                    <a:pt x="766" y="1146"/>
                    <a:pt x="763" y="1131"/>
                  </a:cubicBezTo>
                  <a:cubicBezTo>
                    <a:pt x="760" y="1125"/>
                    <a:pt x="758" y="1118"/>
                    <a:pt x="755" y="1112"/>
                  </a:cubicBezTo>
                  <a:cubicBezTo>
                    <a:pt x="744" y="1085"/>
                    <a:pt x="732" y="1059"/>
                    <a:pt x="721" y="1033"/>
                  </a:cubicBezTo>
                  <a:cubicBezTo>
                    <a:pt x="707" y="1002"/>
                    <a:pt x="684" y="965"/>
                    <a:pt x="681" y="929"/>
                  </a:cubicBezTo>
                  <a:cubicBezTo>
                    <a:pt x="680" y="927"/>
                    <a:pt x="678" y="926"/>
                    <a:pt x="677" y="924"/>
                  </a:cubicBezTo>
                  <a:cubicBezTo>
                    <a:pt x="674" y="934"/>
                    <a:pt x="669" y="943"/>
                    <a:pt x="666" y="952"/>
                  </a:cubicBezTo>
                  <a:close/>
                  <a:moveTo>
                    <a:pt x="720" y="1235"/>
                  </a:moveTo>
                  <a:cubicBezTo>
                    <a:pt x="724" y="1234"/>
                    <a:pt x="728" y="1233"/>
                    <a:pt x="732" y="1232"/>
                  </a:cubicBezTo>
                  <a:cubicBezTo>
                    <a:pt x="733" y="1231"/>
                    <a:pt x="734" y="1229"/>
                    <a:pt x="736" y="1227"/>
                  </a:cubicBezTo>
                  <a:cubicBezTo>
                    <a:pt x="732" y="1226"/>
                    <a:pt x="729" y="1226"/>
                    <a:pt x="726" y="1225"/>
                  </a:cubicBezTo>
                  <a:cubicBezTo>
                    <a:pt x="725" y="1226"/>
                    <a:pt x="725" y="1227"/>
                    <a:pt x="724" y="1227"/>
                  </a:cubicBezTo>
                  <a:cubicBezTo>
                    <a:pt x="725" y="1227"/>
                    <a:pt x="725" y="1226"/>
                    <a:pt x="726" y="1225"/>
                  </a:cubicBezTo>
                  <a:cubicBezTo>
                    <a:pt x="722" y="1225"/>
                    <a:pt x="718" y="1224"/>
                    <a:pt x="714" y="1224"/>
                  </a:cubicBezTo>
                  <a:cubicBezTo>
                    <a:pt x="710" y="1229"/>
                    <a:pt x="706" y="1234"/>
                    <a:pt x="702" y="1238"/>
                  </a:cubicBezTo>
                  <a:cubicBezTo>
                    <a:pt x="708" y="1237"/>
                    <a:pt x="714" y="1236"/>
                    <a:pt x="720" y="1235"/>
                  </a:cubicBezTo>
                  <a:cubicBezTo>
                    <a:pt x="720" y="1235"/>
                    <a:pt x="720" y="1235"/>
                    <a:pt x="720" y="1235"/>
                  </a:cubicBezTo>
                  <a:cubicBezTo>
                    <a:pt x="721" y="1232"/>
                    <a:pt x="723" y="1230"/>
                    <a:pt x="724" y="1227"/>
                  </a:cubicBezTo>
                  <a:cubicBezTo>
                    <a:pt x="723" y="1230"/>
                    <a:pt x="721" y="1232"/>
                    <a:pt x="720" y="1235"/>
                  </a:cubicBezTo>
                  <a:close/>
                  <a:moveTo>
                    <a:pt x="796" y="1237"/>
                  </a:moveTo>
                  <a:cubicBezTo>
                    <a:pt x="798" y="1233"/>
                    <a:pt x="802" y="1229"/>
                    <a:pt x="805" y="1225"/>
                  </a:cubicBezTo>
                  <a:cubicBezTo>
                    <a:pt x="806" y="1224"/>
                    <a:pt x="808" y="1226"/>
                    <a:pt x="807" y="1227"/>
                  </a:cubicBezTo>
                  <a:cubicBezTo>
                    <a:pt x="804" y="1231"/>
                    <a:pt x="801" y="1234"/>
                    <a:pt x="799" y="1238"/>
                  </a:cubicBezTo>
                  <a:cubicBezTo>
                    <a:pt x="804" y="1238"/>
                    <a:pt x="808" y="1239"/>
                    <a:pt x="813" y="1240"/>
                  </a:cubicBezTo>
                  <a:cubicBezTo>
                    <a:pt x="816" y="1235"/>
                    <a:pt x="819" y="1229"/>
                    <a:pt x="820" y="1228"/>
                  </a:cubicBezTo>
                  <a:cubicBezTo>
                    <a:pt x="824" y="1221"/>
                    <a:pt x="828" y="1213"/>
                    <a:pt x="831" y="1206"/>
                  </a:cubicBezTo>
                  <a:cubicBezTo>
                    <a:pt x="827" y="1203"/>
                    <a:pt x="822" y="1201"/>
                    <a:pt x="818" y="1199"/>
                  </a:cubicBezTo>
                  <a:cubicBezTo>
                    <a:pt x="813" y="1204"/>
                    <a:pt x="808" y="1210"/>
                    <a:pt x="802" y="1215"/>
                  </a:cubicBezTo>
                  <a:cubicBezTo>
                    <a:pt x="797" y="1222"/>
                    <a:pt x="792" y="1230"/>
                    <a:pt x="786" y="1235"/>
                  </a:cubicBezTo>
                  <a:cubicBezTo>
                    <a:pt x="789" y="1236"/>
                    <a:pt x="792" y="1236"/>
                    <a:pt x="796" y="1237"/>
                  </a:cubicBezTo>
                  <a:close/>
                  <a:moveTo>
                    <a:pt x="836" y="1245"/>
                  </a:moveTo>
                  <a:cubicBezTo>
                    <a:pt x="838" y="1240"/>
                    <a:pt x="841" y="1234"/>
                    <a:pt x="843" y="1229"/>
                  </a:cubicBezTo>
                  <a:cubicBezTo>
                    <a:pt x="844" y="1227"/>
                    <a:pt x="850" y="1220"/>
                    <a:pt x="849" y="1218"/>
                  </a:cubicBezTo>
                  <a:cubicBezTo>
                    <a:pt x="849" y="1213"/>
                    <a:pt x="843" y="1212"/>
                    <a:pt x="839" y="1210"/>
                  </a:cubicBezTo>
                  <a:cubicBezTo>
                    <a:pt x="838" y="1209"/>
                    <a:pt x="836" y="1208"/>
                    <a:pt x="835" y="1208"/>
                  </a:cubicBezTo>
                  <a:cubicBezTo>
                    <a:pt x="830" y="1219"/>
                    <a:pt x="824" y="1229"/>
                    <a:pt x="818" y="1240"/>
                  </a:cubicBezTo>
                  <a:cubicBezTo>
                    <a:pt x="818" y="1240"/>
                    <a:pt x="817" y="1241"/>
                    <a:pt x="817" y="1241"/>
                  </a:cubicBezTo>
                  <a:cubicBezTo>
                    <a:pt x="822" y="1242"/>
                    <a:pt x="828" y="1244"/>
                    <a:pt x="833" y="1244"/>
                  </a:cubicBezTo>
                  <a:cubicBezTo>
                    <a:pt x="834" y="1245"/>
                    <a:pt x="835" y="1245"/>
                    <a:pt x="836" y="1245"/>
                  </a:cubicBezTo>
                  <a:close/>
                  <a:moveTo>
                    <a:pt x="790" y="1183"/>
                  </a:moveTo>
                  <a:cubicBezTo>
                    <a:pt x="787" y="1193"/>
                    <a:pt x="783" y="1206"/>
                    <a:pt x="782" y="1216"/>
                  </a:cubicBezTo>
                  <a:cubicBezTo>
                    <a:pt x="788" y="1207"/>
                    <a:pt x="793" y="1197"/>
                    <a:pt x="797" y="1187"/>
                  </a:cubicBezTo>
                  <a:cubicBezTo>
                    <a:pt x="795" y="1186"/>
                    <a:pt x="793" y="1185"/>
                    <a:pt x="790" y="1183"/>
                  </a:cubicBezTo>
                  <a:cubicBezTo>
                    <a:pt x="790" y="1183"/>
                    <a:pt x="790" y="1183"/>
                    <a:pt x="790" y="1183"/>
                  </a:cubicBezTo>
                  <a:close/>
                  <a:moveTo>
                    <a:pt x="780" y="1185"/>
                  </a:moveTo>
                  <a:cubicBezTo>
                    <a:pt x="779" y="1184"/>
                    <a:pt x="778" y="1182"/>
                    <a:pt x="777" y="1179"/>
                  </a:cubicBezTo>
                  <a:cubicBezTo>
                    <a:pt x="777" y="1184"/>
                    <a:pt x="777" y="1189"/>
                    <a:pt x="777" y="1194"/>
                  </a:cubicBezTo>
                  <a:cubicBezTo>
                    <a:pt x="777" y="1195"/>
                    <a:pt x="777" y="1195"/>
                    <a:pt x="777" y="1195"/>
                  </a:cubicBezTo>
                  <a:cubicBezTo>
                    <a:pt x="777" y="1197"/>
                    <a:pt x="778" y="1199"/>
                    <a:pt x="778" y="1200"/>
                  </a:cubicBezTo>
                  <a:cubicBezTo>
                    <a:pt x="779" y="1197"/>
                    <a:pt x="781" y="1193"/>
                    <a:pt x="782" y="1189"/>
                  </a:cubicBezTo>
                  <a:cubicBezTo>
                    <a:pt x="782" y="1189"/>
                    <a:pt x="782" y="1190"/>
                    <a:pt x="781" y="1190"/>
                  </a:cubicBezTo>
                  <a:cubicBezTo>
                    <a:pt x="781" y="1190"/>
                    <a:pt x="780" y="1190"/>
                    <a:pt x="779" y="1189"/>
                  </a:cubicBezTo>
                  <a:cubicBezTo>
                    <a:pt x="779" y="1189"/>
                    <a:pt x="778" y="1188"/>
                    <a:pt x="778" y="1188"/>
                  </a:cubicBezTo>
                  <a:cubicBezTo>
                    <a:pt x="776" y="1186"/>
                    <a:pt x="778" y="1183"/>
                    <a:pt x="780" y="1185"/>
                  </a:cubicBezTo>
                  <a:close/>
                  <a:moveTo>
                    <a:pt x="742" y="1054"/>
                  </a:moveTo>
                  <a:cubicBezTo>
                    <a:pt x="735" y="1029"/>
                    <a:pt x="727" y="1005"/>
                    <a:pt x="717" y="981"/>
                  </a:cubicBezTo>
                  <a:cubicBezTo>
                    <a:pt x="709" y="967"/>
                    <a:pt x="700" y="953"/>
                    <a:pt x="690" y="940"/>
                  </a:cubicBezTo>
                  <a:cubicBezTo>
                    <a:pt x="694" y="963"/>
                    <a:pt x="705" y="985"/>
                    <a:pt x="714" y="1007"/>
                  </a:cubicBezTo>
                  <a:cubicBezTo>
                    <a:pt x="726" y="1033"/>
                    <a:pt x="738" y="1059"/>
                    <a:pt x="749" y="1086"/>
                  </a:cubicBezTo>
                  <a:cubicBezTo>
                    <a:pt x="750" y="1088"/>
                    <a:pt x="752" y="1091"/>
                    <a:pt x="754" y="1095"/>
                  </a:cubicBezTo>
                  <a:cubicBezTo>
                    <a:pt x="750" y="1081"/>
                    <a:pt x="746" y="1067"/>
                    <a:pt x="742" y="1054"/>
                  </a:cubicBezTo>
                  <a:close/>
                  <a:moveTo>
                    <a:pt x="742" y="1143"/>
                  </a:moveTo>
                  <a:cubicBezTo>
                    <a:pt x="742" y="1143"/>
                    <a:pt x="742" y="1143"/>
                    <a:pt x="742" y="1143"/>
                  </a:cubicBezTo>
                  <a:cubicBezTo>
                    <a:pt x="742" y="1143"/>
                    <a:pt x="742" y="1144"/>
                    <a:pt x="742" y="1144"/>
                  </a:cubicBezTo>
                  <a:cubicBezTo>
                    <a:pt x="742" y="1144"/>
                    <a:pt x="742" y="1143"/>
                    <a:pt x="742" y="1143"/>
                  </a:cubicBezTo>
                  <a:close/>
                  <a:moveTo>
                    <a:pt x="726" y="1125"/>
                  </a:moveTo>
                  <a:cubicBezTo>
                    <a:pt x="730" y="1132"/>
                    <a:pt x="735" y="1140"/>
                    <a:pt x="739" y="1147"/>
                  </a:cubicBezTo>
                  <a:cubicBezTo>
                    <a:pt x="739" y="1146"/>
                    <a:pt x="739" y="1146"/>
                    <a:pt x="739" y="1145"/>
                  </a:cubicBezTo>
                  <a:cubicBezTo>
                    <a:pt x="735" y="1138"/>
                    <a:pt x="731" y="1131"/>
                    <a:pt x="726" y="1125"/>
                  </a:cubicBezTo>
                  <a:close/>
                  <a:moveTo>
                    <a:pt x="715" y="1110"/>
                  </a:moveTo>
                  <a:cubicBezTo>
                    <a:pt x="700" y="1091"/>
                    <a:pt x="683" y="1075"/>
                    <a:pt x="664" y="1060"/>
                  </a:cubicBezTo>
                  <a:cubicBezTo>
                    <a:pt x="687" y="1089"/>
                    <a:pt x="711" y="1117"/>
                    <a:pt x="735" y="1145"/>
                  </a:cubicBezTo>
                  <a:cubicBezTo>
                    <a:pt x="728" y="1133"/>
                    <a:pt x="722" y="1122"/>
                    <a:pt x="715" y="1110"/>
                  </a:cubicBezTo>
                  <a:close/>
                  <a:moveTo>
                    <a:pt x="740" y="1149"/>
                  </a:moveTo>
                  <a:cubicBezTo>
                    <a:pt x="741" y="1151"/>
                    <a:pt x="742" y="1153"/>
                    <a:pt x="743" y="1155"/>
                  </a:cubicBezTo>
                  <a:cubicBezTo>
                    <a:pt x="745" y="1157"/>
                    <a:pt x="746" y="1158"/>
                    <a:pt x="747" y="1160"/>
                  </a:cubicBezTo>
                  <a:cubicBezTo>
                    <a:pt x="745" y="1156"/>
                    <a:pt x="743" y="1151"/>
                    <a:pt x="740" y="1147"/>
                  </a:cubicBezTo>
                  <a:cubicBezTo>
                    <a:pt x="740" y="1148"/>
                    <a:pt x="740" y="1148"/>
                    <a:pt x="740" y="1149"/>
                  </a:cubicBezTo>
                  <a:close/>
                  <a:moveTo>
                    <a:pt x="729" y="1220"/>
                  </a:moveTo>
                  <a:cubicBezTo>
                    <a:pt x="732" y="1221"/>
                    <a:pt x="736" y="1222"/>
                    <a:pt x="739" y="1222"/>
                  </a:cubicBezTo>
                  <a:cubicBezTo>
                    <a:pt x="741" y="1219"/>
                    <a:pt x="743" y="1216"/>
                    <a:pt x="745" y="1213"/>
                  </a:cubicBezTo>
                  <a:cubicBezTo>
                    <a:pt x="749" y="1208"/>
                    <a:pt x="752" y="1200"/>
                    <a:pt x="757" y="1197"/>
                  </a:cubicBezTo>
                  <a:cubicBezTo>
                    <a:pt x="757" y="1197"/>
                    <a:pt x="757" y="1196"/>
                    <a:pt x="757" y="1196"/>
                  </a:cubicBezTo>
                  <a:cubicBezTo>
                    <a:pt x="755" y="1191"/>
                    <a:pt x="754" y="1186"/>
                    <a:pt x="753" y="1181"/>
                  </a:cubicBezTo>
                  <a:cubicBezTo>
                    <a:pt x="753" y="1181"/>
                    <a:pt x="753" y="1181"/>
                    <a:pt x="753" y="1182"/>
                  </a:cubicBezTo>
                  <a:cubicBezTo>
                    <a:pt x="753" y="1181"/>
                    <a:pt x="753" y="1181"/>
                    <a:pt x="753" y="1181"/>
                  </a:cubicBezTo>
                  <a:cubicBezTo>
                    <a:pt x="753" y="1179"/>
                    <a:pt x="752" y="1178"/>
                    <a:pt x="752" y="1177"/>
                  </a:cubicBezTo>
                  <a:cubicBezTo>
                    <a:pt x="751" y="1175"/>
                    <a:pt x="750" y="1173"/>
                    <a:pt x="749" y="1171"/>
                  </a:cubicBezTo>
                  <a:cubicBezTo>
                    <a:pt x="740" y="1187"/>
                    <a:pt x="729" y="1203"/>
                    <a:pt x="718" y="1219"/>
                  </a:cubicBezTo>
                  <a:cubicBezTo>
                    <a:pt x="721" y="1219"/>
                    <a:pt x="725" y="1220"/>
                    <a:pt x="729" y="1220"/>
                  </a:cubicBezTo>
                  <a:cubicBezTo>
                    <a:pt x="736" y="1207"/>
                    <a:pt x="744" y="1194"/>
                    <a:pt x="753" y="1182"/>
                  </a:cubicBezTo>
                  <a:cubicBezTo>
                    <a:pt x="745" y="1195"/>
                    <a:pt x="737" y="1208"/>
                    <a:pt x="729" y="1220"/>
                  </a:cubicBezTo>
                  <a:close/>
                  <a:moveTo>
                    <a:pt x="768" y="1233"/>
                  </a:moveTo>
                  <a:cubicBezTo>
                    <a:pt x="767" y="1231"/>
                    <a:pt x="766" y="1230"/>
                    <a:pt x="765" y="1227"/>
                  </a:cubicBezTo>
                  <a:cubicBezTo>
                    <a:pt x="764" y="1226"/>
                    <a:pt x="763" y="1224"/>
                    <a:pt x="763" y="1222"/>
                  </a:cubicBezTo>
                  <a:cubicBezTo>
                    <a:pt x="762" y="1224"/>
                    <a:pt x="761" y="1225"/>
                    <a:pt x="760" y="1226"/>
                  </a:cubicBezTo>
                  <a:cubicBezTo>
                    <a:pt x="761" y="1227"/>
                    <a:pt x="762" y="1227"/>
                    <a:pt x="763" y="1227"/>
                  </a:cubicBezTo>
                  <a:cubicBezTo>
                    <a:pt x="765" y="1227"/>
                    <a:pt x="765" y="1232"/>
                    <a:pt x="763" y="1232"/>
                  </a:cubicBezTo>
                  <a:cubicBezTo>
                    <a:pt x="760" y="1233"/>
                    <a:pt x="757" y="1233"/>
                    <a:pt x="755" y="1234"/>
                  </a:cubicBezTo>
                  <a:cubicBezTo>
                    <a:pt x="755" y="1234"/>
                    <a:pt x="755" y="1234"/>
                    <a:pt x="755" y="1234"/>
                  </a:cubicBezTo>
                  <a:cubicBezTo>
                    <a:pt x="759" y="1234"/>
                    <a:pt x="763" y="1233"/>
                    <a:pt x="766" y="1234"/>
                  </a:cubicBezTo>
                  <a:cubicBezTo>
                    <a:pt x="767" y="1233"/>
                    <a:pt x="768" y="1233"/>
                    <a:pt x="768" y="1233"/>
                  </a:cubicBezTo>
                  <a:close/>
                  <a:moveTo>
                    <a:pt x="756" y="1225"/>
                  </a:moveTo>
                  <a:cubicBezTo>
                    <a:pt x="758" y="1223"/>
                    <a:pt x="760" y="1220"/>
                    <a:pt x="762" y="1218"/>
                  </a:cubicBezTo>
                  <a:cubicBezTo>
                    <a:pt x="760" y="1212"/>
                    <a:pt x="759" y="1207"/>
                    <a:pt x="758" y="1201"/>
                  </a:cubicBezTo>
                  <a:cubicBezTo>
                    <a:pt x="754" y="1205"/>
                    <a:pt x="748" y="1215"/>
                    <a:pt x="743" y="1223"/>
                  </a:cubicBezTo>
                  <a:cubicBezTo>
                    <a:pt x="747" y="1224"/>
                    <a:pt x="751" y="1225"/>
                    <a:pt x="756" y="1225"/>
                  </a:cubicBezTo>
                  <a:close/>
                  <a:moveTo>
                    <a:pt x="740" y="1228"/>
                  </a:moveTo>
                  <a:cubicBezTo>
                    <a:pt x="739" y="1229"/>
                    <a:pt x="738" y="1230"/>
                    <a:pt x="737" y="1231"/>
                  </a:cubicBezTo>
                  <a:cubicBezTo>
                    <a:pt x="741" y="1231"/>
                    <a:pt x="744" y="1230"/>
                    <a:pt x="748" y="1229"/>
                  </a:cubicBezTo>
                  <a:cubicBezTo>
                    <a:pt x="745" y="1229"/>
                    <a:pt x="742" y="1228"/>
                    <a:pt x="740" y="1228"/>
                  </a:cubicBezTo>
                  <a:close/>
                  <a:moveTo>
                    <a:pt x="792" y="1211"/>
                  </a:moveTo>
                  <a:cubicBezTo>
                    <a:pt x="798" y="1206"/>
                    <a:pt x="803" y="1200"/>
                    <a:pt x="809" y="1194"/>
                  </a:cubicBezTo>
                  <a:cubicBezTo>
                    <a:pt x="806" y="1192"/>
                    <a:pt x="803" y="1191"/>
                    <a:pt x="800" y="1189"/>
                  </a:cubicBezTo>
                  <a:cubicBezTo>
                    <a:pt x="798" y="1197"/>
                    <a:pt x="795" y="1204"/>
                    <a:pt x="792" y="1211"/>
                  </a:cubicBezTo>
                  <a:close/>
                  <a:moveTo>
                    <a:pt x="710" y="1218"/>
                  </a:moveTo>
                  <a:cubicBezTo>
                    <a:pt x="722" y="1200"/>
                    <a:pt x="734" y="1183"/>
                    <a:pt x="747" y="1168"/>
                  </a:cubicBezTo>
                  <a:cubicBezTo>
                    <a:pt x="747" y="1168"/>
                    <a:pt x="747" y="1167"/>
                    <a:pt x="746" y="1166"/>
                  </a:cubicBezTo>
                  <a:cubicBezTo>
                    <a:pt x="743" y="1163"/>
                    <a:pt x="740" y="1159"/>
                    <a:pt x="737" y="1155"/>
                  </a:cubicBezTo>
                  <a:cubicBezTo>
                    <a:pt x="727" y="1176"/>
                    <a:pt x="719" y="1197"/>
                    <a:pt x="710" y="1218"/>
                  </a:cubicBezTo>
                  <a:cubicBezTo>
                    <a:pt x="710" y="1218"/>
                    <a:pt x="710" y="1218"/>
                    <a:pt x="710" y="1218"/>
                  </a:cubicBezTo>
                  <a:close/>
                  <a:moveTo>
                    <a:pt x="689" y="926"/>
                  </a:moveTo>
                  <a:cubicBezTo>
                    <a:pt x="689" y="928"/>
                    <a:pt x="689" y="930"/>
                    <a:pt x="689" y="932"/>
                  </a:cubicBezTo>
                  <a:cubicBezTo>
                    <a:pt x="691" y="934"/>
                    <a:pt x="692" y="936"/>
                    <a:pt x="694" y="938"/>
                  </a:cubicBezTo>
                  <a:cubicBezTo>
                    <a:pt x="697" y="942"/>
                    <a:pt x="700" y="947"/>
                    <a:pt x="704" y="952"/>
                  </a:cubicBezTo>
                  <a:cubicBezTo>
                    <a:pt x="701" y="947"/>
                    <a:pt x="698" y="942"/>
                    <a:pt x="695" y="936"/>
                  </a:cubicBezTo>
                  <a:cubicBezTo>
                    <a:pt x="693" y="933"/>
                    <a:pt x="691" y="930"/>
                    <a:pt x="689" y="926"/>
                  </a:cubicBezTo>
                  <a:close/>
                  <a:moveTo>
                    <a:pt x="735" y="868"/>
                  </a:moveTo>
                  <a:cubicBezTo>
                    <a:pt x="727" y="872"/>
                    <a:pt x="719" y="877"/>
                    <a:pt x="712" y="881"/>
                  </a:cubicBezTo>
                  <a:cubicBezTo>
                    <a:pt x="709" y="883"/>
                    <a:pt x="705" y="885"/>
                    <a:pt x="702" y="888"/>
                  </a:cubicBezTo>
                  <a:cubicBezTo>
                    <a:pt x="695" y="893"/>
                    <a:pt x="690" y="909"/>
                    <a:pt x="694" y="917"/>
                  </a:cubicBezTo>
                  <a:cubicBezTo>
                    <a:pt x="698" y="925"/>
                    <a:pt x="709" y="930"/>
                    <a:pt x="715" y="937"/>
                  </a:cubicBezTo>
                  <a:cubicBezTo>
                    <a:pt x="720" y="944"/>
                    <a:pt x="724" y="951"/>
                    <a:pt x="728" y="959"/>
                  </a:cubicBezTo>
                  <a:cubicBezTo>
                    <a:pt x="745" y="993"/>
                    <a:pt x="754" y="1030"/>
                    <a:pt x="763" y="1067"/>
                  </a:cubicBezTo>
                  <a:cubicBezTo>
                    <a:pt x="769" y="1095"/>
                    <a:pt x="774" y="1122"/>
                    <a:pt x="776" y="1149"/>
                  </a:cubicBezTo>
                  <a:cubicBezTo>
                    <a:pt x="781" y="1161"/>
                    <a:pt x="784" y="1171"/>
                    <a:pt x="785" y="1179"/>
                  </a:cubicBezTo>
                  <a:cubicBezTo>
                    <a:pt x="787" y="1169"/>
                    <a:pt x="788" y="1160"/>
                    <a:pt x="789" y="1153"/>
                  </a:cubicBezTo>
                  <a:cubicBezTo>
                    <a:pt x="793" y="1134"/>
                    <a:pt x="795" y="1116"/>
                    <a:pt x="797" y="1097"/>
                  </a:cubicBezTo>
                  <a:cubicBezTo>
                    <a:pt x="800" y="1063"/>
                    <a:pt x="798" y="1030"/>
                    <a:pt x="797" y="995"/>
                  </a:cubicBezTo>
                  <a:cubicBezTo>
                    <a:pt x="797" y="994"/>
                    <a:pt x="798" y="994"/>
                    <a:pt x="798" y="995"/>
                  </a:cubicBezTo>
                  <a:cubicBezTo>
                    <a:pt x="806" y="1036"/>
                    <a:pt x="805" y="1079"/>
                    <a:pt x="800" y="1120"/>
                  </a:cubicBezTo>
                  <a:cubicBezTo>
                    <a:pt x="798" y="1139"/>
                    <a:pt x="795" y="1158"/>
                    <a:pt x="791" y="1177"/>
                  </a:cubicBezTo>
                  <a:cubicBezTo>
                    <a:pt x="791" y="1178"/>
                    <a:pt x="791" y="1178"/>
                    <a:pt x="791" y="1179"/>
                  </a:cubicBezTo>
                  <a:cubicBezTo>
                    <a:pt x="791" y="1179"/>
                    <a:pt x="792" y="1179"/>
                    <a:pt x="793" y="1179"/>
                  </a:cubicBezTo>
                  <a:cubicBezTo>
                    <a:pt x="795" y="1181"/>
                    <a:pt x="797" y="1182"/>
                    <a:pt x="799" y="1183"/>
                  </a:cubicBezTo>
                  <a:cubicBezTo>
                    <a:pt x="819" y="1135"/>
                    <a:pt x="826" y="1080"/>
                    <a:pt x="834" y="1031"/>
                  </a:cubicBezTo>
                  <a:cubicBezTo>
                    <a:pt x="835" y="1030"/>
                    <a:pt x="837" y="1030"/>
                    <a:pt x="837" y="1032"/>
                  </a:cubicBezTo>
                  <a:cubicBezTo>
                    <a:pt x="831" y="1066"/>
                    <a:pt x="826" y="1101"/>
                    <a:pt x="818" y="1135"/>
                  </a:cubicBezTo>
                  <a:cubicBezTo>
                    <a:pt x="814" y="1152"/>
                    <a:pt x="808" y="1169"/>
                    <a:pt x="802" y="1185"/>
                  </a:cubicBezTo>
                  <a:cubicBezTo>
                    <a:pt x="805" y="1186"/>
                    <a:pt x="809" y="1188"/>
                    <a:pt x="812" y="1190"/>
                  </a:cubicBezTo>
                  <a:cubicBezTo>
                    <a:pt x="814" y="1188"/>
                    <a:pt x="816" y="1185"/>
                    <a:pt x="818" y="1183"/>
                  </a:cubicBezTo>
                  <a:cubicBezTo>
                    <a:pt x="822" y="1178"/>
                    <a:pt x="829" y="1185"/>
                    <a:pt x="825" y="1190"/>
                  </a:cubicBezTo>
                  <a:cubicBezTo>
                    <a:pt x="824" y="1191"/>
                    <a:pt x="822" y="1193"/>
                    <a:pt x="821" y="1195"/>
                  </a:cubicBezTo>
                  <a:cubicBezTo>
                    <a:pt x="825" y="1197"/>
                    <a:pt x="829" y="1199"/>
                    <a:pt x="833" y="1201"/>
                  </a:cubicBezTo>
                  <a:cubicBezTo>
                    <a:pt x="833" y="1201"/>
                    <a:pt x="833" y="1201"/>
                    <a:pt x="833" y="1201"/>
                  </a:cubicBezTo>
                  <a:cubicBezTo>
                    <a:pt x="834" y="1198"/>
                    <a:pt x="838" y="1201"/>
                    <a:pt x="837" y="1203"/>
                  </a:cubicBezTo>
                  <a:cubicBezTo>
                    <a:pt x="837" y="1203"/>
                    <a:pt x="837" y="1203"/>
                    <a:pt x="837" y="1203"/>
                  </a:cubicBezTo>
                  <a:cubicBezTo>
                    <a:pt x="843" y="1206"/>
                    <a:pt x="849" y="1210"/>
                    <a:pt x="855" y="1213"/>
                  </a:cubicBezTo>
                  <a:cubicBezTo>
                    <a:pt x="856" y="1214"/>
                    <a:pt x="857" y="1215"/>
                    <a:pt x="856" y="1216"/>
                  </a:cubicBezTo>
                  <a:cubicBezTo>
                    <a:pt x="850" y="1226"/>
                    <a:pt x="845" y="1236"/>
                    <a:pt x="841" y="1246"/>
                  </a:cubicBezTo>
                  <a:cubicBezTo>
                    <a:pt x="860" y="1249"/>
                    <a:pt x="879" y="1252"/>
                    <a:pt x="899" y="1255"/>
                  </a:cubicBezTo>
                  <a:cubicBezTo>
                    <a:pt x="899" y="1255"/>
                    <a:pt x="899" y="1255"/>
                    <a:pt x="899" y="1255"/>
                  </a:cubicBezTo>
                  <a:cubicBezTo>
                    <a:pt x="899" y="1253"/>
                    <a:pt x="900" y="1251"/>
                    <a:pt x="902" y="1250"/>
                  </a:cubicBezTo>
                  <a:cubicBezTo>
                    <a:pt x="894" y="1215"/>
                    <a:pt x="896" y="1178"/>
                    <a:pt x="898" y="1142"/>
                  </a:cubicBezTo>
                  <a:cubicBezTo>
                    <a:pt x="900" y="1108"/>
                    <a:pt x="899" y="1075"/>
                    <a:pt x="891" y="1042"/>
                  </a:cubicBezTo>
                  <a:cubicBezTo>
                    <a:pt x="880" y="1026"/>
                    <a:pt x="873" y="1008"/>
                    <a:pt x="866" y="988"/>
                  </a:cubicBezTo>
                  <a:cubicBezTo>
                    <a:pt x="861" y="973"/>
                    <a:pt x="856" y="957"/>
                    <a:pt x="851" y="941"/>
                  </a:cubicBezTo>
                  <a:cubicBezTo>
                    <a:pt x="851" y="941"/>
                    <a:pt x="850" y="941"/>
                    <a:pt x="850" y="940"/>
                  </a:cubicBezTo>
                  <a:cubicBezTo>
                    <a:pt x="824" y="907"/>
                    <a:pt x="809" y="869"/>
                    <a:pt x="792" y="831"/>
                  </a:cubicBezTo>
                  <a:cubicBezTo>
                    <a:pt x="775" y="846"/>
                    <a:pt x="754" y="857"/>
                    <a:pt x="735" y="868"/>
                  </a:cubicBezTo>
                  <a:close/>
                  <a:moveTo>
                    <a:pt x="1039" y="1249"/>
                  </a:moveTo>
                  <a:cubicBezTo>
                    <a:pt x="1039" y="1244"/>
                    <a:pt x="1039" y="1239"/>
                    <a:pt x="1039" y="1234"/>
                  </a:cubicBezTo>
                  <a:cubicBezTo>
                    <a:pt x="1035" y="1238"/>
                    <a:pt x="1033" y="1243"/>
                    <a:pt x="1031" y="1248"/>
                  </a:cubicBezTo>
                  <a:cubicBezTo>
                    <a:pt x="1034" y="1248"/>
                    <a:pt x="1037" y="1249"/>
                    <a:pt x="1039" y="1249"/>
                  </a:cubicBezTo>
                  <a:close/>
                  <a:moveTo>
                    <a:pt x="973" y="1042"/>
                  </a:moveTo>
                  <a:cubicBezTo>
                    <a:pt x="970" y="1020"/>
                    <a:pt x="969" y="997"/>
                    <a:pt x="969" y="974"/>
                  </a:cubicBezTo>
                  <a:cubicBezTo>
                    <a:pt x="966" y="992"/>
                    <a:pt x="967" y="1013"/>
                    <a:pt x="968" y="1030"/>
                  </a:cubicBezTo>
                  <a:cubicBezTo>
                    <a:pt x="970" y="1034"/>
                    <a:pt x="972" y="1038"/>
                    <a:pt x="973" y="1042"/>
                  </a:cubicBezTo>
                  <a:close/>
                  <a:moveTo>
                    <a:pt x="977" y="1030"/>
                  </a:moveTo>
                  <a:cubicBezTo>
                    <a:pt x="979" y="1008"/>
                    <a:pt x="980" y="987"/>
                    <a:pt x="982" y="966"/>
                  </a:cubicBezTo>
                  <a:cubicBezTo>
                    <a:pt x="983" y="958"/>
                    <a:pt x="982" y="947"/>
                    <a:pt x="984" y="936"/>
                  </a:cubicBezTo>
                  <a:cubicBezTo>
                    <a:pt x="981" y="940"/>
                    <a:pt x="978" y="944"/>
                    <a:pt x="975" y="948"/>
                  </a:cubicBezTo>
                  <a:cubicBezTo>
                    <a:pt x="977" y="948"/>
                    <a:pt x="978" y="950"/>
                    <a:pt x="978" y="952"/>
                  </a:cubicBezTo>
                  <a:cubicBezTo>
                    <a:pt x="974" y="978"/>
                    <a:pt x="974" y="1004"/>
                    <a:pt x="977" y="1030"/>
                  </a:cubicBezTo>
                  <a:close/>
                  <a:moveTo>
                    <a:pt x="998" y="942"/>
                  </a:moveTo>
                  <a:cubicBezTo>
                    <a:pt x="1001" y="932"/>
                    <a:pt x="1005" y="922"/>
                    <a:pt x="1010" y="913"/>
                  </a:cubicBezTo>
                  <a:cubicBezTo>
                    <a:pt x="1006" y="916"/>
                    <a:pt x="1002" y="919"/>
                    <a:pt x="998" y="922"/>
                  </a:cubicBezTo>
                  <a:cubicBezTo>
                    <a:pt x="998" y="929"/>
                    <a:pt x="999" y="935"/>
                    <a:pt x="998" y="942"/>
                  </a:cubicBezTo>
                  <a:close/>
                  <a:moveTo>
                    <a:pt x="990" y="1070"/>
                  </a:moveTo>
                  <a:cubicBezTo>
                    <a:pt x="991" y="1070"/>
                    <a:pt x="993" y="1071"/>
                    <a:pt x="994" y="1072"/>
                  </a:cubicBezTo>
                  <a:cubicBezTo>
                    <a:pt x="1013" y="1041"/>
                    <a:pt x="1007" y="993"/>
                    <a:pt x="1009" y="960"/>
                  </a:cubicBezTo>
                  <a:cubicBezTo>
                    <a:pt x="1010" y="950"/>
                    <a:pt x="1009" y="925"/>
                    <a:pt x="1015" y="911"/>
                  </a:cubicBezTo>
                  <a:cubicBezTo>
                    <a:pt x="991" y="958"/>
                    <a:pt x="993" y="1018"/>
                    <a:pt x="990" y="1070"/>
                  </a:cubicBezTo>
                  <a:close/>
                  <a:moveTo>
                    <a:pt x="983" y="1010"/>
                  </a:moveTo>
                  <a:cubicBezTo>
                    <a:pt x="986" y="987"/>
                    <a:pt x="993" y="964"/>
                    <a:pt x="994" y="941"/>
                  </a:cubicBezTo>
                  <a:cubicBezTo>
                    <a:pt x="994" y="937"/>
                    <a:pt x="996" y="931"/>
                    <a:pt x="992" y="928"/>
                  </a:cubicBezTo>
                  <a:cubicBezTo>
                    <a:pt x="992" y="928"/>
                    <a:pt x="992" y="928"/>
                    <a:pt x="991" y="928"/>
                  </a:cubicBezTo>
                  <a:cubicBezTo>
                    <a:pt x="991" y="929"/>
                    <a:pt x="990" y="929"/>
                    <a:pt x="989" y="930"/>
                  </a:cubicBezTo>
                  <a:cubicBezTo>
                    <a:pt x="988" y="934"/>
                    <a:pt x="988" y="943"/>
                    <a:pt x="988" y="946"/>
                  </a:cubicBezTo>
                  <a:cubicBezTo>
                    <a:pt x="987" y="958"/>
                    <a:pt x="986" y="970"/>
                    <a:pt x="985" y="981"/>
                  </a:cubicBezTo>
                  <a:cubicBezTo>
                    <a:pt x="983" y="1006"/>
                    <a:pt x="982" y="1031"/>
                    <a:pt x="981" y="1056"/>
                  </a:cubicBezTo>
                  <a:cubicBezTo>
                    <a:pt x="981" y="1056"/>
                    <a:pt x="980" y="1057"/>
                    <a:pt x="980" y="1058"/>
                  </a:cubicBezTo>
                  <a:cubicBezTo>
                    <a:pt x="981" y="1060"/>
                    <a:pt x="982" y="1063"/>
                    <a:pt x="983" y="1066"/>
                  </a:cubicBezTo>
                  <a:cubicBezTo>
                    <a:pt x="982" y="1047"/>
                    <a:pt x="982" y="1029"/>
                    <a:pt x="983" y="1010"/>
                  </a:cubicBezTo>
                  <a:close/>
                  <a:moveTo>
                    <a:pt x="950" y="989"/>
                  </a:moveTo>
                  <a:cubicBezTo>
                    <a:pt x="950" y="989"/>
                    <a:pt x="950" y="989"/>
                    <a:pt x="950" y="988"/>
                  </a:cubicBezTo>
                  <a:cubicBezTo>
                    <a:pt x="950" y="977"/>
                    <a:pt x="955" y="966"/>
                    <a:pt x="960" y="956"/>
                  </a:cubicBezTo>
                  <a:cubicBezTo>
                    <a:pt x="968" y="938"/>
                    <a:pt x="976" y="920"/>
                    <a:pt x="991" y="908"/>
                  </a:cubicBezTo>
                  <a:cubicBezTo>
                    <a:pt x="1008" y="896"/>
                    <a:pt x="1031" y="886"/>
                    <a:pt x="1055" y="880"/>
                  </a:cubicBezTo>
                  <a:cubicBezTo>
                    <a:pt x="1027" y="877"/>
                    <a:pt x="984" y="873"/>
                    <a:pt x="975" y="848"/>
                  </a:cubicBezTo>
                  <a:cubicBezTo>
                    <a:pt x="968" y="852"/>
                    <a:pt x="959" y="851"/>
                    <a:pt x="953" y="846"/>
                  </a:cubicBezTo>
                  <a:cubicBezTo>
                    <a:pt x="951" y="845"/>
                    <a:pt x="950" y="844"/>
                    <a:pt x="948" y="842"/>
                  </a:cubicBezTo>
                  <a:cubicBezTo>
                    <a:pt x="949" y="849"/>
                    <a:pt x="948" y="856"/>
                    <a:pt x="949" y="862"/>
                  </a:cubicBezTo>
                  <a:cubicBezTo>
                    <a:pt x="950" y="873"/>
                    <a:pt x="954" y="884"/>
                    <a:pt x="957" y="895"/>
                  </a:cubicBezTo>
                  <a:cubicBezTo>
                    <a:pt x="957" y="897"/>
                    <a:pt x="954" y="898"/>
                    <a:pt x="953" y="896"/>
                  </a:cubicBezTo>
                  <a:cubicBezTo>
                    <a:pt x="952" y="896"/>
                    <a:pt x="952" y="896"/>
                    <a:pt x="952" y="896"/>
                  </a:cubicBezTo>
                  <a:cubicBezTo>
                    <a:pt x="952" y="896"/>
                    <a:pt x="951" y="896"/>
                    <a:pt x="951" y="896"/>
                  </a:cubicBezTo>
                  <a:cubicBezTo>
                    <a:pt x="940" y="892"/>
                    <a:pt x="932" y="882"/>
                    <a:pt x="928" y="871"/>
                  </a:cubicBezTo>
                  <a:cubicBezTo>
                    <a:pt x="930" y="880"/>
                    <a:pt x="932" y="889"/>
                    <a:pt x="935" y="898"/>
                  </a:cubicBezTo>
                  <a:cubicBezTo>
                    <a:pt x="936" y="899"/>
                    <a:pt x="934" y="901"/>
                    <a:pt x="933" y="899"/>
                  </a:cubicBezTo>
                  <a:cubicBezTo>
                    <a:pt x="928" y="894"/>
                    <a:pt x="924" y="889"/>
                    <a:pt x="920" y="884"/>
                  </a:cubicBezTo>
                  <a:cubicBezTo>
                    <a:pt x="918" y="886"/>
                    <a:pt x="915" y="888"/>
                    <a:pt x="911" y="888"/>
                  </a:cubicBezTo>
                  <a:cubicBezTo>
                    <a:pt x="915" y="898"/>
                    <a:pt x="919" y="909"/>
                    <a:pt x="922" y="919"/>
                  </a:cubicBezTo>
                  <a:cubicBezTo>
                    <a:pt x="931" y="942"/>
                    <a:pt x="940" y="965"/>
                    <a:pt x="950" y="989"/>
                  </a:cubicBezTo>
                  <a:close/>
                  <a:moveTo>
                    <a:pt x="966" y="802"/>
                  </a:moveTo>
                  <a:cubicBezTo>
                    <a:pt x="958" y="799"/>
                    <a:pt x="951" y="797"/>
                    <a:pt x="943" y="795"/>
                  </a:cubicBezTo>
                  <a:cubicBezTo>
                    <a:pt x="937" y="793"/>
                    <a:pt x="939" y="792"/>
                    <a:pt x="939" y="797"/>
                  </a:cubicBezTo>
                  <a:cubicBezTo>
                    <a:pt x="938" y="800"/>
                    <a:pt x="939" y="805"/>
                    <a:pt x="939" y="808"/>
                  </a:cubicBezTo>
                  <a:cubicBezTo>
                    <a:pt x="940" y="825"/>
                    <a:pt x="955" y="852"/>
                    <a:pt x="975" y="839"/>
                  </a:cubicBezTo>
                  <a:cubicBezTo>
                    <a:pt x="975" y="838"/>
                    <a:pt x="977" y="838"/>
                    <a:pt x="978" y="838"/>
                  </a:cubicBezTo>
                  <a:cubicBezTo>
                    <a:pt x="978" y="838"/>
                    <a:pt x="978" y="838"/>
                    <a:pt x="978" y="837"/>
                  </a:cubicBezTo>
                  <a:cubicBezTo>
                    <a:pt x="967" y="828"/>
                    <a:pt x="965" y="815"/>
                    <a:pt x="966" y="802"/>
                  </a:cubicBezTo>
                  <a:close/>
                  <a:moveTo>
                    <a:pt x="975" y="821"/>
                  </a:moveTo>
                  <a:cubicBezTo>
                    <a:pt x="973" y="812"/>
                    <a:pt x="972" y="803"/>
                    <a:pt x="971" y="797"/>
                  </a:cubicBezTo>
                  <a:cubicBezTo>
                    <a:pt x="971" y="795"/>
                    <a:pt x="971" y="792"/>
                    <a:pt x="971" y="790"/>
                  </a:cubicBezTo>
                  <a:cubicBezTo>
                    <a:pt x="970" y="801"/>
                    <a:pt x="971" y="812"/>
                    <a:pt x="975" y="821"/>
                  </a:cubicBezTo>
                  <a:close/>
                  <a:moveTo>
                    <a:pt x="929" y="857"/>
                  </a:moveTo>
                  <a:cubicBezTo>
                    <a:pt x="927" y="855"/>
                    <a:pt x="926" y="852"/>
                    <a:pt x="925" y="849"/>
                  </a:cubicBezTo>
                  <a:cubicBezTo>
                    <a:pt x="926" y="851"/>
                    <a:pt x="926" y="853"/>
                    <a:pt x="926" y="855"/>
                  </a:cubicBezTo>
                  <a:cubicBezTo>
                    <a:pt x="927" y="856"/>
                    <a:pt x="928" y="857"/>
                    <a:pt x="929" y="857"/>
                  </a:cubicBezTo>
                  <a:close/>
                  <a:moveTo>
                    <a:pt x="904" y="847"/>
                  </a:moveTo>
                  <a:cubicBezTo>
                    <a:pt x="906" y="846"/>
                    <a:pt x="909" y="846"/>
                    <a:pt x="911" y="848"/>
                  </a:cubicBezTo>
                  <a:cubicBezTo>
                    <a:pt x="903" y="837"/>
                    <a:pt x="897" y="826"/>
                    <a:pt x="893" y="813"/>
                  </a:cubicBezTo>
                  <a:cubicBezTo>
                    <a:pt x="893" y="825"/>
                    <a:pt x="896" y="836"/>
                    <a:pt x="904" y="847"/>
                  </a:cubicBezTo>
                  <a:close/>
                  <a:moveTo>
                    <a:pt x="922" y="859"/>
                  </a:moveTo>
                  <a:cubicBezTo>
                    <a:pt x="920" y="857"/>
                    <a:pt x="917" y="854"/>
                    <a:pt x="915" y="852"/>
                  </a:cubicBezTo>
                  <a:cubicBezTo>
                    <a:pt x="915" y="852"/>
                    <a:pt x="915" y="852"/>
                    <a:pt x="915" y="852"/>
                  </a:cubicBezTo>
                  <a:cubicBezTo>
                    <a:pt x="918" y="861"/>
                    <a:pt x="922" y="871"/>
                    <a:pt x="926" y="880"/>
                  </a:cubicBezTo>
                  <a:cubicBezTo>
                    <a:pt x="924" y="873"/>
                    <a:pt x="923" y="866"/>
                    <a:pt x="922" y="859"/>
                  </a:cubicBezTo>
                  <a:close/>
                  <a:moveTo>
                    <a:pt x="936" y="870"/>
                  </a:moveTo>
                  <a:cubicBezTo>
                    <a:pt x="936" y="870"/>
                    <a:pt x="935" y="870"/>
                    <a:pt x="935" y="869"/>
                  </a:cubicBezTo>
                  <a:cubicBezTo>
                    <a:pt x="933" y="868"/>
                    <a:pt x="931" y="867"/>
                    <a:pt x="929" y="865"/>
                  </a:cubicBezTo>
                  <a:cubicBezTo>
                    <a:pt x="932" y="875"/>
                    <a:pt x="938" y="884"/>
                    <a:pt x="945" y="889"/>
                  </a:cubicBezTo>
                  <a:cubicBezTo>
                    <a:pt x="942" y="883"/>
                    <a:pt x="939" y="877"/>
                    <a:pt x="936" y="870"/>
                  </a:cubicBezTo>
                  <a:close/>
                  <a:moveTo>
                    <a:pt x="940" y="851"/>
                  </a:moveTo>
                  <a:cubicBezTo>
                    <a:pt x="940" y="845"/>
                    <a:pt x="941" y="841"/>
                    <a:pt x="943" y="837"/>
                  </a:cubicBezTo>
                  <a:cubicBezTo>
                    <a:pt x="942" y="835"/>
                    <a:pt x="942" y="834"/>
                    <a:pt x="941" y="833"/>
                  </a:cubicBezTo>
                  <a:cubicBezTo>
                    <a:pt x="939" y="838"/>
                    <a:pt x="939" y="844"/>
                    <a:pt x="940" y="851"/>
                  </a:cubicBezTo>
                  <a:close/>
                  <a:moveTo>
                    <a:pt x="917" y="935"/>
                  </a:moveTo>
                  <a:cubicBezTo>
                    <a:pt x="908" y="913"/>
                    <a:pt x="900" y="890"/>
                    <a:pt x="892" y="867"/>
                  </a:cubicBezTo>
                  <a:cubicBezTo>
                    <a:pt x="889" y="863"/>
                    <a:pt x="886" y="859"/>
                    <a:pt x="883" y="855"/>
                  </a:cubicBezTo>
                  <a:cubicBezTo>
                    <a:pt x="882" y="878"/>
                    <a:pt x="878" y="899"/>
                    <a:pt x="887" y="923"/>
                  </a:cubicBezTo>
                  <a:cubicBezTo>
                    <a:pt x="896" y="945"/>
                    <a:pt x="908" y="966"/>
                    <a:pt x="920" y="988"/>
                  </a:cubicBezTo>
                  <a:cubicBezTo>
                    <a:pt x="928" y="1004"/>
                    <a:pt x="937" y="1020"/>
                    <a:pt x="946" y="1035"/>
                  </a:cubicBezTo>
                  <a:cubicBezTo>
                    <a:pt x="944" y="1030"/>
                    <a:pt x="942" y="1024"/>
                    <a:pt x="941" y="1018"/>
                  </a:cubicBezTo>
                  <a:cubicBezTo>
                    <a:pt x="933" y="990"/>
                    <a:pt x="925" y="963"/>
                    <a:pt x="917" y="935"/>
                  </a:cubicBezTo>
                  <a:close/>
                  <a:moveTo>
                    <a:pt x="903" y="971"/>
                  </a:moveTo>
                  <a:cubicBezTo>
                    <a:pt x="885" y="936"/>
                    <a:pt x="854" y="886"/>
                    <a:pt x="869" y="845"/>
                  </a:cubicBezTo>
                  <a:cubicBezTo>
                    <a:pt x="867" y="844"/>
                    <a:pt x="865" y="842"/>
                    <a:pt x="863" y="840"/>
                  </a:cubicBezTo>
                  <a:cubicBezTo>
                    <a:pt x="858" y="834"/>
                    <a:pt x="855" y="825"/>
                    <a:pt x="852" y="818"/>
                  </a:cubicBezTo>
                  <a:cubicBezTo>
                    <a:pt x="851" y="817"/>
                    <a:pt x="849" y="813"/>
                    <a:pt x="846" y="809"/>
                  </a:cubicBezTo>
                  <a:cubicBezTo>
                    <a:pt x="852" y="850"/>
                    <a:pt x="860" y="891"/>
                    <a:pt x="868" y="933"/>
                  </a:cubicBezTo>
                  <a:cubicBezTo>
                    <a:pt x="868" y="933"/>
                    <a:pt x="868" y="934"/>
                    <a:pt x="868" y="934"/>
                  </a:cubicBezTo>
                  <a:cubicBezTo>
                    <a:pt x="875" y="958"/>
                    <a:pt x="882" y="982"/>
                    <a:pt x="890" y="1006"/>
                  </a:cubicBezTo>
                  <a:cubicBezTo>
                    <a:pt x="896" y="1021"/>
                    <a:pt x="902" y="1040"/>
                    <a:pt x="913" y="1052"/>
                  </a:cubicBezTo>
                  <a:cubicBezTo>
                    <a:pt x="917" y="1056"/>
                    <a:pt x="921" y="1060"/>
                    <a:pt x="925" y="1064"/>
                  </a:cubicBezTo>
                  <a:cubicBezTo>
                    <a:pt x="926" y="1063"/>
                    <a:pt x="927" y="1063"/>
                    <a:pt x="928" y="1064"/>
                  </a:cubicBezTo>
                  <a:cubicBezTo>
                    <a:pt x="928" y="1065"/>
                    <a:pt x="929" y="1066"/>
                    <a:pt x="929" y="1067"/>
                  </a:cubicBezTo>
                  <a:cubicBezTo>
                    <a:pt x="934" y="1070"/>
                    <a:pt x="938" y="1073"/>
                    <a:pt x="943" y="1076"/>
                  </a:cubicBezTo>
                  <a:cubicBezTo>
                    <a:pt x="947" y="1079"/>
                    <a:pt x="951" y="1082"/>
                    <a:pt x="955" y="1085"/>
                  </a:cubicBezTo>
                  <a:cubicBezTo>
                    <a:pt x="955" y="1085"/>
                    <a:pt x="955" y="1085"/>
                    <a:pt x="955" y="1084"/>
                  </a:cubicBezTo>
                  <a:cubicBezTo>
                    <a:pt x="955" y="1083"/>
                    <a:pt x="958" y="1083"/>
                    <a:pt x="958" y="1084"/>
                  </a:cubicBezTo>
                  <a:cubicBezTo>
                    <a:pt x="958" y="1085"/>
                    <a:pt x="958" y="1086"/>
                    <a:pt x="958" y="1087"/>
                  </a:cubicBezTo>
                  <a:cubicBezTo>
                    <a:pt x="961" y="1089"/>
                    <a:pt x="963" y="1092"/>
                    <a:pt x="966" y="1094"/>
                  </a:cubicBezTo>
                  <a:cubicBezTo>
                    <a:pt x="966" y="1094"/>
                    <a:pt x="967" y="1093"/>
                    <a:pt x="968" y="1093"/>
                  </a:cubicBezTo>
                  <a:cubicBezTo>
                    <a:pt x="967" y="1090"/>
                    <a:pt x="966" y="1088"/>
                    <a:pt x="965" y="1085"/>
                  </a:cubicBezTo>
                  <a:cubicBezTo>
                    <a:pt x="963" y="1081"/>
                    <a:pt x="961" y="1077"/>
                    <a:pt x="959" y="1072"/>
                  </a:cubicBezTo>
                  <a:cubicBezTo>
                    <a:pt x="939" y="1040"/>
                    <a:pt x="921" y="1005"/>
                    <a:pt x="903" y="971"/>
                  </a:cubicBezTo>
                  <a:close/>
                  <a:moveTo>
                    <a:pt x="843" y="913"/>
                  </a:moveTo>
                  <a:cubicBezTo>
                    <a:pt x="837" y="899"/>
                    <a:pt x="831" y="886"/>
                    <a:pt x="823" y="873"/>
                  </a:cubicBezTo>
                  <a:cubicBezTo>
                    <a:pt x="814" y="858"/>
                    <a:pt x="801" y="842"/>
                    <a:pt x="794" y="828"/>
                  </a:cubicBezTo>
                  <a:cubicBezTo>
                    <a:pt x="794" y="828"/>
                    <a:pt x="794" y="828"/>
                    <a:pt x="794" y="828"/>
                  </a:cubicBezTo>
                  <a:cubicBezTo>
                    <a:pt x="810" y="864"/>
                    <a:pt x="827" y="896"/>
                    <a:pt x="848" y="929"/>
                  </a:cubicBezTo>
                  <a:cubicBezTo>
                    <a:pt x="846" y="924"/>
                    <a:pt x="845" y="918"/>
                    <a:pt x="843" y="913"/>
                  </a:cubicBezTo>
                  <a:close/>
                  <a:moveTo>
                    <a:pt x="795" y="827"/>
                  </a:moveTo>
                  <a:cubicBezTo>
                    <a:pt x="812" y="845"/>
                    <a:pt x="825" y="866"/>
                    <a:pt x="836" y="888"/>
                  </a:cubicBezTo>
                  <a:cubicBezTo>
                    <a:pt x="835" y="883"/>
                    <a:pt x="834" y="879"/>
                    <a:pt x="833" y="874"/>
                  </a:cubicBezTo>
                  <a:cubicBezTo>
                    <a:pt x="832" y="872"/>
                    <a:pt x="832" y="870"/>
                    <a:pt x="831" y="868"/>
                  </a:cubicBezTo>
                  <a:cubicBezTo>
                    <a:pt x="824" y="858"/>
                    <a:pt x="816" y="848"/>
                    <a:pt x="809" y="838"/>
                  </a:cubicBezTo>
                  <a:cubicBezTo>
                    <a:pt x="806" y="833"/>
                    <a:pt x="802" y="828"/>
                    <a:pt x="799" y="823"/>
                  </a:cubicBezTo>
                  <a:cubicBezTo>
                    <a:pt x="798" y="824"/>
                    <a:pt x="797" y="826"/>
                    <a:pt x="795" y="827"/>
                  </a:cubicBezTo>
                  <a:close/>
                  <a:moveTo>
                    <a:pt x="834" y="789"/>
                  </a:moveTo>
                  <a:cubicBezTo>
                    <a:pt x="834" y="789"/>
                    <a:pt x="834" y="789"/>
                    <a:pt x="834" y="789"/>
                  </a:cubicBezTo>
                  <a:cubicBezTo>
                    <a:pt x="834" y="788"/>
                    <a:pt x="834" y="788"/>
                    <a:pt x="834" y="788"/>
                  </a:cubicBezTo>
                  <a:cubicBezTo>
                    <a:pt x="834" y="788"/>
                    <a:pt x="834" y="789"/>
                    <a:pt x="834" y="789"/>
                  </a:cubicBezTo>
                  <a:close/>
                  <a:moveTo>
                    <a:pt x="840" y="800"/>
                  </a:moveTo>
                  <a:cubicBezTo>
                    <a:pt x="840" y="800"/>
                    <a:pt x="840" y="800"/>
                    <a:pt x="839" y="801"/>
                  </a:cubicBezTo>
                  <a:cubicBezTo>
                    <a:pt x="840" y="801"/>
                    <a:pt x="840" y="802"/>
                    <a:pt x="840" y="802"/>
                  </a:cubicBezTo>
                  <a:cubicBezTo>
                    <a:pt x="842" y="804"/>
                    <a:pt x="840" y="807"/>
                    <a:pt x="838" y="807"/>
                  </a:cubicBezTo>
                  <a:cubicBezTo>
                    <a:pt x="833" y="805"/>
                    <a:pt x="832" y="814"/>
                    <a:pt x="833" y="823"/>
                  </a:cubicBezTo>
                  <a:cubicBezTo>
                    <a:pt x="833" y="825"/>
                    <a:pt x="833" y="827"/>
                    <a:pt x="833" y="829"/>
                  </a:cubicBezTo>
                  <a:cubicBezTo>
                    <a:pt x="834" y="836"/>
                    <a:pt x="836" y="844"/>
                    <a:pt x="836" y="845"/>
                  </a:cubicBezTo>
                  <a:cubicBezTo>
                    <a:pt x="839" y="852"/>
                    <a:pt x="841" y="859"/>
                    <a:pt x="844" y="866"/>
                  </a:cubicBezTo>
                  <a:cubicBezTo>
                    <a:pt x="848" y="877"/>
                    <a:pt x="852" y="888"/>
                    <a:pt x="856" y="900"/>
                  </a:cubicBezTo>
                  <a:cubicBezTo>
                    <a:pt x="850" y="868"/>
                    <a:pt x="846" y="836"/>
                    <a:pt x="843" y="804"/>
                  </a:cubicBezTo>
                  <a:cubicBezTo>
                    <a:pt x="842" y="803"/>
                    <a:pt x="841" y="801"/>
                    <a:pt x="840" y="800"/>
                  </a:cubicBezTo>
                  <a:close/>
                  <a:moveTo>
                    <a:pt x="907" y="1247"/>
                  </a:moveTo>
                  <a:cubicBezTo>
                    <a:pt x="910" y="1241"/>
                    <a:pt x="910" y="1219"/>
                    <a:pt x="912" y="1214"/>
                  </a:cubicBezTo>
                  <a:cubicBezTo>
                    <a:pt x="916" y="1195"/>
                    <a:pt x="921" y="1179"/>
                    <a:pt x="922" y="1160"/>
                  </a:cubicBezTo>
                  <a:cubicBezTo>
                    <a:pt x="924" y="1130"/>
                    <a:pt x="922" y="1101"/>
                    <a:pt x="924" y="1072"/>
                  </a:cubicBezTo>
                  <a:cubicBezTo>
                    <a:pt x="919" y="1069"/>
                    <a:pt x="915" y="1066"/>
                    <a:pt x="911" y="1062"/>
                  </a:cubicBezTo>
                  <a:cubicBezTo>
                    <a:pt x="907" y="1059"/>
                    <a:pt x="903" y="1055"/>
                    <a:pt x="899" y="1052"/>
                  </a:cubicBezTo>
                  <a:cubicBezTo>
                    <a:pt x="916" y="1114"/>
                    <a:pt x="905" y="1184"/>
                    <a:pt x="907" y="1247"/>
                  </a:cubicBezTo>
                  <a:close/>
                  <a:moveTo>
                    <a:pt x="954" y="1243"/>
                  </a:moveTo>
                  <a:cubicBezTo>
                    <a:pt x="954" y="1243"/>
                    <a:pt x="955" y="1242"/>
                    <a:pt x="955" y="1242"/>
                  </a:cubicBezTo>
                  <a:cubicBezTo>
                    <a:pt x="955" y="1242"/>
                    <a:pt x="956" y="1241"/>
                    <a:pt x="956" y="1241"/>
                  </a:cubicBezTo>
                  <a:cubicBezTo>
                    <a:pt x="957" y="1238"/>
                    <a:pt x="957" y="1234"/>
                    <a:pt x="957" y="1230"/>
                  </a:cubicBezTo>
                  <a:cubicBezTo>
                    <a:pt x="957" y="1226"/>
                    <a:pt x="956" y="1221"/>
                    <a:pt x="956" y="1216"/>
                  </a:cubicBezTo>
                  <a:cubicBezTo>
                    <a:pt x="956" y="1212"/>
                    <a:pt x="956" y="1207"/>
                    <a:pt x="956" y="1203"/>
                  </a:cubicBezTo>
                  <a:cubicBezTo>
                    <a:pt x="955" y="1216"/>
                    <a:pt x="954" y="1230"/>
                    <a:pt x="954" y="1243"/>
                  </a:cubicBezTo>
                  <a:close/>
                  <a:moveTo>
                    <a:pt x="959" y="1170"/>
                  </a:moveTo>
                  <a:cubicBezTo>
                    <a:pt x="959" y="1171"/>
                    <a:pt x="959" y="1172"/>
                    <a:pt x="959" y="1173"/>
                  </a:cubicBezTo>
                  <a:cubicBezTo>
                    <a:pt x="961" y="1161"/>
                    <a:pt x="963" y="1150"/>
                    <a:pt x="964" y="1139"/>
                  </a:cubicBezTo>
                  <a:cubicBezTo>
                    <a:pt x="965" y="1126"/>
                    <a:pt x="964" y="1113"/>
                    <a:pt x="965" y="1100"/>
                  </a:cubicBezTo>
                  <a:cubicBezTo>
                    <a:pt x="963" y="1098"/>
                    <a:pt x="961" y="1097"/>
                    <a:pt x="959" y="1095"/>
                  </a:cubicBezTo>
                  <a:cubicBezTo>
                    <a:pt x="960" y="1120"/>
                    <a:pt x="961" y="1145"/>
                    <a:pt x="959" y="1170"/>
                  </a:cubicBezTo>
                  <a:close/>
                  <a:moveTo>
                    <a:pt x="956" y="1170"/>
                  </a:moveTo>
                  <a:cubicBezTo>
                    <a:pt x="958" y="1144"/>
                    <a:pt x="957" y="1119"/>
                    <a:pt x="956" y="1093"/>
                  </a:cubicBezTo>
                  <a:cubicBezTo>
                    <a:pt x="949" y="1088"/>
                    <a:pt x="942" y="1083"/>
                    <a:pt x="935" y="1079"/>
                  </a:cubicBezTo>
                  <a:cubicBezTo>
                    <a:pt x="942" y="1100"/>
                    <a:pt x="943" y="1123"/>
                    <a:pt x="946" y="1145"/>
                  </a:cubicBezTo>
                  <a:cubicBezTo>
                    <a:pt x="948" y="1167"/>
                    <a:pt x="950" y="1189"/>
                    <a:pt x="951" y="1211"/>
                  </a:cubicBezTo>
                  <a:cubicBezTo>
                    <a:pt x="953" y="1197"/>
                    <a:pt x="954" y="1183"/>
                    <a:pt x="956" y="1170"/>
                  </a:cubicBezTo>
                  <a:close/>
                  <a:moveTo>
                    <a:pt x="1004" y="1125"/>
                  </a:moveTo>
                  <a:cubicBezTo>
                    <a:pt x="1002" y="1149"/>
                    <a:pt x="993" y="1171"/>
                    <a:pt x="982" y="1192"/>
                  </a:cubicBezTo>
                  <a:cubicBezTo>
                    <a:pt x="981" y="1195"/>
                    <a:pt x="979" y="1195"/>
                    <a:pt x="977" y="1195"/>
                  </a:cubicBezTo>
                  <a:cubicBezTo>
                    <a:pt x="976" y="1198"/>
                    <a:pt x="975" y="1201"/>
                    <a:pt x="975" y="1204"/>
                  </a:cubicBezTo>
                  <a:cubicBezTo>
                    <a:pt x="975" y="1204"/>
                    <a:pt x="975" y="1205"/>
                    <a:pt x="975" y="1205"/>
                  </a:cubicBezTo>
                  <a:cubicBezTo>
                    <a:pt x="975" y="1205"/>
                    <a:pt x="975" y="1205"/>
                    <a:pt x="975" y="1205"/>
                  </a:cubicBezTo>
                  <a:cubicBezTo>
                    <a:pt x="997" y="1183"/>
                    <a:pt x="1008" y="1151"/>
                    <a:pt x="1015" y="1121"/>
                  </a:cubicBezTo>
                  <a:cubicBezTo>
                    <a:pt x="1012" y="1123"/>
                    <a:pt x="1008" y="1125"/>
                    <a:pt x="1004" y="1125"/>
                  </a:cubicBezTo>
                  <a:close/>
                  <a:moveTo>
                    <a:pt x="949" y="1250"/>
                  </a:moveTo>
                  <a:cubicBezTo>
                    <a:pt x="947" y="1217"/>
                    <a:pt x="945" y="1185"/>
                    <a:pt x="941" y="1153"/>
                  </a:cubicBezTo>
                  <a:cubicBezTo>
                    <a:pt x="940" y="1135"/>
                    <a:pt x="938" y="1116"/>
                    <a:pt x="935" y="1097"/>
                  </a:cubicBezTo>
                  <a:cubicBezTo>
                    <a:pt x="934" y="1095"/>
                    <a:pt x="931" y="1078"/>
                    <a:pt x="930" y="1078"/>
                  </a:cubicBezTo>
                  <a:cubicBezTo>
                    <a:pt x="923" y="1078"/>
                    <a:pt x="926" y="1092"/>
                    <a:pt x="926" y="1095"/>
                  </a:cubicBezTo>
                  <a:cubicBezTo>
                    <a:pt x="926" y="1123"/>
                    <a:pt x="929" y="1151"/>
                    <a:pt x="925" y="1179"/>
                  </a:cubicBezTo>
                  <a:cubicBezTo>
                    <a:pt x="923" y="1196"/>
                    <a:pt x="915" y="1212"/>
                    <a:pt x="914" y="1228"/>
                  </a:cubicBezTo>
                  <a:cubicBezTo>
                    <a:pt x="914" y="1237"/>
                    <a:pt x="919" y="1246"/>
                    <a:pt x="915" y="1254"/>
                  </a:cubicBezTo>
                  <a:cubicBezTo>
                    <a:pt x="915" y="1255"/>
                    <a:pt x="916" y="1256"/>
                    <a:pt x="916" y="1257"/>
                  </a:cubicBezTo>
                  <a:cubicBezTo>
                    <a:pt x="925" y="1258"/>
                    <a:pt x="935" y="1259"/>
                    <a:pt x="944" y="1260"/>
                  </a:cubicBezTo>
                  <a:cubicBezTo>
                    <a:pt x="945" y="1260"/>
                    <a:pt x="946" y="1260"/>
                    <a:pt x="947" y="1260"/>
                  </a:cubicBezTo>
                  <a:cubicBezTo>
                    <a:pt x="947" y="1257"/>
                    <a:pt x="947" y="1253"/>
                    <a:pt x="949" y="1250"/>
                  </a:cubicBezTo>
                  <a:close/>
                  <a:moveTo>
                    <a:pt x="826" y="608"/>
                  </a:moveTo>
                  <a:cubicBezTo>
                    <a:pt x="821" y="628"/>
                    <a:pt x="821" y="649"/>
                    <a:pt x="817" y="669"/>
                  </a:cubicBezTo>
                  <a:cubicBezTo>
                    <a:pt x="813" y="694"/>
                    <a:pt x="817" y="716"/>
                    <a:pt x="820" y="740"/>
                  </a:cubicBezTo>
                  <a:cubicBezTo>
                    <a:pt x="820" y="749"/>
                    <a:pt x="821" y="758"/>
                    <a:pt x="820" y="768"/>
                  </a:cubicBezTo>
                  <a:cubicBezTo>
                    <a:pt x="819" y="774"/>
                    <a:pt x="816" y="782"/>
                    <a:pt x="817" y="789"/>
                  </a:cubicBezTo>
                  <a:cubicBezTo>
                    <a:pt x="818" y="790"/>
                    <a:pt x="819" y="790"/>
                    <a:pt x="819" y="790"/>
                  </a:cubicBezTo>
                  <a:cubicBezTo>
                    <a:pt x="820" y="790"/>
                    <a:pt x="821" y="790"/>
                    <a:pt x="822" y="790"/>
                  </a:cubicBezTo>
                  <a:cubicBezTo>
                    <a:pt x="822" y="790"/>
                    <a:pt x="822" y="790"/>
                    <a:pt x="822" y="790"/>
                  </a:cubicBezTo>
                  <a:cubicBezTo>
                    <a:pt x="822" y="789"/>
                    <a:pt x="821" y="788"/>
                    <a:pt x="821" y="788"/>
                  </a:cubicBezTo>
                  <a:cubicBezTo>
                    <a:pt x="820" y="785"/>
                    <a:pt x="821" y="783"/>
                    <a:pt x="823" y="781"/>
                  </a:cubicBezTo>
                  <a:cubicBezTo>
                    <a:pt x="819" y="738"/>
                    <a:pt x="818" y="694"/>
                    <a:pt x="822" y="651"/>
                  </a:cubicBezTo>
                  <a:cubicBezTo>
                    <a:pt x="824" y="622"/>
                    <a:pt x="832" y="593"/>
                    <a:pt x="855" y="574"/>
                  </a:cubicBezTo>
                  <a:cubicBezTo>
                    <a:pt x="841" y="581"/>
                    <a:pt x="830" y="590"/>
                    <a:pt x="826" y="608"/>
                  </a:cubicBezTo>
                  <a:close/>
                  <a:moveTo>
                    <a:pt x="861" y="571"/>
                  </a:moveTo>
                  <a:cubicBezTo>
                    <a:pt x="822" y="603"/>
                    <a:pt x="824" y="661"/>
                    <a:pt x="824" y="707"/>
                  </a:cubicBezTo>
                  <a:cubicBezTo>
                    <a:pt x="824" y="713"/>
                    <a:pt x="824" y="766"/>
                    <a:pt x="826" y="780"/>
                  </a:cubicBezTo>
                  <a:cubicBezTo>
                    <a:pt x="828" y="779"/>
                    <a:pt x="830" y="779"/>
                    <a:pt x="831" y="780"/>
                  </a:cubicBezTo>
                  <a:cubicBezTo>
                    <a:pt x="831" y="780"/>
                    <a:pt x="831" y="780"/>
                    <a:pt x="832" y="780"/>
                  </a:cubicBezTo>
                  <a:cubicBezTo>
                    <a:pt x="838" y="769"/>
                    <a:pt x="830" y="722"/>
                    <a:pt x="830" y="717"/>
                  </a:cubicBezTo>
                  <a:cubicBezTo>
                    <a:pt x="826" y="676"/>
                    <a:pt x="824" y="639"/>
                    <a:pt x="848" y="604"/>
                  </a:cubicBezTo>
                  <a:cubicBezTo>
                    <a:pt x="858" y="589"/>
                    <a:pt x="871" y="576"/>
                    <a:pt x="885" y="564"/>
                  </a:cubicBezTo>
                  <a:cubicBezTo>
                    <a:pt x="886" y="563"/>
                    <a:pt x="887" y="562"/>
                    <a:pt x="888" y="560"/>
                  </a:cubicBezTo>
                  <a:cubicBezTo>
                    <a:pt x="885" y="562"/>
                    <a:pt x="882" y="563"/>
                    <a:pt x="879" y="564"/>
                  </a:cubicBezTo>
                  <a:cubicBezTo>
                    <a:pt x="873" y="566"/>
                    <a:pt x="866" y="568"/>
                    <a:pt x="861" y="571"/>
                  </a:cubicBezTo>
                  <a:close/>
                  <a:moveTo>
                    <a:pt x="1014" y="556"/>
                  </a:moveTo>
                  <a:cubicBezTo>
                    <a:pt x="989" y="548"/>
                    <a:pt x="964" y="542"/>
                    <a:pt x="938" y="547"/>
                  </a:cubicBezTo>
                  <a:cubicBezTo>
                    <a:pt x="923" y="549"/>
                    <a:pt x="909" y="553"/>
                    <a:pt x="895" y="558"/>
                  </a:cubicBezTo>
                  <a:cubicBezTo>
                    <a:pt x="889" y="563"/>
                    <a:pt x="884" y="569"/>
                    <a:pt x="880" y="573"/>
                  </a:cubicBezTo>
                  <a:cubicBezTo>
                    <a:pt x="870" y="582"/>
                    <a:pt x="861" y="592"/>
                    <a:pt x="853" y="603"/>
                  </a:cubicBezTo>
                  <a:cubicBezTo>
                    <a:pt x="836" y="627"/>
                    <a:pt x="830" y="654"/>
                    <a:pt x="831" y="684"/>
                  </a:cubicBezTo>
                  <a:cubicBezTo>
                    <a:pt x="832" y="710"/>
                    <a:pt x="839" y="737"/>
                    <a:pt x="839" y="763"/>
                  </a:cubicBezTo>
                  <a:cubicBezTo>
                    <a:pt x="840" y="770"/>
                    <a:pt x="839" y="777"/>
                    <a:pt x="836" y="783"/>
                  </a:cubicBezTo>
                  <a:cubicBezTo>
                    <a:pt x="850" y="794"/>
                    <a:pt x="857" y="815"/>
                    <a:pt x="869" y="828"/>
                  </a:cubicBezTo>
                  <a:cubicBezTo>
                    <a:pt x="865" y="819"/>
                    <a:pt x="861" y="810"/>
                    <a:pt x="858" y="804"/>
                  </a:cubicBezTo>
                  <a:cubicBezTo>
                    <a:pt x="846" y="774"/>
                    <a:pt x="851" y="744"/>
                    <a:pt x="872" y="719"/>
                  </a:cubicBezTo>
                  <a:cubicBezTo>
                    <a:pt x="920" y="662"/>
                    <a:pt x="1048" y="665"/>
                    <a:pt x="1050" y="573"/>
                  </a:cubicBezTo>
                  <a:cubicBezTo>
                    <a:pt x="1050" y="573"/>
                    <a:pt x="1051" y="573"/>
                    <a:pt x="1051" y="573"/>
                  </a:cubicBezTo>
                  <a:cubicBezTo>
                    <a:pt x="1052" y="632"/>
                    <a:pt x="992" y="658"/>
                    <a:pt x="946" y="678"/>
                  </a:cubicBezTo>
                  <a:cubicBezTo>
                    <a:pt x="915" y="691"/>
                    <a:pt x="880" y="708"/>
                    <a:pt x="865" y="740"/>
                  </a:cubicBezTo>
                  <a:cubicBezTo>
                    <a:pt x="857" y="758"/>
                    <a:pt x="859" y="780"/>
                    <a:pt x="865" y="798"/>
                  </a:cubicBezTo>
                  <a:cubicBezTo>
                    <a:pt x="869" y="810"/>
                    <a:pt x="881" y="838"/>
                    <a:pt x="896" y="849"/>
                  </a:cubicBezTo>
                  <a:cubicBezTo>
                    <a:pt x="887" y="836"/>
                    <a:pt x="883" y="820"/>
                    <a:pt x="886" y="805"/>
                  </a:cubicBezTo>
                  <a:cubicBezTo>
                    <a:pt x="877" y="761"/>
                    <a:pt x="931" y="730"/>
                    <a:pt x="963" y="714"/>
                  </a:cubicBezTo>
                  <a:cubicBezTo>
                    <a:pt x="1009" y="690"/>
                    <a:pt x="1108" y="655"/>
                    <a:pt x="1089" y="587"/>
                  </a:cubicBezTo>
                  <a:cubicBezTo>
                    <a:pt x="1066" y="572"/>
                    <a:pt x="1035" y="563"/>
                    <a:pt x="1014" y="556"/>
                  </a:cubicBezTo>
                  <a:close/>
                  <a:moveTo>
                    <a:pt x="1090" y="588"/>
                  </a:moveTo>
                  <a:cubicBezTo>
                    <a:pt x="1103" y="634"/>
                    <a:pt x="1057" y="669"/>
                    <a:pt x="1022" y="689"/>
                  </a:cubicBezTo>
                  <a:cubicBezTo>
                    <a:pt x="986" y="709"/>
                    <a:pt x="882" y="743"/>
                    <a:pt x="888" y="798"/>
                  </a:cubicBezTo>
                  <a:cubicBezTo>
                    <a:pt x="889" y="796"/>
                    <a:pt x="889" y="795"/>
                    <a:pt x="890" y="793"/>
                  </a:cubicBezTo>
                  <a:cubicBezTo>
                    <a:pt x="892" y="790"/>
                    <a:pt x="896" y="792"/>
                    <a:pt x="897" y="795"/>
                  </a:cubicBezTo>
                  <a:cubicBezTo>
                    <a:pt x="898" y="816"/>
                    <a:pt x="907" y="836"/>
                    <a:pt x="921" y="850"/>
                  </a:cubicBezTo>
                  <a:cubicBezTo>
                    <a:pt x="921" y="848"/>
                    <a:pt x="921" y="846"/>
                    <a:pt x="921" y="843"/>
                  </a:cubicBezTo>
                  <a:cubicBezTo>
                    <a:pt x="921" y="842"/>
                    <a:pt x="922" y="842"/>
                    <a:pt x="922" y="842"/>
                  </a:cubicBezTo>
                  <a:cubicBezTo>
                    <a:pt x="915" y="822"/>
                    <a:pt x="910" y="802"/>
                    <a:pt x="909" y="781"/>
                  </a:cubicBezTo>
                  <a:cubicBezTo>
                    <a:pt x="909" y="777"/>
                    <a:pt x="914" y="777"/>
                    <a:pt x="914" y="781"/>
                  </a:cubicBezTo>
                  <a:cubicBezTo>
                    <a:pt x="917" y="806"/>
                    <a:pt x="923" y="830"/>
                    <a:pt x="933" y="853"/>
                  </a:cubicBezTo>
                  <a:cubicBezTo>
                    <a:pt x="933" y="845"/>
                    <a:pt x="935" y="837"/>
                    <a:pt x="939" y="831"/>
                  </a:cubicBezTo>
                  <a:cubicBezTo>
                    <a:pt x="936" y="824"/>
                    <a:pt x="933" y="817"/>
                    <a:pt x="930" y="811"/>
                  </a:cubicBezTo>
                  <a:cubicBezTo>
                    <a:pt x="926" y="803"/>
                    <a:pt x="922" y="787"/>
                    <a:pt x="932" y="782"/>
                  </a:cubicBezTo>
                  <a:cubicBezTo>
                    <a:pt x="943" y="778"/>
                    <a:pt x="957" y="790"/>
                    <a:pt x="966" y="799"/>
                  </a:cubicBezTo>
                  <a:cubicBezTo>
                    <a:pt x="966" y="795"/>
                    <a:pt x="967" y="791"/>
                    <a:pt x="967" y="787"/>
                  </a:cubicBezTo>
                  <a:cubicBezTo>
                    <a:pt x="968" y="784"/>
                    <a:pt x="972" y="754"/>
                    <a:pt x="976" y="751"/>
                  </a:cubicBezTo>
                  <a:cubicBezTo>
                    <a:pt x="977" y="749"/>
                    <a:pt x="978" y="746"/>
                    <a:pt x="980" y="744"/>
                  </a:cubicBezTo>
                  <a:cubicBezTo>
                    <a:pt x="980" y="743"/>
                    <a:pt x="982" y="744"/>
                    <a:pt x="982" y="745"/>
                  </a:cubicBezTo>
                  <a:cubicBezTo>
                    <a:pt x="980" y="750"/>
                    <a:pt x="978" y="756"/>
                    <a:pt x="976" y="762"/>
                  </a:cubicBezTo>
                  <a:cubicBezTo>
                    <a:pt x="975" y="769"/>
                    <a:pt x="974" y="777"/>
                    <a:pt x="974" y="776"/>
                  </a:cubicBezTo>
                  <a:cubicBezTo>
                    <a:pt x="974" y="785"/>
                    <a:pt x="975" y="794"/>
                    <a:pt x="977" y="803"/>
                  </a:cubicBezTo>
                  <a:cubicBezTo>
                    <a:pt x="977" y="804"/>
                    <a:pt x="978" y="809"/>
                    <a:pt x="979" y="814"/>
                  </a:cubicBezTo>
                  <a:cubicBezTo>
                    <a:pt x="979" y="808"/>
                    <a:pt x="979" y="802"/>
                    <a:pt x="980" y="796"/>
                  </a:cubicBezTo>
                  <a:cubicBezTo>
                    <a:pt x="983" y="771"/>
                    <a:pt x="992" y="746"/>
                    <a:pt x="1004" y="723"/>
                  </a:cubicBezTo>
                  <a:cubicBezTo>
                    <a:pt x="1004" y="722"/>
                    <a:pt x="1006" y="723"/>
                    <a:pt x="1005" y="724"/>
                  </a:cubicBezTo>
                  <a:cubicBezTo>
                    <a:pt x="992" y="751"/>
                    <a:pt x="978" y="788"/>
                    <a:pt x="983" y="820"/>
                  </a:cubicBezTo>
                  <a:cubicBezTo>
                    <a:pt x="984" y="819"/>
                    <a:pt x="984" y="818"/>
                    <a:pt x="984" y="817"/>
                  </a:cubicBezTo>
                  <a:cubicBezTo>
                    <a:pt x="982" y="779"/>
                    <a:pt x="1011" y="739"/>
                    <a:pt x="1040" y="716"/>
                  </a:cubicBezTo>
                  <a:cubicBezTo>
                    <a:pt x="1040" y="716"/>
                    <a:pt x="1041" y="716"/>
                    <a:pt x="1040" y="717"/>
                  </a:cubicBezTo>
                  <a:cubicBezTo>
                    <a:pt x="1025" y="730"/>
                    <a:pt x="1013" y="747"/>
                    <a:pt x="1004" y="766"/>
                  </a:cubicBezTo>
                  <a:cubicBezTo>
                    <a:pt x="1004" y="767"/>
                    <a:pt x="1004" y="767"/>
                    <a:pt x="1003" y="768"/>
                  </a:cubicBezTo>
                  <a:cubicBezTo>
                    <a:pt x="1015" y="752"/>
                    <a:pt x="1033" y="738"/>
                    <a:pt x="1047" y="725"/>
                  </a:cubicBezTo>
                  <a:cubicBezTo>
                    <a:pt x="1062" y="711"/>
                    <a:pt x="1076" y="698"/>
                    <a:pt x="1090" y="684"/>
                  </a:cubicBezTo>
                  <a:cubicBezTo>
                    <a:pt x="1097" y="676"/>
                    <a:pt x="1106" y="668"/>
                    <a:pt x="1112" y="658"/>
                  </a:cubicBezTo>
                  <a:cubicBezTo>
                    <a:pt x="1118" y="646"/>
                    <a:pt x="1117" y="632"/>
                    <a:pt x="1117" y="619"/>
                  </a:cubicBezTo>
                  <a:cubicBezTo>
                    <a:pt x="1112" y="606"/>
                    <a:pt x="1102" y="596"/>
                    <a:pt x="1090" y="588"/>
                  </a:cubicBezTo>
                  <a:close/>
                  <a:moveTo>
                    <a:pt x="1090" y="704"/>
                  </a:moveTo>
                  <a:cubicBezTo>
                    <a:pt x="1076" y="718"/>
                    <a:pt x="1061" y="732"/>
                    <a:pt x="1045" y="743"/>
                  </a:cubicBezTo>
                  <a:cubicBezTo>
                    <a:pt x="1041" y="745"/>
                    <a:pt x="1037" y="748"/>
                    <a:pt x="1034" y="750"/>
                  </a:cubicBezTo>
                  <a:cubicBezTo>
                    <a:pt x="1045" y="749"/>
                    <a:pt x="1056" y="749"/>
                    <a:pt x="1067" y="748"/>
                  </a:cubicBezTo>
                  <a:cubicBezTo>
                    <a:pt x="1079" y="748"/>
                    <a:pt x="1092" y="746"/>
                    <a:pt x="1104" y="748"/>
                  </a:cubicBezTo>
                  <a:cubicBezTo>
                    <a:pt x="1104" y="746"/>
                    <a:pt x="1103" y="744"/>
                    <a:pt x="1104" y="742"/>
                  </a:cubicBezTo>
                  <a:cubicBezTo>
                    <a:pt x="1105" y="733"/>
                    <a:pt x="1112" y="721"/>
                    <a:pt x="1119" y="714"/>
                  </a:cubicBezTo>
                  <a:cubicBezTo>
                    <a:pt x="1113" y="701"/>
                    <a:pt x="1112" y="690"/>
                    <a:pt x="1113" y="676"/>
                  </a:cubicBezTo>
                  <a:cubicBezTo>
                    <a:pt x="1106" y="686"/>
                    <a:pt x="1098" y="696"/>
                    <a:pt x="1090" y="704"/>
                  </a:cubicBezTo>
                  <a:close/>
                  <a:moveTo>
                    <a:pt x="1113" y="760"/>
                  </a:moveTo>
                  <a:cubicBezTo>
                    <a:pt x="1115" y="767"/>
                    <a:pt x="1115" y="759"/>
                    <a:pt x="1115" y="757"/>
                  </a:cubicBezTo>
                  <a:cubicBezTo>
                    <a:pt x="1116" y="752"/>
                    <a:pt x="1117" y="747"/>
                    <a:pt x="1117" y="742"/>
                  </a:cubicBezTo>
                  <a:cubicBezTo>
                    <a:pt x="1117" y="740"/>
                    <a:pt x="1117" y="737"/>
                    <a:pt x="1117" y="735"/>
                  </a:cubicBezTo>
                  <a:cubicBezTo>
                    <a:pt x="1113" y="743"/>
                    <a:pt x="1111" y="752"/>
                    <a:pt x="1113" y="760"/>
                  </a:cubicBezTo>
                  <a:close/>
                  <a:moveTo>
                    <a:pt x="1102" y="874"/>
                  </a:moveTo>
                  <a:cubicBezTo>
                    <a:pt x="1126" y="864"/>
                    <a:pt x="1113" y="854"/>
                    <a:pt x="1117" y="841"/>
                  </a:cubicBezTo>
                  <a:cubicBezTo>
                    <a:pt x="1119" y="836"/>
                    <a:pt x="1121" y="833"/>
                    <a:pt x="1125" y="832"/>
                  </a:cubicBezTo>
                  <a:cubicBezTo>
                    <a:pt x="1124" y="831"/>
                    <a:pt x="1124" y="830"/>
                    <a:pt x="1125" y="829"/>
                  </a:cubicBezTo>
                  <a:cubicBezTo>
                    <a:pt x="1125" y="828"/>
                    <a:pt x="1125" y="827"/>
                    <a:pt x="1126" y="826"/>
                  </a:cubicBezTo>
                  <a:cubicBezTo>
                    <a:pt x="1126" y="825"/>
                    <a:pt x="1125" y="824"/>
                    <a:pt x="1125" y="823"/>
                  </a:cubicBezTo>
                  <a:cubicBezTo>
                    <a:pt x="1122" y="824"/>
                    <a:pt x="1119" y="826"/>
                    <a:pt x="1117" y="829"/>
                  </a:cubicBezTo>
                  <a:cubicBezTo>
                    <a:pt x="1116" y="830"/>
                    <a:pt x="1115" y="830"/>
                    <a:pt x="1114" y="828"/>
                  </a:cubicBezTo>
                  <a:cubicBezTo>
                    <a:pt x="1112" y="819"/>
                    <a:pt x="1123" y="816"/>
                    <a:pt x="1127" y="811"/>
                  </a:cubicBezTo>
                  <a:cubicBezTo>
                    <a:pt x="1127" y="810"/>
                    <a:pt x="1127" y="810"/>
                    <a:pt x="1127" y="809"/>
                  </a:cubicBezTo>
                  <a:cubicBezTo>
                    <a:pt x="1127" y="808"/>
                    <a:pt x="1127" y="807"/>
                    <a:pt x="1128" y="806"/>
                  </a:cubicBezTo>
                  <a:cubicBezTo>
                    <a:pt x="1126" y="803"/>
                    <a:pt x="1126" y="799"/>
                    <a:pt x="1126" y="796"/>
                  </a:cubicBezTo>
                  <a:cubicBezTo>
                    <a:pt x="1126" y="794"/>
                    <a:pt x="1126" y="792"/>
                    <a:pt x="1126" y="790"/>
                  </a:cubicBezTo>
                  <a:cubicBezTo>
                    <a:pt x="1126" y="790"/>
                    <a:pt x="1125" y="790"/>
                    <a:pt x="1125" y="789"/>
                  </a:cubicBezTo>
                  <a:cubicBezTo>
                    <a:pt x="1122" y="788"/>
                    <a:pt x="1121" y="785"/>
                    <a:pt x="1122" y="782"/>
                  </a:cubicBezTo>
                  <a:cubicBezTo>
                    <a:pt x="1125" y="769"/>
                    <a:pt x="1134" y="771"/>
                    <a:pt x="1140" y="762"/>
                  </a:cubicBezTo>
                  <a:cubicBezTo>
                    <a:pt x="1149" y="750"/>
                    <a:pt x="1135" y="737"/>
                    <a:pt x="1127" y="727"/>
                  </a:cubicBezTo>
                  <a:cubicBezTo>
                    <a:pt x="1128" y="737"/>
                    <a:pt x="1125" y="749"/>
                    <a:pt x="1123" y="758"/>
                  </a:cubicBezTo>
                  <a:cubicBezTo>
                    <a:pt x="1122" y="764"/>
                    <a:pt x="1120" y="777"/>
                    <a:pt x="1111" y="776"/>
                  </a:cubicBezTo>
                  <a:cubicBezTo>
                    <a:pt x="1108" y="775"/>
                    <a:pt x="1106" y="774"/>
                    <a:pt x="1105" y="771"/>
                  </a:cubicBezTo>
                  <a:cubicBezTo>
                    <a:pt x="1104" y="767"/>
                    <a:pt x="1105" y="762"/>
                    <a:pt x="1105" y="757"/>
                  </a:cubicBezTo>
                  <a:cubicBezTo>
                    <a:pt x="1105" y="756"/>
                    <a:pt x="1105" y="755"/>
                    <a:pt x="1105" y="754"/>
                  </a:cubicBezTo>
                  <a:cubicBezTo>
                    <a:pt x="1092" y="757"/>
                    <a:pt x="1079" y="757"/>
                    <a:pt x="1067" y="758"/>
                  </a:cubicBezTo>
                  <a:cubicBezTo>
                    <a:pt x="1053" y="758"/>
                    <a:pt x="1037" y="761"/>
                    <a:pt x="1023" y="758"/>
                  </a:cubicBezTo>
                  <a:cubicBezTo>
                    <a:pt x="1012" y="768"/>
                    <a:pt x="1004" y="778"/>
                    <a:pt x="998" y="792"/>
                  </a:cubicBezTo>
                  <a:cubicBezTo>
                    <a:pt x="997" y="799"/>
                    <a:pt x="995" y="806"/>
                    <a:pt x="994" y="813"/>
                  </a:cubicBezTo>
                  <a:cubicBezTo>
                    <a:pt x="993" y="822"/>
                    <a:pt x="991" y="831"/>
                    <a:pt x="995" y="840"/>
                  </a:cubicBezTo>
                  <a:cubicBezTo>
                    <a:pt x="996" y="843"/>
                    <a:pt x="998" y="846"/>
                    <a:pt x="1000" y="849"/>
                  </a:cubicBezTo>
                  <a:cubicBezTo>
                    <a:pt x="1005" y="853"/>
                    <a:pt x="1010" y="857"/>
                    <a:pt x="1016" y="859"/>
                  </a:cubicBezTo>
                  <a:cubicBezTo>
                    <a:pt x="1033" y="867"/>
                    <a:pt x="1051" y="870"/>
                    <a:pt x="1069" y="873"/>
                  </a:cubicBezTo>
                  <a:cubicBezTo>
                    <a:pt x="1079" y="874"/>
                    <a:pt x="1093" y="878"/>
                    <a:pt x="1102" y="874"/>
                  </a:cubicBezTo>
                  <a:close/>
                  <a:moveTo>
                    <a:pt x="1044" y="978"/>
                  </a:moveTo>
                  <a:cubicBezTo>
                    <a:pt x="1045" y="979"/>
                    <a:pt x="1045" y="981"/>
                    <a:pt x="1045" y="982"/>
                  </a:cubicBezTo>
                  <a:cubicBezTo>
                    <a:pt x="1046" y="976"/>
                    <a:pt x="1047" y="971"/>
                    <a:pt x="1049" y="965"/>
                  </a:cubicBezTo>
                  <a:cubicBezTo>
                    <a:pt x="1057" y="943"/>
                    <a:pt x="1064" y="914"/>
                    <a:pt x="1049" y="893"/>
                  </a:cubicBezTo>
                  <a:cubicBezTo>
                    <a:pt x="1045" y="894"/>
                    <a:pt x="1041" y="896"/>
                    <a:pt x="1038" y="898"/>
                  </a:cubicBezTo>
                  <a:cubicBezTo>
                    <a:pt x="1040" y="924"/>
                    <a:pt x="1042" y="951"/>
                    <a:pt x="1044" y="978"/>
                  </a:cubicBezTo>
                  <a:close/>
                  <a:moveTo>
                    <a:pt x="1035" y="1029"/>
                  </a:moveTo>
                  <a:cubicBezTo>
                    <a:pt x="1032" y="986"/>
                    <a:pt x="1029" y="943"/>
                    <a:pt x="1031" y="901"/>
                  </a:cubicBezTo>
                  <a:cubicBezTo>
                    <a:pt x="1029" y="902"/>
                    <a:pt x="1027" y="903"/>
                    <a:pt x="1025" y="904"/>
                  </a:cubicBezTo>
                  <a:cubicBezTo>
                    <a:pt x="1010" y="929"/>
                    <a:pt x="1016" y="973"/>
                    <a:pt x="1015" y="1001"/>
                  </a:cubicBezTo>
                  <a:cubicBezTo>
                    <a:pt x="1014" y="1031"/>
                    <a:pt x="1008" y="1059"/>
                    <a:pt x="1004" y="1088"/>
                  </a:cubicBezTo>
                  <a:cubicBezTo>
                    <a:pt x="1004" y="1089"/>
                    <a:pt x="1003" y="1089"/>
                    <a:pt x="1003" y="1090"/>
                  </a:cubicBezTo>
                  <a:cubicBezTo>
                    <a:pt x="1028" y="1096"/>
                    <a:pt x="1025" y="1044"/>
                    <a:pt x="1025" y="1034"/>
                  </a:cubicBezTo>
                  <a:cubicBezTo>
                    <a:pt x="1027" y="999"/>
                    <a:pt x="1027" y="965"/>
                    <a:pt x="1026" y="930"/>
                  </a:cubicBezTo>
                  <a:cubicBezTo>
                    <a:pt x="1026" y="928"/>
                    <a:pt x="1030" y="928"/>
                    <a:pt x="1030" y="930"/>
                  </a:cubicBezTo>
                  <a:cubicBezTo>
                    <a:pt x="1031" y="976"/>
                    <a:pt x="1031" y="1022"/>
                    <a:pt x="1028" y="1068"/>
                  </a:cubicBezTo>
                  <a:cubicBezTo>
                    <a:pt x="1026" y="1087"/>
                    <a:pt x="1014" y="1108"/>
                    <a:pt x="995" y="1095"/>
                  </a:cubicBezTo>
                  <a:cubicBezTo>
                    <a:pt x="993" y="1095"/>
                    <a:pt x="992" y="1094"/>
                    <a:pt x="990" y="1094"/>
                  </a:cubicBezTo>
                  <a:cubicBezTo>
                    <a:pt x="985" y="1091"/>
                    <a:pt x="981" y="1086"/>
                    <a:pt x="982" y="1080"/>
                  </a:cubicBezTo>
                  <a:cubicBezTo>
                    <a:pt x="976" y="1070"/>
                    <a:pt x="972" y="1058"/>
                    <a:pt x="967" y="1049"/>
                  </a:cubicBezTo>
                  <a:cubicBezTo>
                    <a:pt x="966" y="1046"/>
                    <a:pt x="965" y="1043"/>
                    <a:pt x="963" y="1040"/>
                  </a:cubicBezTo>
                  <a:cubicBezTo>
                    <a:pt x="961" y="1040"/>
                    <a:pt x="959" y="1039"/>
                    <a:pt x="959" y="1037"/>
                  </a:cubicBezTo>
                  <a:cubicBezTo>
                    <a:pt x="958" y="1033"/>
                    <a:pt x="957" y="1029"/>
                    <a:pt x="956" y="1025"/>
                  </a:cubicBezTo>
                  <a:cubicBezTo>
                    <a:pt x="951" y="1013"/>
                    <a:pt x="946" y="1001"/>
                    <a:pt x="940" y="989"/>
                  </a:cubicBezTo>
                  <a:cubicBezTo>
                    <a:pt x="950" y="1025"/>
                    <a:pt x="961" y="1060"/>
                    <a:pt x="979" y="1093"/>
                  </a:cubicBezTo>
                  <a:cubicBezTo>
                    <a:pt x="980" y="1094"/>
                    <a:pt x="981" y="1096"/>
                    <a:pt x="982" y="1098"/>
                  </a:cubicBezTo>
                  <a:cubicBezTo>
                    <a:pt x="983" y="1101"/>
                    <a:pt x="984" y="1103"/>
                    <a:pt x="986" y="1106"/>
                  </a:cubicBezTo>
                  <a:cubicBezTo>
                    <a:pt x="987" y="1109"/>
                    <a:pt x="989" y="1111"/>
                    <a:pt x="991" y="1113"/>
                  </a:cubicBezTo>
                  <a:cubicBezTo>
                    <a:pt x="1022" y="1106"/>
                    <a:pt x="1022" y="1106"/>
                    <a:pt x="1022" y="1106"/>
                  </a:cubicBezTo>
                  <a:cubicBezTo>
                    <a:pt x="1022" y="1104"/>
                    <a:pt x="1023" y="1102"/>
                    <a:pt x="1024" y="1101"/>
                  </a:cubicBezTo>
                  <a:cubicBezTo>
                    <a:pt x="1026" y="1097"/>
                    <a:pt x="1028" y="1093"/>
                    <a:pt x="1029" y="1090"/>
                  </a:cubicBezTo>
                  <a:cubicBezTo>
                    <a:pt x="1034" y="1079"/>
                    <a:pt x="1038" y="1072"/>
                    <a:pt x="1038" y="1060"/>
                  </a:cubicBezTo>
                  <a:cubicBezTo>
                    <a:pt x="1038" y="1049"/>
                    <a:pt x="1036" y="1039"/>
                    <a:pt x="1035" y="1029"/>
                  </a:cubicBezTo>
                  <a:close/>
                  <a:moveTo>
                    <a:pt x="1028" y="1107"/>
                  </a:moveTo>
                  <a:cubicBezTo>
                    <a:pt x="1028" y="1108"/>
                    <a:pt x="1027" y="1109"/>
                    <a:pt x="1027" y="1109"/>
                  </a:cubicBezTo>
                  <a:cubicBezTo>
                    <a:pt x="1025" y="1112"/>
                    <a:pt x="1022" y="1115"/>
                    <a:pt x="1019" y="1118"/>
                  </a:cubicBezTo>
                  <a:cubicBezTo>
                    <a:pt x="1014" y="1152"/>
                    <a:pt x="1003" y="1191"/>
                    <a:pt x="976" y="1213"/>
                  </a:cubicBezTo>
                  <a:cubicBezTo>
                    <a:pt x="975" y="1214"/>
                    <a:pt x="975" y="1214"/>
                    <a:pt x="975" y="1214"/>
                  </a:cubicBezTo>
                  <a:cubicBezTo>
                    <a:pt x="975" y="1220"/>
                    <a:pt x="975" y="1227"/>
                    <a:pt x="974" y="1233"/>
                  </a:cubicBezTo>
                  <a:cubicBezTo>
                    <a:pt x="993" y="1216"/>
                    <a:pt x="1004" y="1188"/>
                    <a:pt x="1012" y="1165"/>
                  </a:cubicBezTo>
                  <a:cubicBezTo>
                    <a:pt x="1019" y="1146"/>
                    <a:pt x="1023" y="1127"/>
                    <a:pt x="1028" y="1107"/>
                  </a:cubicBezTo>
                  <a:close/>
                  <a:moveTo>
                    <a:pt x="1010" y="1205"/>
                  </a:moveTo>
                  <a:cubicBezTo>
                    <a:pt x="1002" y="1224"/>
                    <a:pt x="992" y="1244"/>
                    <a:pt x="974" y="1251"/>
                  </a:cubicBezTo>
                  <a:cubicBezTo>
                    <a:pt x="974" y="1251"/>
                    <a:pt x="974" y="1251"/>
                    <a:pt x="974" y="1251"/>
                  </a:cubicBezTo>
                  <a:cubicBezTo>
                    <a:pt x="976" y="1251"/>
                    <a:pt x="978" y="1251"/>
                    <a:pt x="981" y="1252"/>
                  </a:cubicBezTo>
                  <a:cubicBezTo>
                    <a:pt x="989" y="1253"/>
                    <a:pt x="997" y="1257"/>
                    <a:pt x="1005" y="1261"/>
                  </a:cubicBezTo>
                  <a:cubicBezTo>
                    <a:pt x="1012" y="1244"/>
                    <a:pt x="1020" y="1230"/>
                    <a:pt x="1032" y="1218"/>
                  </a:cubicBezTo>
                  <a:cubicBezTo>
                    <a:pt x="1032" y="1218"/>
                    <a:pt x="1033" y="1217"/>
                    <a:pt x="1034" y="1216"/>
                  </a:cubicBezTo>
                  <a:cubicBezTo>
                    <a:pt x="1025" y="1213"/>
                    <a:pt x="1017" y="1209"/>
                    <a:pt x="1010" y="1205"/>
                  </a:cubicBezTo>
                  <a:close/>
                  <a:moveTo>
                    <a:pt x="1011" y="1265"/>
                  </a:moveTo>
                  <a:cubicBezTo>
                    <a:pt x="1011" y="1265"/>
                    <a:pt x="1011" y="1265"/>
                    <a:pt x="1011" y="1265"/>
                  </a:cubicBezTo>
                  <a:cubicBezTo>
                    <a:pt x="1011" y="1265"/>
                    <a:pt x="1011" y="1265"/>
                    <a:pt x="1011" y="1265"/>
                  </a:cubicBezTo>
                  <a:cubicBezTo>
                    <a:pt x="1011" y="1265"/>
                    <a:pt x="1011" y="1265"/>
                    <a:pt x="1011" y="1265"/>
                  </a:cubicBezTo>
                  <a:close/>
                  <a:moveTo>
                    <a:pt x="1039" y="1217"/>
                  </a:moveTo>
                  <a:cubicBezTo>
                    <a:pt x="1036" y="1220"/>
                    <a:pt x="1033" y="1223"/>
                    <a:pt x="1031" y="1226"/>
                  </a:cubicBezTo>
                  <a:cubicBezTo>
                    <a:pt x="1028" y="1231"/>
                    <a:pt x="1026" y="1236"/>
                    <a:pt x="1024" y="1240"/>
                  </a:cubicBezTo>
                  <a:cubicBezTo>
                    <a:pt x="1023" y="1242"/>
                    <a:pt x="1022" y="1243"/>
                    <a:pt x="1022" y="1245"/>
                  </a:cubicBezTo>
                  <a:cubicBezTo>
                    <a:pt x="1025" y="1240"/>
                    <a:pt x="1028" y="1234"/>
                    <a:pt x="1032" y="1229"/>
                  </a:cubicBezTo>
                  <a:cubicBezTo>
                    <a:pt x="1034" y="1227"/>
                    <a:pt x="1041" y="1223"/>
                    <a:pt x="1046" y="1218"/>
                  </a:cubicBezTo>
                  <a:cubicBezTo>
                    <a:pt x="1044" y="1218"/>
                    <a:pt x="1041" y="1218"/>
                    <a:pt x="1039" y="1217"/>
                  </a:cubicBezTo>
                  <a:close/>
                  <a:moveTo>
                    <a:pt x="1043" y="1229"/>
                  </a:moveTo>
                  <a:cubicBezTo>
                    <a:pt x="1042" y="1237"/>
                    <a:pt x="1042" y="1244"/>
                    <a:pt x="1043" y="1251"/>
                  </a:cubicBezTo>
                  <a:cubicBezTo>
                    <a:pt x="1043" y="1251"/>
                    <a:pt x="1044" y="1251"/>
                    <a:pt x="1044" y="1251"/>
                  </a:cubicBezTo>
                  <a:cubicBezTo>
                    <a:pt x="1047" y="1239"/>
                    <a:pt x="1053" y="1228"/>
                    <a:pt x="1062" y="1220"/>
                  </a:cubicBezTo>
                  <a:cubicBezTo>
                    <a:pt x="1061" y="1220"/>
                    <a:pt x="1059" y="1219"/>
                    <a:pt x="1057" y="1219"/>
                  </a:cubicBezTo>
                  <a:cubicBezTo>
                    <a:pt x="1054" y="1221"/>
                    <a:pt x="1051" y="1223"/>
                    <a:pt x="1048" y="1225"/>
                  </a:cubicBezTo>
                  <a:cubicBezTo>
                    <a:pt x="1046" y="1227"/>
                    <a:pt x="1044" y="1228"/>
                    <a:pt x="1043" y="1229"/>
                  </a:cubicBezTo>
                  <a:close/>
                  <a:moveTo>
                    <a:pt x="1065" y="1221"/>
                  </a:moveTo>
                  <a:cubicBezTo>
                    <a:pt x="1055" y="1228"/>
                    <a:pt x="1050" y="1241"/>
                    <a:pt x="1047" y="1253"/>
                  </a:cubicBezTo>
                  <a:cubicBezTo>
                    <a:pt x="1050" y="1255"/>
                    <a:pt x="1053" y="1258"/>
                    <a:pt x="1056" y="1261"/>
                  </a:cubicBezTo>
                  <a:cubicBezTo>
                    <a:pt x="1057" y="1261"/>
                    <a:pt x="1059" y="1262"/>
                    <a:pt x="1060" y="1262"/>
                  </a:cubicBezTo>
                  <a:cubicBezTo>
                    <a:pt x="1068" y="1266"/>
                    <a:pt x="1079" y="1267"/>
                    <a:pt x="1086" y="1272"/>
                  </a:cubicBezTo>
                  <a:cubicBezTo>
                    <a:pt x="1089" y="1272"/>
                    <a:pt x="1093" y="1272"/>
                    <a:pt x="1096" y="1272"/>
                  </a:cubicBezTo>
                  <a:cubicBezTo>
                    <a:pt x="1101" y="1272"/>
                    <a:pt x="1107" y="1271"/>
                    <a:pt x="1113" y="1271"/>
                  </a:cubicBezTo>
                  <a:cubicBezTo>
                    <a:pt x="1116" y="1267"/>
                    <a:pt x="1122" y="1263"/>
                    <a:pt x="1127" y="1264"/>
                  </a:cubicBezTo>
                  <a:cubicBezTo>
                    <a:pt x="1132" y="1265"/>
                    <a:pt x="1135" y="1268"/>
                    <a:pt x="1139" y="1270"/>
                  </a:cubicBezTo>
                  <a:cubicBezTo>
                    <a:pt x="1145" y="1268"/>
                    <a:pt x="1153" y="1263"/>
                    <a:pt x="1160" y="1266"/>
                  </a:cubicBezTo>
                  <a:cubicBezTo>
                    <a:pt x="1163" y="1267"/>
                    <a:pt x="1163" y="1269"/>
                    <a:pt x="1166" y="1271"/>
                  </a:cubicBezTo>
                  <a:cubicBezTo>
                    <a:pt x="1175" y="1278"/>
                    <a:pt x="1179" y="1278"/>
                    <a:pt x="1190" y="1279"/>
                  </a:cubicBezTo>
                  <a:cubicBezTo>
                    <a:pt x="1205" y="1281"/>
                    <a:pt x="1214" y="1285"/>
                    <a:pt x="1223" y="1295"/>
                  </a:cubicBezTo>
                  <a:cubicBezTo>
                    <a:pt x="1231" y="1298"/>
                    <a:pt x="1238" y="1301"/>
                    <a:pt x="1244" y="1305"/>
                  </a:cubicBezTo>
                  <a:cubicBezTo>
                    <a:pt x="1244" y="1305"/>
                    <a:pt x="1245" y="1305"/>
                    <a:pt x="1245" y="1305"/>
                  </a:cubicBezTo>
                  <a:cubicBezTo>
                    <a:pt x="1246" y="1305"/>
                    <a:pt x="1231" y="1281"/>
                    <a:pt x="1230" y="1280"/>
                  </a:cubicBezTo>
                  <a:cubicBezTo>
                    <a:pt x="1222" y="1273"/>
                    <a:pt x="1213" y="1270"/>
                    <a:pt x="1203" y="1267"/>
                  </a:cubicBezTo>
                  <a:cubicBezTo>
                    <a:pt x="1188" y="1261"/>
                    <a:pt x="1174" y="1253"/>
                    <a:pt x="1159" y="1245"/>
                  </a:cubicBezTo>
                  <a:cubicBezTo>
                    <a:pt x="1129" y="1229"/>
                    <a:pt x="1097" y="1228"/>
                    <a:pt x="1065" y="1221"/>
                  </a:cubicBezTo>
                  <a:close/>
                  <a:moveTo>
                    <a:pt x="1252" y="1296"/>
                  </a:moveTo>
                  <a:cubicBezTo>
                    <a:pt x="1252" y="1293"/>
                    <a:pt x="1251" y="1290"/>
                    <a:pt x="1247" y="1287"/>
                  </a:cubicBezTo>
                  <a:cubicBezTo>
                    <a:pt x="1247" y="1287"/>
                    <a:pt x="1247" y="1287"/>
                    <a:pt x="1247" y="1287"/>
                  </a:cubicBezTo>
                  <a:cubicBezTo>
                    <a:pt x="1246" y="1287"/>
                    <a:pt x="1246" y="1287"/>
                    <a:pt x="1246" y="1287"/>
                  </a:cubicBezTo>
                  <a:cubicBezTo>
                    <a:pt x="1248" y="1290"/>
                    <a:pt x="1250" y="1293"/>
                    <a:pt x="1252" y="1296"/>
                  </a:cubicBezTo>
                  <a:close/>
                  <a:moveTo>
                    <a:pt x="1258" y="1293"/>
                  </a:moveTo>
                  <a:cubicBezTo>
                    <a:pt x="1259" y="1296"/>
                    <a:pt x="1259" y="1298"/>
                    <a:pt x="1257" y="1300"/>
                  </a:cubicBezTo>
                  <a:cubicBezTo>
                    <a:pt x="1259" y="1300"/>
                    <a:pt x="1260" y="1299"/>
                    <a:pt x="1260" y="1299"/>
                  </a:cubicBezTo>
                  <a:cubicBezTo>
                    <a:pt x="1260" y="1298"/>
                    <a:pt x="1259" y="1295"/>
                    <a:pt x="1258" y="1293"/>
                  </a:cubicBezTo>
                  <a:close/>
                  <a:moveTo>
                    <a:pt x="1095" y="1336"/>
                  </a:moveTo>
                  <a:cubicBezTo>
                    <a:pt x="1107" y="1335"/>
                    <a:pt x="1117" y="1329"/>
                    <a:pt x="1129" y="1326"/>
                  </a:cubicBezTo>
                  <a:cubicBezTo>
                    <a:pt x="1142" y="1323"/>
                    <a:pt x="1154" y="1324"/>
                    <a:pt x="1166" y="1327"/>
                  </a:cubicBezTo>
                  <a:cubicBezTo>
                    <a:pt x="1167" y="1326"/>
                    <a:pt x="1168" y="1326"/>
                    <a:pt x="1169" y="1326"/>
                  </a:cubicBezTo>
                  <a:cubicBezTo>
                    <a:pt x="1180" y="1326"/>
                    <a:pt x="1187" y="1332"/>
                    <a:pt x="1196" y="1336"/>
                  </a:cubicBezTo>
                  <a:cubicBezTo>
                    <a:pt x="1203" y="1339"/>
                    <a:pt x="1219" y="1344"/>
                    <a:pt x="1229" y="1343"/>
                  </a:cubicBezTo>
                  <a:cubicBezTo>
                    <a:pt x="1214" y="1334"/>
                    <a:pt x="1198" y="1328"/>
                    <a:pt x="1181" y="1320"/>
                  </a:cubicBezTo>
                  <a:cubicBezTo>
                    <a:pt x="1180" y="1319"/>
                    <a:pt x="1181" y="1317"/>
                    <a:pt x="1182" y="1317"/>
                  </a:cubicBezTo>
                  <a:cubicBezTo>
                    <a:pt x="1202" y="1317"/>
                    <a:pt x="1223" y="1328"/>
                    <a:pt x="1240" y="1338"/>
                  </a:cubicBezTo>
                  <a:cubicBezTo>
                    <a:pt x="1233" y="1332"/>
                    <a:pt x="1223" y="1327"/>
                    <a:pt x="1215" y="1323"/>
                  </a:cubicBezTo>
                  <a:cubicBezTo>
                    <a:pt x="1204" y="1317"/>
                    <a:pt x="1194" y="1311"/>
                    <a:pt x="1183" y="1308"/>
                  </a:cubicBezTo>
                  <a:cubicBezTo>
                    <a:pt x="1182" y="1307"/>
                    <a:pt x="1182" y="1306"/>
                    <a:pt x="1183" y="1306"/>
                  </a:cubicBezTo>
                  <a:cubicBezTo>
                    <a:pt x="1196" y="1306"/>
                    <a:pt x="1206" y="1313"/>
                    <a:pt x="1217" y="1318"/>
                  </a:cubicBezTo>
                  <a:cubicBezTo>
                    <a:pt x="1227" y="1323"/>
                    <a:pt x="1240" y="1326"/>
                    <a:pt x="1248" y="1333"/>
                  </a:cubicBezTo>
                  <a:cubicBezTo>
                    <a:pt x="1251" y="1332"/>
                    <a:pt x="1253" y="1331"/>
                    <a:pt x="1253" y="1331"/>
                  </a:cubicBezTo>
                  <a:cubicBezTo>
                    <a:pt x="1257" y="1330"/>
                    <a:pt x="1257" y="1329"/>
                    <a:pt x="1253" y="1329"/>
                  </a:cubicBezTo>
                  <a:cubicBezTo>
                    <a:pt x="1249" y="1326"/>
                    <a:pt x="1249" y="1326"/>
                    <a:pt x="1249" y="1326"/>
                  </a:cubicBezTo>
                  <a:cubicBezTo>
                    <a:pt x="1240" y="1320"/>
                    <a:pt x="1232" y="1315"/>
                    <a:pt x="1221" y="1311"/>
                  </a:cubicBezTo>
                  <a:cubicBezTo>
                    <a:pt x="1205" y="1306"/>
                    <a:pt x="1188" y="1303"/>
                    <a:pt x="1173" y="1292"/>
                  </a:cubicBezTo>
                  <a:cubicBezTo>
                    <a:pt x="1173" y="1292"/>
                    <a:pt x="1173" y="1291"/>
                    <a:pt x="1174" y="1291"/>
                  </a:cubicBezTo>
                  <a:cubicBezTo>
                    <a:pt x="1191" y="1299"/>
                    <a:pt x="1210" y="1302"/>
                    <a:pt x="1228" y="1308"/>
                  </a:cubicBezTo>
                  <a:cubicBezTo>
                    <a:pt x="1199" y="1292"/>
                    <a:pt x="1164" y="1283"/>
                    <a:pt x="1134" y="1286"/>
                  </a:cubicBezTo>
                  <a:cubicBezTo>
                    <a:pt x="1116" y="1287"/>
                    <a:pt x="1099" y="1289"/>
                    <a:pt x="1082" y="1289"/>
                  </a:cubicBezTo>
                  <a:cubicBezTo>
                    <a:pt x="1071" y="1289"/>
                    <a:pt x="1059" y="1290"/>
                    <a:pt x="1049" y="1287"/>
                  </a:cubicBezTo>
                  <a:cubicBezTo>
                    <a:pt x="1047" y="1301"/>
                    <a:pt x="1046" y="1315"/>
                    <a:pt x="1048" y="1329"/>
                  </a:cubicBezTo>
                  <a:cubicBezTo>
                    <a:pt x="1050" y="1315"/>
                    <a:pt x="1054" y="1303"/>
                    <a:pt x="1060" y="1291"/>
                  </a:cubicBezTo>
                  <a:cubicBezTo>
                    <a:pt x="1061" y="1290"/>
                    <a:pt x="1062" y="1291"/>
                    <a:pt x="1062" y="1292"/>
                  </a:cubicBezTo>
                  <a:cubicBezTo>
                    <a:pt x="1055" y="1306"/>
                    <a:pt x="1052" y="1320"/>
                    <a:pt x="1052" y="1336"/>
                  </a:cubicBezTo>
                  <a:cubicBezTo>
                    <a:pt x="1061" y="1334"/>
                    <a:pt x="1092" y="1337"/>
                    <a:pt x="1095" y="1336"/>
                  </a:cubicBezTo>
                  <a:close/>
                  <a:moveTo>
                    <a:pt x="1029" y="1366"/>
                  </a:moveTo>
                  <a:cubicBezTo>
                    <a:pt x="1030" y="1356"/>
                    <a:pt x="1029" y="1345"/>
                    <a:pt x="1031" y="1334"/>
                  </a:cubicBezTo>
                  <a:cubicBezTo>
                    <a:pt x="1034" y="1317"/>
                    <a:pt x="1035" y="1300"/>
                    <a:pt x="1036" y="1282"/>
                  </a:cubicBezTo>
                  <a:cubicBezTo>
                    <a:pt x="1006" y="1287"/>
                    <a:pt x="974" y="1282"/>
                    <a:pt x="944" y="1279"/>
                  </a:cubicBezTo>
                  <a:cubicBezTo>
                    <a:pt x="910" y="1276"/>
                    <a:pt x="876" y="1271"/>
                    <a:pt x="843" y="1266"/>
                  </a:cubicBezTo>
                  <a:cubicBezTo>
                    <a:pt x="808" y="1260"/>
                    <a:pt x="773" y="1251"/>
                    <a:pt x="738" y="1251"/>
                  </a:cubicBezTo>
                  <a:cubicBezTo>
                    <a:pt x="736" y="1252"/>
                    <a:pt x="735" y="1253"/>
                    <a:pt x="733" y="1254"/>
                  </a:cubicBezTo>
                  <a:cubicBezTo>
                    <a:pt x="732" y="1255"/>
                    <a:pt x="731" y="1254"/>
                    <a:pt x="732" y="1253"/>
                  </a:cubicBezTo>
                  <a:cubicBezTo>
                    <a:pt x="732" y="1252"/>
                    <a:pt x="733" y="1252"/>
                    <a:pt x="733" y="1251"/>
                  </a:cubicBezTo>
                  <a:cubicBezTo>
                    <a:pt x="713" y="1252"/>
                    <a:pt x="700" y="1262"/>
                    <a:pt x="684" y="1273"/>
                  </a:cubicBezTo>
                  <a:cubicBezTo>
                    <a:pt x="676" y="1279"/>
                    <a:pt x="671" y="1282"/>
                    <a:pt x="661" y="1283"/>
                  </a:cubicBezTo>
                  <a:cubicBezTo>
                    <a:pt x="656" y="1283"/>
                    <a:pt x="656" y="1276"/>
                    <a:pt x="661" y="1276"/>
                  </a:cubicBezTo>
                  <a:cubicBezTo>
                    <a:pt x="677" y="1275"/>
                    <a:pt x="690" y="1257"/>
                    <a:pt x="705" y="1250"/>
                  </a:cubicBezTo>
                  <a:cubicBezTo>
                    <a:pt x="711" y="1246"/>
                    <a:pt x="718" y="1243"/>
                    <a:pt x="725" y="1241"/>
                  </a:cubicBezTo>
                  <a:cubicBezTo>
                    <a:pt x="716" y="1242"/>
                    <a:pt x="708" y="1244"/>
                    <a:pt x="699" y="1246"/>
                  </a:cubicBezTo>
                  <a:cubicBezTo>
                    <a:pt x="699" y="1246"/>
                    <a:pt x="699" y="1246"/>
                    <a:pt x="699" y="1246"/>
                  </a:cubicBezTo>
                  <a:cubicBezTo>
                    <a:pt x="697" y="1247"/>
                    <a:pt x="695" y="1247"/>
                    <a:pt x="693" y="1248"/>
                  </a:cubicBezTo>
                  <a:cubicBezTo>
                    <a:pt x="677" y="1253"/>
                    <a:pt x="662" y="1265"/>
                    <a:pt x="645" y="1260"/>
                  </a:cubicBezTo>
                  <a:cubicBezTo>
                    <a:pt x="643" y="1260"/>
                    <a:pt x="643" y="1257"/>
                    <a:pt x="644" y="1256"/>
                  </a:cubicBezTo>
                  <a:cubicBezTo>
                    <a:pt x="658" y="1245"/>
                    <a:pt x="677" y="1243"/>
                    <a:pt x="694" y="1240"/>
                  </a:cubicBezTo>
                  <a:cubicBezTo>
                    <a:pt x="696" y="1240"/>
                    <a:pt x="698" y="1239"/>
                    <a:pt x="699" y="1239"/>
                  </a:cubicBezTo>
                  <a:cubicBezTo>
                    <a:pt x="699" y="1238"/>
                    <a:pt x="698" y="1237"/>
                    <a:pt x="699" y="1236"/>
                  </a:cubicBezTo>
                  <a:cubicBezTo>
                    <a:pt x="700" y="1235"/>
                    <a:pt x="701" y="1233"/>
                    <a:pt x="702" y="1231"/>
                  </a:cubicBezTo>
                  <a:cubicBezTo>
                    <a:pt x="703" y="1228"/>
                    <a:pt x="704" y="1225"/>
                    <a:pt x="705" y="1222"/>
                  </a:cubicBezTo>
                  <a:cubicBezTo>
                    <a:pt x="697" y="1221"/>
                    <a:pt x="689" y="1220"/>
                    <a:pt x="681" y="1220"/>
                  </a:cubicBezTo>
                  <a:cubicBezTo>
                    <a:pt x="664" y="1218"/>
                    <a:pt x="642" y="1215"/>
                    <a:pt x="624" y="1218"/>
                  </a:cubicBezTo>
                  <a:cubicBezTo>
                    <a:pt x="623" y="1219"/>
                    <a:pt x="623" y="1219"/>
                    <a:pt x="623" y="1219"/>
                  </a:cubicBezTo>
                  <a:cubicBezTo>
                    <a:pt x="619" y="1221"/>
                    <a:pt x="615" y="1222"/>
                    <a:pt x="611" y="1223"/>
                  </a:cubicBezTo>
                  <a:cubicBezTo>
                    <a:pt x="611" y="1223"/>
                    <a:pt x="611" y="1223"/>
                    <a:pt x="611" y="1223"/>
                  </a:cubicBezTo>
                  <a:cubicBezTo>
                    <a:pt x="612" y="1224"/>
                    <a:pt x="612" y="1225"/>
                    <a:pt x="613" y="1226"/>
                  </a:cubicBezTo>
                  <a:cubicBezTo>
                    <a:pt x="621" y="1240"/>
                    <a:pt x="621" y="1258"/>
                    <a:pt x="628" y="1272"/>
                  </a:cubicBezTo>
                  <a:cubicBezTo>
                    <a:pt x="640" y="1297"/>
                    <a:pt x="662" y="1323"/>
                    <a:pt x="665" y="1351"/>
                  </a:cubicBezTo>
                  <a:cubicBezTo>
                    <a:pt x="665" y="1356"/>
                    <a:pt x="665" y="1361"/>
                    <a:pt x="665" y="1367"/>
                  </a:cubicBezTo>
                  <a:cubicBezTo>
                    <a:pt x="665" y="1366"/>
                    <a:pt x="666" y="1366"/>
                    <a:pt x="666" y="1365"/>
                  </a:cubicBezTo>
                  <a:cubicBezTo>
                    <a:pt x="665" y="1363"/>
                    <a:pt x="666" y="1359"/>
                    <a:pt x="669" y="1358"/>
                  </a:cubicBezTo>
                  <a:cubicBezTo>
                    <a:pt x="671" y="1358"/>
                    <a:pt x="674" y="1357"/>
                    <a:pt x="676" y="1356"/>
                  </a:cubicBezTo>
                  <a:cubicBezTo>
                    <a:pt x="677" y="1356"/>
                    <a:pt x="678" y="1356"/>
                    <a:pt x="678" y="1355"/>
                  </a:cubicBezTo>
                  <a:cubicBezTo>
                    <a:pt x="679" y="1355"/>
                    <a:pt x="680" y="1355"/>
                    <a:pt x="680" y="1356"/>
                  </a:cubicBezTo>
                  <a:cubicBezTo>
                    <a:pt x="705" y="1351"/>
                    <a:pt x="733" y="1354"/>
                    <a:pt x="757" y="1354"/>
                  </a:cubicBezTo>
                  <a:cubicBezTo>
                    <a:pt x="790" y="1355"/>
                    <a:pt x="823" y="1355"/>
                    <a:pt x="856" y="1355"/>
                  </a:cubicBezTo>
                  <a:cubicBezTo>
                    <a:pt x="887" y="1356"/>
                    <a:pt x="919" y="1357"/>
                    <a:pt x="950" y="1359"/>
                  </a:cubicBezTo>
                  <a:cubicBezTo>
                    <a:pt x="975" y="1360"/>
                    <a:pt x="1004" y="1360"/>
                    <a:pt x="1029" y="1366"/>
                  </a:cubicBezTo>
                  <a:close/>
                  <a:moveTo>
                    <a:pt x="679" y="1249"/>
                  </a:moveTo>
                  <a:cubicBezTo>
                    <a:pt x="677" y="1249"/>
                    <a:pt x="675" y="1250"/>
                    <a:pt x="673" y="1250"/>
                  </a:cubicBezTo>
                  <a:cubicBezTo>
                    <a:pt x="669" y="1251"/>
                    <a:pt x="665" y="1252"/>
                    <a:pt x="662" y="1253"/>
                  </a:cubicBezTo>
                  <a:cubicBezTo>
                    <a:pt x="645" y="1258"/>
                    <a:pt x="656" y="1257"/>
                    <a:pt x="666" y="1253"/>
                  </a:cubicBezTo>
                  <a:cubicBezTo>
                    <a:pt x="670" y="1252"/>
                    <a:pt x="675" y="1250"/>
                    <a:pt x="679" y="1249"/>
                  </a:cubicBezTo>
                  <a:close/>
                  <a:moveTo>
                    <a:pt x="872" y="1374"/>
                  </a:moveTo>
                  <a:cubicBezTo>
                    <a:pt x="867" y="1374"/>
                    <a:pt x="861" y="1374"/>
                    <a:pt x="856" y="1374"/>
                  </a:cubicBezTo>
                  <a:cubicBezTo>
                    <a:pt x="850" y="1374"/>
                    <a:pt x="844" y="1373"/>
                    <a:pt x="838" y="1373"/>
                  </a:cubicBezTo>
                  <a:cubicBezTo>
                    <a:pt x="834" y="1378"/>
                    <a:pt x="831" y="1382"/>
                    <a:pt x="828" y="1386"/>
                  </a:cubicBezTo>
                  <a:cubicBezTo>
                    <a:pt x="827" y="1387"/>
                    <a:pt x="826" y="1388"/>
                    <a:pt x="826" y="1389"/>
                  </a:cubicBezTo>
                  <a:cubicBezTo>
                    <a:pt x="832" y="1387"/>
                    <a:pt x="837" y="1386"/>
                    <a:pt x="843" y="1384"/>
                  </a:cubicBezTo>
                  <a:cubicBezTo>
                    <a:pt x="853" y="1381"/>
                    <a:pt x="862" y="1377"/>
                    <a:pt x="872" y="1374"/>
                  </a:cubicBezTo>
                  <a:close/>
                  <a:moveTo>
                    <a:pt x="816" y="1392"/>
                  </a:moveTo>
                  <a:cubicBezTo>
                    <a:pt x="819" y="1389"/>
                    <a:pt x="821" y="1386"/>
                    <a:pt x="824" y="1383"/>
                  </a:cubicBezTo>
                  <a:cubicBezTo>
                    <a:pt x="826" y="1380"/>
                    <a:pt x="829" y="1376"/>
                    <a:pt x="831" y="1373"/>
                  </a:cubicBezTo>
                  <a:cubicBezTo>
                    <a:pt x="827" y="1373"/>
                    <a:pt x="822" y="1373"/>
                    <a:pt x="817" y="1373"/>
                  </a:cubicBezTo>
                  <a:cubicBezTo>
                    <a:pt x="812" y="1380"/>
                    <a:pt x="808" y="1388"/>
                    <a:pt x="804" y="1395"/>
                  </a:cubicBezTo>
                  <a:cubicBezTo>
                    <a:pt x="808" y="1394"/>
                    <a:pt x="812" y="1393"/>
                    <a:pt x="816" y="1392"/>
                  </a:cubicBezTo>
                  <a:close/>
                  <a:moveTo>
                    <a:pt x="788" y="1419"/>
                  </a:moveTo>
                  <a:cubicBezTo>
                    <a:pt x="788" y="1419"/>
                    <a:pt x="788" y="1419"/>
                    <a:pt x="788" y="1419"/>
                  </a:cubicBezTo>
                  <a:cubicBezTo>
                    <a:pt x="788" y="1419"/>
                    <a:pt x="788" y="1419"/>
                    <a:pt x="788" y="1419"/>
                  </a:cubicBezTo>
                  <a:cubicBezTo>
                    <a:pt x="788" y="1419"/>
                    <a:pt x="788" y="1419"/>
                    <a:pt x="788" y="1419"/>
                  </a:cubicBezTo>
                  <a:close/>
                  <a:moveTo>
                    <a:pt x="853" y="1501"/>
                  </a:moveTo>
                  <a:cubicBezTo>
                    <a:pt x="854" y="1500"/>
                    <a:pt x="854" y="1498"/>
                    <a:pt x="854" y="1497"/>
                  </a:cubicBezTo>
                  <a:cubicBezTo>
                    <a:pt x="850" y="1503"/>
                    <a:pt x="846" y="1509"/>
                    <a:pt x="839" y="1511"/>
                  </a:cubicBezTo>
                  <a:cubicBezTo>
                    <a:pt x="840" y="1512"/>
                    <a:pt x="840" y="1513"/>
                    <a:pt x="841" y="1515"/>
                  </a:cubicBezTo>
                  <a:cubicBezTo>
                    <a:pt x="841" y="1516"/>
                    <a:pt x="842" y="1517"/>
                    <a:pt x="842" y="1518"/>
                  </a:cubicBezTo>
                  <a:cubicBezTo>
                    <a:pt x="848" y="1513"/>
                    <a:pt x="851" y="1510"/>
                    <a:pt x="853" y="1501"/>
                  </a:cubicBezTo>
                  <a:close/>
                  <a:moveTo>
                    <a:pt x="829" y="1527"/>
                  </a:moveTo>
                  <a:cubicBezTo>
                    <a:pt x="829" y="1527"/>
                    <a:pt x="829" y="1527"/>
                    <a:pt x="829" y="1527"/>
                  </a:cubicBezTo>
                  <a:cubicBezTo>
                    <a:pt x="827" y="1529"/>
                    <a:pt x="825" y="1531"/>
                    <a:pt x="822" y="1532"/>
                  </a:cubicBezTo>
                  <a:cubicBezTo>
                    <a:pt x="825" y="1532"/>
                    <a:pt x="827" y="1530"/>
                    <a:pt x="829" y="1527"/>
                  </a:cubicBezTo>
                  <a:close/>
                  <a:moveTo>
                    <a:pt x="763" y="1549"/>
                  </a:moveTo>
                  <a:cubicBezTo>
                    <a:pt x="761" y="1549"/>
                    <a:pt x="760" y="1548"/>
                    <a:pt x="759" y="1548"/>
                  </a:cubicBezTo>
                  <a:cubicBezTo>
                    <a:pt x="758" y="1548"/>
                    <a:pt x="758" y="1548"/>
                    <a:pt x="758" y="1548"/>
                  </a:cubicBezTo>
                  <a:cubicBezTo>
                    <a:pt x="760" y="1549"/>
                    <a:pt x="761" y="1549"/>
                    <a:pt x="763" y="1549"/>
                  </a:cubicBezTo>
                  <a:close/>
                  <a:moveTo>
                    <a:pt x="696" y="1547"/>
                  </a:moveTo>
                  <a:cubicBezTo>
                    <a:pt x="707" y="1548"/>
                    <a:pt x="717" y="1546"/>
                    <a:pt x="728" y="1546"/>
                  </a:cubicBezTo>
                  <a:cubicBezTo>
                    <a:pt x="731" y="1546"/>
                    <a:pt x="733" y="1547"/>
                    <a:pt x="735" y="1547"/>
                  </a:cubicBezTo>
                  <a:cubicBezTo>
                    <a:pt x="744" y="1546"/>
                    <a:pt x="747" y="1543"/>
                    <a:pt x="746" y="1539"/>
                  </a:cubicBezTo>
                  <a:cubicBezTo>
                    <a:pt x="742" y="1536"/>
                    <a:pt x="738" y="1532"/>
                    <a:pt x="735" y="1527"/>
                  </a:cubicBezTo>
                  <a:cubicBezTo>
                    <a:pt x="734" y="1526"/>
                    <a:pt x="736" y="1524"/>
                    <a:pt x="737" y="1525"/>
                  </a:cubicBezTo>
                  <a:cubicBezTo>
                    <a:pt x="737" y="1525"/>
                    <a:pt x="737" y="1526"/>
                    <a:pt x="738" y="1526"/>
                  </a:cubicBezTo>
                  <a:cubicBezTo>
                    <a:pt x="738" y="1526"/>
                    <a:pt x="738" y="1526"/>
                    <a:pt x="739" y="1526"/>
                  </a:cubicBezTo>
                  <a:cubicBezTo>
                    <a:pt x="745" y="1530"/>
                    <a:pt x="755" y="1535"/>
                    <a:pt x="758" y="1543"/>
                  </a:cubicBezTo>
                  <a:cubicBezTo>
                    <a:pt x="764" y="1546"/>
                    <a:pt x="771" y="1547"/>
                    <a:pt x="778" y="1544"/>
                  </a:cubicBezTo>
                  <a:cubicBezTo>
                    <a:pt x="781" y="1542"/>
                    <a:pt x="788" y="1537"/>
                    <a:pt x="788" y="1533"/>
                  </a:cubicBezTo>
                  <a:cubicBezTo>
                    <a:pt x="788" y="1533"/>
                    <a:pt x="788" y="1532"/>
                    <a:pt x="787" y="1531"/>
                  </a:cubicBezTo>
                  <a:cubicBezTo>
                    <a:pt x="777" y="1524"/>
                    <a:pt x="767" y="1515"/>
                    <a:pt x="760" y="1506"/>
                  </a:cubicBezTo>
                  <a:cubicBezTo>
                    <a:pt x="758" y="1504"/>
                    <a:pt x="761" y="1500"/>
                    <a:pt x="764" y="1502"/>
                  </a:cubicBezTo>
                  <a:cubicBezTo>
                    <a:pt x="775" y="1508"/>
                    <a:pt x="785" y="1514"/>
                    <a:pt x="796" y="1520"/>
                  </a:cubicBezTo>
                  <a:cubicBezTo>
                    <a:pt x="800" y="1522"/>
                    <a:pt x="806" y="1527"/>
                    <a:pt x="812" y="1530"/>
                  </a:cubicBezTo>
                  <a:cubicBezTo>
                    <a:pt x="816" y="1529"/>
                    <a:pt x="820" y="1529"/>
                    <a:pt x="824" y="1527"/>
                  </a:cubicBezTo>
                  <a:cubicBezTo>
                    <a:pt x="826" y="1526"/>
                    <a:pt x="828" y="1524"/>
                    <a:pt x="830" y="1522"/>
                  </a:cubicBezTo>
                  <a:cubicBezTo>
                    <a:pt x="831" y="1514"/>
                    <a:pt x="821" y="1504"/>
                    <a:pt x="816" y="1498"/>
                  </a:cubicBezTo>
                  <a:cubicBezTo>
                    <a:pt x="808" y="1488"/>
                    <a:pt x="800" y="1478"/>
                    <a:pt x="791" y="1469"/>
                  </a:cubicBezTo>
                  <a:cubicBezTo>
                    <a:pt x="790" y="1469"/>
                    <a:pt x="791" y="1468"/>
                    <a:pt x="792" y="1468"/>
                  </a:cubicBezTo>
                  <a:cubicBezTo>
                    <a:pt x="806" y="1481"/>
                    <a:pt x="821" y="1494"/>
                    <a:pt x="835" y="1508"/>
                  </a:cubicBezTo>
                  <a:cubicBezTo>
                    <a:pt x="835" y="1507"/>
                    <a:pt x="836" y="1507"/>
                    <a:pt x="836" y="1507"/>
                  </a:cubicBezTo>
                  <a:cubicBezTo>
                    <a:pt x="845" y="1507"/>
                    <a:pt x="850" y="1501"/>
                    <a:pt x="854" y="1495"/>
                  </a:cubicBezTo>
                  <a:cubicBezTo>
                    <a:pt x="855" y="1489"/>
                    <a:pt x="853" y="1486"/>
                    <a:pt x="848" y="1480"/>
                  </a:cubicBezTo>
                  <a:cubicBezTo>
                    <a:pt x="840" y="1471"/>
                    <a:pt x="831" y="1464"/>
                    <a:pt x="822" y="1457"/>
                  </a:cubicBezTo>
                  <a:cubicBezTo>
                    <a:pt x="818" y="1453"/>
                    <a:pt x="813" y="1449"/>
                    <a:pt x="808" y="1444"/>
                  </a:cubicBezTo>
                  <a:cubicBezTo>
                    <a:pt x="808" y="1444"/>
                    <a:pt x="808" y="1444"/>
                    <a:pt x="807" y="1445"/>
                  </a:cubicBezTo>
                  <a:cubicBezTo>
                    <a:pt x="807" y="1445"/>
                    <a:pt x="807" y="1445"/>
                    <a:pt x="807" y="1444"/>
                  </a:cubicBezTo>
                  <a:cubicBezTo>
                    <a:pt x="807" y="1444"/>
                    <a:pt x="807" y="1443"/>
                    <a:pt x="807" y="1443"/>
                  </a:cubicBezTo>
                  <a:cubicBezTo>
                    <a:pt x="799" y="1435"/>
                    <a:pt x="789" y="1426"/>
                    <a:pt x="780" y="1420"/>
                  </a:cubicBezTo>
                  <a:cubicBezTo>
                    <a:pt x="777" y="1420"/>
                    <a:pt x="775" y="1419"/>
                    <a:pt x="774" y="1417"/>
                  </a:cubicBezTo>
                  <a:cubicBezTo>
                    <a:pt x="773" y="1416"/>
                    <a:pt x="772" y="1416"/>
                    <a:pt x="771" y="1415"/>
                  </a:cubicBezTo>
                  <a:cubicBezTo>
                    <a:pt x="769" y="1419"/>
                    <a:pt x="767" y="1422"/>
                    <a:pt x="765" y="1425"/>
                  </a:cubicBezTo>
                  <a:cubicBezTo>
                    <a:pt x="763" y="1429"/>
                    <a:pt x="759" y="1426"/>
                    <a:pt x="760" y="1422"/>
                  </a:cubicBezTo>
                  <a:cubicBezTo>
                    <a:pt x="762" y="1419"/>
                    <a:pt x="763" y="1416"/>
                    <a:pt x="765" y="1413"/>
                  </a:cubicBezTo>
                  <a:cubicBezTo>
                    <a:pt x="763" y="1412"/>
                    <a:pt x="761" y="1412"/>
                    <a:pt x="759" y="1411"/>
                  </a:cubicBezTo>
                  <a:cubicBezTo>
                    <a:pt x="758" y="1415"/>
                    <a:pt x="756" y="1419"/>
                    <a:pt x="754" y="1422"/>
                  </a:cubicBezTo>
                  <a:cubicBezTo>
                    <a:pt x="753" y="1424"/>
                    <a:pt x="750" y="1423"/>
                    <a:pt x="750" y="1421"/>
                  </a:cubicBezTo>
                  <a:cubicBezTo>
                    <a:pt x="751" y="1418"/>
                    <a:pt x="751" y="1414"/>
                    <a:pt x="752" y="1411"/>
                  </a:cubicBezTo>
                  <a:cubicBezTo>
                    <a:pt x="740" y="1412"/>
                    <a:pt x="729" y="1417"/>
                    <a:pt x="717" y="1419"/>
                  </a:cubicBezTo>
                  <a:cubicBezTo>
                    <a:pt x="707" y="1420"/>
                    <a:pt x="697" y="1421"/>
                    <a:pt x="687" y="1422"/>
                  </a:cubicBezTo>
                  <a:cubicBezTo>
                    <a:pt x="683" y="1423"/>
                    <a:pt x="680" y="1423"/>
                    <a:pt x="676" y="1424"/>
                  </a:cubicBezTo>
                  <a:cubicBezTo>
                    <a:pt x="673" y="1426"/>
                    <a:pt x="670" y="1428"/>
                    <a:pt x="667" y="1430"/>
                  </a:cubicBezTo>
                  <a:cubicBezTo>
                    <a:pt x="666" y="1430"/>
                    <a:pt x="666" y="1430"/>
                    <a:pt x="665" y="1430"/>
                  </a:cubicBezTo>
                  <a:cubicBezTo>
                    <a:pt x="655" y="1440"/>
                    <a:pt x="647" y="1450"/>
                    <a:pt x="641" y="1462"/>
                  </a:cubicBezTo>
                  <a:cubicBezTo>
                    <a:pt x="646" y="1451"/>
                    <a:pt x="654" y="1440"/>
                    <a:pt x="664" y="1430"/>
                  </a:cubicBezTo>
                  <a:cubicBezTo>
                    <a:pt x="663" y="1429"/>
                    <a:pt x="662" y="1427"/>
                    <a:pt x="663" y="1426"/>
                  </a:cubicBezTo>
                  <a:cubicBezTo>
                    <a:pt x="656" y="1426"/>
                    <a:pt x="649" y="1427"/>
                    <a:pt x="642" y="1427"/>
                  </a:cubicBezTo>
                  <a:cubicBezTo>
                    <a:pt x="633" y="1446"/>
                    <a:pt x="633" y="1467"/>
                    <a:pt x="632" y="1489"/>
                  </a:cubicBezTo>
                  <a:cubicBezTo>
                    <a:pt x="631" y="1490"/>
                    <a:pt x="631" y="1492"/>
                    <a:pt x="630" y="1494"/>
                  </a:cubicBezTo>
                  <a:cubicBezTo>
                    <a:pt x="630" y="1496"/>
                    <a:pt x="630" y="1499"/>
                    <a:pt x="629" y="1502"/>
                  </a:cubicBezTo>
                  <a:cubicBezTo>
                    <a:pt x="630" y="1498"/>
                    <a:pt x="631" y="1495"/>
                    <a:pt x="632" y="1491"/>
                  </a:cubicBezTo>
                  <a:cubicBezTo>
                    <a:pt x="631" y="1499"/>
                    <a:pt x="631" y="1507"/>
                    <a:pt x="629" y="1514"/>
                  </a:cubicBezTo>
                  <a:cubicBezTo>
                    <a:pt x="630" y="1516"/>
                    <a:pt x="630" y="1517"/>
                    <a:pt x="631" y="1519"/>
                  </a:cubicBezTo>
                  <a:cubicBezTo>
                    <a:pt x="651" y="1532"/>
                    <a:pt x="671" y="1545"/>
                    <a:pt x="696" y="1547"/>
                  </a:cubicBezTo>
                  <a:close/>
                  <a:moveTo>
                    <a:pt x="583" y="1542"/>
                  </a:moveTo>
                  <a:cubicBezTo>
                    <a:pt x="591" y="1541"/>
                    <a:pt x="606" y="1543"/>
                    <a:pt x="613" y="1540"/>
                  </a:cubicBezTo>
                  <a:cubicBezTo>
                    <a:pt x="625" y="1535"/>
                    <a:pt x="623" y="1528"/>
                    <a:pt x="621" y="1520"/>
                  </a:cubicBezTo>
                  <a:cubicBezTo>
                    <a:pt x="621" y="1520"/>
                    <a:pt x="621" y="1520"/>
                    <a:pt x="621" y="1520"/>
                  </a:cubicBezTo>
                  <a:cubicBezTo>
                    <a:pt x="620" y="1519"/>
                    <a:pt x="620" y="1518"/>
                    <a:pt x="620" y="1517"/>
                  </a:cubicBezTo>
                  <a:cubicBezTo>
                    <a:pt x="619" y="1515"/>
                    <a:pt x="618" y="1512"/>
                    <a:pt x="617" y="1510"/>
                  </a:cubicBezTo>
                  <a:cubicBezTo>
                    <a:pt x="611" y="1479"/>
                    <a:pt x="609" y="1448"/>
                    <a:pt x="612" y="1417"/>
                  </a:cubicBezTo>
                  <a:cubicBezTo>
                    <a:pt x="598" y="1419"/>
                    <a:pt x="584" y="1421"/>
                    <a:pt x="570" y="1423"/>
                  </a:cubicBezTo>
                  <a:cubicBezTo>
                    <a:pt x="561" y="1424"/>
                    <a:pt x="553" y="1425"/>
                    <a:pt x="546" y="1425"/>
                  </a:cubicBezTo>
                  <a:cubicBezTo>
                    <a:pt x="538" y="1465"/>
                    <a:pt x="535" y="1505"/>
                    <a:pt x="535" y="1545"/>
                  </a:cubicBezTo>
                  <a:cubicBezTo>
                    <a:pt x="551" y="1544"/>
                    <a:pt x="567" y="1543"/>
                    <a:pt x="583" y="1542"/>
                  </a:cubicBezTo>
                  <a:close/>
                  <a:moveTo>
                    <a:pt x="539" y="1409"/>
                  </a:moveTo>
                  <a:cubicBezTo>
                    <a:pt x="541" y="1409"/>
                    <a:pt x="543" y="1410"/>
                    <a:pt x="544" y="1411"/>
                  </a:cubicBezTo>
                  <a:cubicBezTo>
                    <a:pt x="553" y="1408"/>
                    <a:pt x="564" y="1407"/>
                    <a:pt x="574" y="1406"/>
                  </a:cubicBezTo>
                  <a:cubicBezTo>
                    <a:pt x="590" y="1404"/>
                    <a:pt x="606" y="1402"/>
                    <a:pt x="621" y="1400"/>
                  </a:cubicBezTo>
                  <a:cubicBezTo>
                    <a:pt x="627" y="1399"/>
                    <a:pt x="630" y="1405"/>
                    <a:pt x="629" y="1410"/>
                  </a:cubicBezTo>
                  <a:cubicBezTo>
                    <a:pt x="629" y="1410"/>
                    <a:pt x="629" y="1411"/>
                    <a:pt x="629" y="1412"/>
                  </a:cubicBezTo>
                  <a:cubicBezTo>
                    <a:pt x="629" y="1412"/>
                    <a:pt x="629" y="1412"/>
                    <a:pt x="629" y="1412"/>
                  </a:cubicBezTo>
                  <a:cubicBezTo>
                    <a:pt x="630" y="1411"/>
                    <a:pt x="631" y="1410"/>
                    <a:pt x="631" y="1409"/>
                  </a:cubicBezTo>
                  <a:cubicBezTo>
                    <a:pt x="632" y="1408"/>
                    <a:pt x="632" y="1408"/>
                    <a:pt x="632" y="1407"/>
                  </a:cubicBezTo>
                  <a:cubicBezTo>
                    <a:pt x="630" y="1406"/>
                    <a:pt x="630" y="1403"/>
                    <a:pt x="632" y="1401"/>
                  </a:cubicBezTo>
                  <a:cubicBezTo>
                    <a:pt x="641" y="1389"/>
                    <a:pt x="645" y="1376"/>
                    <a:pt x="646" y="1362"/>
                  </a:cubicBezTo>
                  <a:cubicBezTo>
                    <a:pt x="641" y="1354"/>
                    <a:pt x="635" y="1347"/>
                    <a:pt x="629" y="1341"/>
                  </a:cubicBezTo>
                  <a:cubicBezTo>
                    <a:pt x="616" y="1333"/>
                    <a:pt x="600" y="1329"/>
                    <a:pt x="589" y="1325"/>
                  </a:cubicBezTo>
                  <a:cubicBezTo>
                    <a:pt x="577" y="1320"/>
                    <a:pt x="565" y="1316"/>
                    <a:pt x="553" y="1312"/>
                  </a:cubicBezTo>
                  <a:cubicBezTo>
                    <a:pt x="517" y="1311"/>
                    <a:pt x="479" y="1323"/>
                    <a:pt x="447" y="1338"/>
                  </a:cubicBezTo>
                  <a:cubicBezTo>
                    <a:pt x="445" y="1340"/>
                    <a:pt x="443" y="1343"/>
                    <a:pt x="441" y="1345"/>
                  </a:cubicBezTo>
                  <a:cubicBezTo>
                    <a:pt x="441" y="1346"/>
                    <a:pt x="441" y="1347"/>
                    <a:pt x="441" y="1347"/>
                  </a:cubicBezTo>
                  <a:cubicBezTo>
                    <a:pt x="445" y="1347"/>
                    <a:pt x="449" y="1348"/>
                    <a:pt x="453" y="1349"/>
                  </a:cubicBezTo>
                  <a:cubicBezTo>
                    <a:pt x="479" y="1357"/>
                    <a:pt x="512" y="1383"/>
                    <a:pt x="520" y="1410"/>
                  </a:cubicBezTo>
                  <a:cubicBezTo>
                    <a:pt x="526" y="1410"/>
                    <a:pt x="533" y="1410"/>
                    <a:pt x="539" y="1409"/>
                  </a:cubicBezTo>
                  <a:close/>
                  <a:moveTo>
                    <a:pt x="511" y="1410"/>
                  </a:moveTo>
                  <a:cubicBezTo>
                    <a:pt x="506" y="1402"/>
                    <a:pt x="499" y="1394"/>
                    <a:pt x="491" y="1387"/>
                  </a:cubicBezTo>
                  <a:cubicBezTo>
                    <a:pt x="494" y="1390"/>
                    <a:pt x="497" y="1394"/>
                    <a:pt x="499" y="1397"/>
                  </a:cubicBezTo>
                  <a:cubicBezTo>
                    <a:pt x="500" y="1398"/>
                    <a:pt x="498" y="1399"/>
                    <a:pt x="497" y="1398"/>
                  </a:cubicBezTo>
                  <a:cubicBezTo>
                    <a:pt x="488" y="1387"/>
                    <a:pt x="478" y="1378"/>
                    <a:pt x="467" y="1370"/>
                  </a:cubicBezTo>
                  <a:cubicBezTo>
                    <a:pt x="464" y="1368"/>
                    <a:pt x="461" y="1367"/>
                    <a:pt x="457" y="1365"/>
                  </a:cubicBezTo>
                  <a:cubicBezTo>
                    <a:pt x="444" y="1360"/>
                    <a:pt x="431" y="1360"/>
                    <a:pt x="417" y="1364"/>
                  </a:cubicBezTo>
                  <a:cubicBezTo>
                    <a:pt x="409" y="1366"/>
                    <a:pt x="390" y="1368"/>
                    <a:pt x="381" y="1374"/>
                  </a:cubicBezTo>
                  <a:cubicBezTo>
                    <a:pt x="396" y="1379"/>
                    <a:pt x="411" y="1388"/>
                    <a:pt x="420" y="1402"/>
                  </a:cubicBezTo>
                  <a:cubicBezTo>
                    <a:pt x="421" y="1403"/>
                    <a:pt x="421" y="1404"/>
                    <a:pt x="420" y="1405"/>
                  </a:cubicBezTo>
                  <a:cubicBezTo>
                    <a:pt x="451" y="1408"/>
                    <a:pt x="481" y="1410"/>
                    <a:pt x="511" y="1410"/>
                  </a:cubicBezTo>
                  <a:close/>
                  <a:moveTo>
                    <a:pt x="382" y="1401"/>
                  </a:moveTo>
                  <a:cubicBezTo>
                    <a:pt x="391" y="1402"/>
                    <a:pt x="400" y="1403"/>
                    <a:pt x="409" y="1404"/>
                  </a:cubicBezTo>
                  <a:cubicBezTo>
                    <a:pt x="400" y="1395"/>
                    <a:pt x="389" y="1390"/>
                    <a:pt x="378" y="1383"/>
                  </a:cubicBezTo>
                  <a:cubicBezTo>
                    <a:pt x="378" y="1383"/>
                    <a:pt x="378" y="1383"/>
                    <a:pt x="378" y="1383"/>
                  </a:cubicBezTo>
                  <a:cubicBezTo>
                    <a:pt x="379" y="1384"/>
                    <a:pt x="379" y="1384"/>
                    <a:pt x="378" y="1385"/>
                  </a:cubicBezTo>
                  <a:cubicBezTo>
                    <a:pt x="373" y="1387"/>
                    <a:pt x="369" y="1389"/>
                    <a:pt x="366" y="1394"/>
                  </a:cubicBezTo>
                  <a:cubicBezTo>
                    <a:pt x="365" y="1396"/>
                    <a:pt x="364" y="1398"/>
                    <a:pt x="363" y="1399"/>
                  </a:cubicBezTo>
                  <a:cubicBezTo>
                    <a:pt x="370" y="1400"/>
                    <a:pt x="376" y="1401"/>
                    <a:pt x="382" y="1401"/>
                  </a:cubicBezTo>
                  <a:close/>
                  <a:moveTo>
                    <a:pt x="304" y="1394"/>
                  </a:moveTo>
                  <a:cubicBezTo>
                    <a:pt x="305" y="1394"/>
                    <a:pt x="305" y="1394"/>
                    <a:pt x="305" y="1394"/>
                  </a:cubicBezTo>
                  <a:cubicBezTo>
                    <a:pt x="305" y="1394"/>
                    <a:pt x="305" y="1393"/>
                    <a:pt x="305" y="1393"/>
                  </a:cubicBezTo>
                  <a:cubicBezTo>
                    <a:pt x="306" y="1392"/>
                    <a:pt x="306" y="1390"/>
                    <a:pt x="306" y="1389"/>
                  </a:cubicBezTo>
                  <a:cubicBezTo>
                    <a:pt x="304" y="1388"/>
                    <a:pt x="303" y="1386"/>
                    <a:pt x="303" y="1384"/>
                  </a:cubicBezTo>
                  <a:cubicBezTo>
                    <a:pt x="304" y="1381"/>
                    <a:pt x="304" y="1378"/>
                    <a:pt x="305" y="1375"/>
                  </a:cubicBezTo>
                  <a:cubicBezTo>
                    <a:pt x="294" y="1377"/>
                    <a:pt x="285" y="1381"/>
                    <a:pt x="275" y="1384"/>
                  </a:cubicBezTo>
                  <a:cubicBezTo>
                    <a:pt x="273" y="1384"/>
                    <a:pt x="273" y="1383"/>
                    <a:pt x="274" y="1382"/>
                  </a:cubicBezTo>
                  <a:cubicBezTo>
                    <a:pt x="277" y="1380"/>
                    <a:pt x="303" y="1371"/>
                    <a:pt x="303" y="1371"/>
                  </a:cubicBezTo>
                  <a:cubicBezTo>
                    <a:pt x="305" y="1367"/>
                    <a:pt x="296" y="1357"/>
                    <a:pt x="289" y="1349"/>
                  </a:cubicBezTo>
                  <a:cubicBezTo>
                    <a:pt x="283" y="1363"/>
                    <a:pt x="275" y="1377"/>
                    <a:pt x="267" y="1390"/>
                  </a:cubicBezTo>
                  <a:cubicBezTo>
                    <a:pt x="279" y="1391"/>
                    <a:pt x="292" y="1393"/>
                    <a:pt x="304" y="1394"/>
                  </a:cubicBezTo>
                  <a:close/>
                  <a:moveTo>
                    <a:pt x="223" y="1381"/>
                  </a:moveTo>
                  <a:cubicBezTo>
                    <a:pt x="223" y="1382"/>
                    <a:pt x="222" y="1382"/>
                    <a:pt x="222" y="1382"/>
                  </a:cubicBezTo>
                  <a:cubicBezTo>
                    <a:pt x="222" y="1383"/>
                    <a:pt x="222" y="1385"/>
                    <a:pt x="222" y="1386"/>
                  </a:cubicBezTo>
                  <a:cubicBezTo>
                    <a:pt x="222" y="1384"/>
                    <a:pt x="222" y="1383"/>
                    <a:pt x="223" y="1381"/>
                  </a:cubicBezTo>
                  <a:close/>
                  <a:moveTo>
                    <a:pt x="227" y="1357"/>
                  </a:moveTo>
                  <a:cubicBezTo>
                    <a:pt x="235" y="1340"/>
                    <a:pt x="245" y="1324"/>
                    <a:pt x="254" y="1308"/>
                  </a:cubicBezTo>
                  <a:cubicBezTo>
                    <a:pt x="250" y="1304"/>
                    <a:pt x="247" y="1299"/>
                    <a:pt x="243" y="1294"/>
                  </a:cubicBezTo>
                  <a:cubicBezTo>
                    <a:pt x="238" y="1316"/>
                    <a:pt x="228" y="1338"/>
                    <a:pt x="213" y="1354"/>
                  </a:cubicBezTo>
                  <a:cubicBezTo>
                    <a:pt x="214" y="1355"/>
                    <a:pt x="214" y="1356"/>
                    <a:pt x="214" y="1357"/>
                  </a:cubicBezTo>
                  <a:cubicBezTo>
                    <a:pt x="218" y="1357"/>
                    <a:pt x="222" y="1357"/>
                    <a:pt x="227" y="1357"/>
                  </a:cubicBezTo>
                  <a:close/>
                  <a:moveTo>
                    <a:pt x="207" y="1374"/>
                  </a:moveTo>
                  <a:cubicBezTo>
                    <a:pt x="207" y="1373"/>
                    <a:pt x="207" y="1373"/>
                    <a:pt x="206" y="1373"/>
                  </a:cubicBezTo>
                  <a:cubicBezTo>
                    <a:pt x="200" y="1375"/>
                    <a:pt x="193" y="1378"/>
                    <a:pt x="187" y="1382"/>
                  </a:cubicBezTo>
                  <a:cubicBezTo>
                    <a:pt x="194" y="1379"/>
                    <a:pt x="200" y="1376"/>
                    <a:pt x="207" y="1374"/>
                  </a:cubicBezTo>
                  <a:close/>
                  <a:moveTo>
                    <a:pt x="189" y="1395"/>
                  </a:moveTo>
                  <a:cubicBezTo>
                    <a:pt x="191" y="1393"/>
                    <a:pt x="193" y="1392"/>
                    <a:pt x="195" y="1390"/>
                  </a:cubicBezTo>
                  <a:cubicBezTo>
                    <a:pt x="185" y="1394"/>
                    <a:pt x="175" y="1399"/>
                    <a:pt x="165" y="1404"/>
                  </a:cubicBezTo>
                  <a:cubicBezTo>
                    <a:pt x="173" y="1400"/>
                    <a:pt x="181" y="1397"/>
                    <a:pt x="189" y="1395"/>
                  </a:cubicBezTo>
                  <a:close/>
                  <a:moveTo>
                    <a:pt x="111" y="1398"/>
                  </a:moveTo>
                  <a:cubicBezTo>
                    <a:pt x="105" y="1402"/>
                    <a:pt x="100" y="1406"/>
                    <a:pt x="95" y="1411"/>
                  </a:cubicBezTo>
                  <a:cubicBezTo>
                    <a:pt x="92" y="1414"/>
                    <a:pt x="89" y="1418"/>
                    <a:pt x="87" y="1422"/>
                  </a:cubicBezTo>
                  <a:cubicBezTo>
                    <a:pt x="79" y="1431"/>
                    <a:pt x="81" y="1436"/>
                    <a:pt x="93" y="1440"/>
                  </a:cubicBezTo>
                  <a:cubicBezTo>
                    <a:pt x="95" y="1441"/>
                    <a:pt x="96" y="1442"/>
                    <a:pt x="98" y="1443"/>
                  </a:cubicBezTo>
                  <a:cubicBezTo>
                    <a:pt x="110" y="1428"/>
                    <a:pt x="125" y="1415"/>
                    <a:pt x="142" y="1405"/>
                  </a:cubicBezTo>
                  <a:cubicBezTo>
                    <a:pt x="157" y="1389"/>
                    <a:pt x="175" y="1377"/>
                    <a:pt x="195" y="1368"/>
                  </a:cubicBezTo>
                  <a:cubicBezTo>
                    <a:pt x="195" y="1367"/>
                    <a:pt x="195" y="1367"/>
                    <a:pt x="196" y="1366"/>
                  </a:cubicBezTo>
                  <a:cubicBezTo>
                    <a:pt x="181" y="1368"/>
                    <a:pt x="166" y="1372"/>
                    <a:pt x="152" y="1377"/>
                  </a:cubicBezTo>
                  <a:cubicBezTo>
                    <a:pt x="138" y="1382"/>
                    <a:pt x="124" y="1389"/>
                    <a:pt x="111" y="1398"/>
                  </a:cubicBezTo>
                  <a:close/>
                  <a:moveTo>
                    <a:pt x="131" y="1171"/>
                  </a:moveTo>
                  <a:cubicBezTo>
                    <a:pt x="120" y="1161"/>
                    <a:pt x="109" y="1151"/>
                    <a:pt x="97" y="1143"/>
                  </a:cubicBezTo>
                  <a:cubicBezTo>
                    <a:pt x="89" y="1137"/>
                    <a:pt x="73" y="1123"/>
                    <a:pt x="61" y="1120"/>
                  </a:cubicBezTo>
                  <a:cubicBezTo>
                    <a:pt x="115" y="1152"/>
                    <a:pt x="159" y="1199"/>
                    <a:pt x="186" y="1255"/>
                  </a:cubicBezTo>
                  <a:cubicBezTo>
                    <a:pt x="185" y="1252"/>
                    <a:pt x="184" y="1250"/>
                    <a:pt x="183" y="1247"/>
                  </a:cubicBezTo>
                  <a:cubicBezTo>
                    <a:pt x="173" y="1218"/>
                    <a:pt x="153" y="1192"/>
                    <a:pt x="131" y="1171"/>
                  </a:cubicBezTo>
                  <a:close/>
                  <a:moveTo>
                    <a:pt x="180" y="1219"/>
                  </a:moveTo>
                  <a:cubicBezTo>
                    <a:pt x="185" y="1229"/>
                    <a:pt x="192" y="1241"/>
                    <a:pt x="196" y="1254"/>
                  </a:cubicBezTo>
                  <a:cubicBezTo>
                    <a:pt x="197" y="1253"/>
                    <a:pt x="197" y="1252"/>
                    <a:pt x="197" y="1250"/>
                  </a:cubicBezTo>
                  <a:cubicBezTo>
                    <a:pt x="197" y="1245"/>
                    <a:pt x="199" y="1238"/>
                    <a:pt x="199" y="1238"/>
                  </a:cubicBezTo>
                  <a:cubicBezTo>
                    <a:pt x="200" y="1231"/>
                    <a:pt x="200" y="1223"/>
                    <a:pt x="201" y="1215"/>
                  </a:cubicBezTo>
                  <a:cubicBezTo>
                    <a:pt x="194" y="1200"/>
                    <a:pt x="176" y="1185"/>
                    <a:pt x="167" y="1175"/>
                  </a:cubicBezTo>
                  <a:cubicBezTo>
                    <a:pt x="157" y="1165"/>
                    <a:pt x="146" y="1155"/>
                    <a:pt x="135" y="1146"/>
                  </a:cubicBezTo>
                  <a:cubicBezTo>
                    <a:pt x="152" y="1169"/>
                    <a:pt x="168" y="1194"/>
                    <a:pt x="180" y="1219"/>
                  </a:cubicBezTo>
                  <a:close/>
                  <a:moveTo>
                    <a:pt x="95" y="1106"/>
                  </a:moveTo>
                  <a:cubicBezTo>
                    <a:pt x="76" y="1087"/>
                    <a:pt x="54" y="1072"/>
                    <a:pt x="28" y="1072"/>
                  </a:cubicBezTo>
                  <a:cubicBezTo>
                    <a:pt x="51" y="1077"/>
                    <a:pt x="74" y="1091"/>
                    <a:pt x="95" y="1106"/>
                  </a:cubicBezTo>
                  <a:close/>
                </a:path>
              </a:pathLst>
            </a:custGeom>
            <a:solidFill>
              <a:srgbClr val="4140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îṡḻíḍê"/>
            <p:cNvSpPr/>
            <p:nvPr/>
          </p:nvSpPr>
          <p:spPr bwMode="auto">
            <a:xfrm>
              <a:off x="3155950" y="5394325"/>
              <a:ext cx="30163" cy="95250"/>
            </a:xfrm>
            <a:custGeom>
              <a:avLst/>
              <a:gdLst>
                <a:gd name="T0" fmla="*/ 0 w 9"/>
                <a:gd name="T1" fmla="*/ 27 h 29"/>
                <a:gd name="T2" fmla="*/ 9 w 9"/>
                <a:gd name="T3" fmla="*/ 0 h 29"/>
                <a:gd name="T4" fmla="*/ 0 w 9"/>
                <a:gd name="T5" fmla="*/ 29 h 29"/>
                <a:gd name="T6" fmla="*/ 0 w 9"/>
                <a:gd name="T7" fmla="*/ 27 h 29"/>
              </a:gdLst>
              <a:ahLst/>
              <a:cxnLst>
                <a:cxn ang="0">
                  <a:pos x="T0" y="T1"/>
                </a:cxn>
                <a:cxn ang="0">
                  <a:pos x="T2" y="T3"/>
                </a:cxn>
                <a:cxn ang="0">
                  <a:pos x="T4" y="T5"/>
                </a:cxn>
                <a:cxn ang="0">
                  <a:pos x="T6" y="T7"/>
                </a:cxn>
              </a:cxnLst>
              <a:rect l="0" t="0" r="r" b="b"/>
              <a:pathLst>
                <a:path w="9" h="29">
                  <a:moveTo>
                    <a:pt x="0" y="27"/>
                  </a:moveTo>
                  <a:cubicBezTo>
                    <a:pt x="2" y="17"/>
                    <a:pt x="5" y="8"/>
                    <a:pt x="9" y="0"/>
                  </a:cubicBezTo>
                  <a:cubicBezTo>
                    <a:pt x="5" y="9"/>
                    <a:pt x="2" y="19"/>
                    <a:pt x="0" y="29"/>
                  </a:cubicBezTo>
                  <a:cubicBezTo>
                    <a:pt x="0" y="28"/>
                    <a:pt x="0" y="27"/>
                    <a:pt x="0" y="27"/>
                  </a:cubicBezTo>
                  <a:close/>
                </a:path>
              </a:pathLst>
            </a:custGeom>
            <a:solidFill>
              <a:srgbClr val="4140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ísḷïḓè"/>
            <p:cNvSpPr/>
            <p:nvPr/>
          </p:nvSpPr>
          <p:spPr bwMode="auto">
            <a:xfrm>
              <a:off x="8936038" y="3084513"/>
              <a:ext cx="177800" cy="257175"/>
            </a:xfrm>
            <a:custGeom>
              <a:avLst/>
              <a:gdLst>
                <a:gd name="T0" fmla="*/ 51 w 54"/>
                <a:gd name="T1" fmla="*/ 69 h 78"/>
                <a:gd name="T2" fmla="*/ 53 w 54"/>
                <a:gd name="T3" fmla="*/ 67 h 78"/>
                <a:gd name="T4" fmla="*/ 54 w 54"/>
                <a:gd name="T5" fmla="*/ 68 h 78"/>
                <a:gd name="T6" fmla="*/ 52 w 54"/>
                <a:gd name="T7" fmla="*/ 70 h 78"/>
                <a:gd name="T8" fmla="*/ 52 w 54"/>
                <a:gd name="T9" fmla="*/ 70 h 78"/>
                <a:gd name="T10" fmla="*/ 52 w 54"/>
                <a:gd name="T11" fmla="*/ 73 h 78"/>
                <a:gd name="T12" fmla="*/ 52 w 54"/>
                <a:gd name="T13" fmla="*/ 74 h 78"/>
                <a:gd name="T14" fmla="*/ 46 w 54"/>
                <a:gd name="T15" fmla="*/ 77 h 78"/>
                <a:gd name="T16" fmla="*/ 25 w 54"/>
                <a:gd name="T17" fmla="*/ 75 h 78"/>
                <a:gd name="T18" fmla="*/ 13 w 54"/>
                <a:gd name="T19" fmla="*/ 76 h 78"/>
                <a:gd name="T20" fmla="*/ 2 w 54"/>
                <a:gd name="T21" fmla="*/ 67 h 78"/>
                <a:gd name="T22" fmla="*/ 10 w 54"/>
                <a:gd name="T23" fmla="*/ 41 h 78"/>
                <a:gd name="T24" fmla="*/ 19 w 54"/>
                <a:gd name="T25" fmla="*/ 0 h 78"/>
                <a:gd name="T26" fmla="*/ 19 w 54"/>
                <a:gd name="T27" fmla="*/ 0 h 78"/>
                <a:gd name="T28" fmla="*/ 19 w 54"/>
                <a:gd name="T29" fmla="*/ 27 h 78"/>
                <a:gd name="T30" fmla="*/ 12 w 54"/>
                <a:gd name="T31" fmla="*/ 55 h 78"/>
                <a:gd name="T32" fmla="*/ 37 w 54"/>
                <a:gd name="T33" fmla="*/ 65 h 78"/>
                <a:gd name="T34" fmla="*/ 51 w 54"/>
                <a:gd name="T35" fmla="*/ 70 h 78"/>
                <a:gd name="T36" fmla="*/ 51 w 54"/>
                <a:gd name="T37" fmla="*/ 6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 h="78">
                  <a:moveTo>
                    <a:pt x="51" y="69"/>
                  </a:moveTo>
                  <a:cubicBezTo>
                    <a:pt x="52" y="69"/>
                    <a:pt x="52" y="68"/>
                    <a:pt x="53" y="67"/>
                  </a:cubicBezTo>
                  <a:cubicBezTo>
                    <a:pt x="54" y="67"/>
                    <a:pt x="54" y="68"/>
                    <a:pt x="54" y="68"/>
                  </a:cubicBezTo>
                  <a:cubicBezTo>
                    <a:pt x="53" y="69"/>
                    <a:pt x="53" y="70"/>
                    <a:pt x="52" y="70"/>
                  </a:cubicBezTo>
                  <a:cubicBezTo>
                    <a:pt x="52" y="70"/>
                    <a:pt x="52" y="70"/>
                    <a:pt x="52" y="70"/>
                  </a:cubicBezTo>
                  <a:cubicBezTo>
                    <a:pt x="52" y="71"/>
                    <a:pt x="52" y="72"/>
                    <a:pt x="52" y="73"/>
                  </a:cubicBezTo>
                  <a:cubicBezTo>
                    <a:pt x="52" y="73"/>
                    <a:pt x="52" y="74"/>
                    <a:pt x="52" y="74"/>
                  </a:cubicBezTo>
                  <a:cubicBezTo>
                    <a:pt x="51" y="76"/>
                    <a:pt x="48" y="78"/>
                    <a:pt x="46" y="77"/>
                  </a:cubicBezTo>
                  <a:cubicBezTo>
                    <a:pt x="39" y="75"/>
                    <a:pt x="32" y="75"/>
                    <a:pt x="25" y="75"/>
                  </a:cubicBezTo>
                  <a:cubicBezTo>
                    <a:pt x="21" y="76"/>
                    <a:pt x="18" y="77"/>
                    <a:pt x="13" y="76"/>
                  </a:cubicBezTo>
                  <a:cubicBezTo>
                    <a:pt x="8" y="75"/>
                    <a:pt x="4" y="72"/>
                    <a:pt x="2" y="67"/>
                  </a:cubicBezTo>
                  <a:cubicBezTo>
                    <a:pt x="0" y="58"/>
                    <a:pt x="7" y="49"/>
                    <a:pt x="10" y="41"/>
                  </a:cubicBezTo>
                  <a:cubicBezTo>
                    <a:pt x="16" y="28"/>
                    <a:pt x="17" y="14"/>
                    <a:pt x="19" y="0"/>
                  </a:cubicBezTo>
                  <a:cubicBezTo>
                    <a:pt x="19" y="0"/>
                    <a:pt x="19" y="0"/>
                    <a:pt x="19" y="0"/>
                  </a:cubicBezTo>
                  <a:cubicBezTo>
                    <a:pt x="21" y="9"/>
                    <a:pt x="20" y="18"/>
                    <a:pt x="19" y="27"/>
                  </a:cubicBezTo>
                  <a:cubicBezTo>
                    <a:pt x="17" y="36"/>
                    <a:pt x="12" y="46"/>
                    <a:pt x="12" y="55"/>
                  </a:cubicBezTo>
                  <a:cubicBezTo>
                    <a:pt x="12" y="76"/>
                    <a:pt x="28" y="65"/>
                    <a:pt x="37" y="65"/>
                  </a:cubicBezTo>
                  <a:cubicBezTo>
                    <a:pt x="42" y="65"/>
                    <a:pt x="47" y="67"/>
                    <a:pt x="51" y="70"/>
                  </a:cubicBezTo>
                  <a:cubicBezTo>
                    <a:pt x="51" y="69"/>
                    <a:pt x="51" y="69"/>
                    <a:pt x="51" y="69"/>
                  </a:cubicBezTo>
                  <a:close/>
                </a:path>
              </a:pathLst>
            </a:custGeom>
            <a:solidFill>
              <a:srgbClr val="4140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î$1ïďê"/>
            <p:cNvSpPr/>
            <p:nvPr/>
          </p:nvSpPr>
          <p:spPr bwMode="auto">
            <a:xfrm>
              <a:off x="8907463" y="3087688"/>
              <a:ext cx="80963" cy="55563"/>
            </a:xfrm>
            <a:custGeom>
              <a:avLst/>
              <a:gdLst>
                <a:gd name="T0" fmla="*/ 0 w 25"/>
                <a:gd name="T1" fmla="*/ 3 h 17"/>
                <a:gd name="T2" fmla="*/ 3 w 25"/>
                <a:gd name="T3" fmla="*/ 0 h 17"/>
                <a:gd name="T4" fmla="*/ 12 w 25"/>
                <a:gd name="T5" fmla="*/ 3 h 17"/>
                <a:gd name="T6" fmla="*/ 22 w 25"/>
                <a:gd name="T7" fmla="*/ 5 h 17"/>
                <a:gd name="T8" fmla="*/ 23 w 25"/>
                <a:gd name="T9" fmla="*/ 10 h 17"/>
                <a:gd name="T10" fmla="*/ 0 w 25"/>
                <a:gd name="T11" fmla="*/ 3 h 17"/>
              </a:gdLst>
              <a:ahLst/>
              <a:cxnLst>
                <a:cxn ang="0">
                  <a:pos x="T0" y="T1"/>
                </a:cxn>
                <a:cxn ang="0">
                  <a:pos x="T2" y="T3"/>
                </a:cxn>
                <a:cxn ang="0">
                  <a:pos x="T4" y="T5"/>
                </a:cxn>
                <a:cxn ang="0">
                  <a:pos x="T6" y="T7"/>
                </a:cxn>
                <a:cxn ang="0">
                  <a:pos x="T8" y="T9"/>
                </a:cxn>
                <a:cxn ang="0">
                  <a:pos x="T10" y="T11"/>
                </a:cxn>
              </a:cxnLst>
              <a:rect l="0" t="0" r="r" b="b"/>
              <a:pathLst>
                <a:path w="25" h="17">
                  <a:moveTo>
                    <a:pt x="0" y="3"/>
                  </a:moveTo>
                  <a:cubicBezTo>
                    <a:pt x="1" y="2"/>
                    <a:pt x="1" y="1"/>
                    <a:pt x="3" y="0"/>
                  </a:cubicBezTo>
                  <a:cubicBezTo>
                    <a:pt x="6" y="0"/>
                    <a:pt x="9" y="2"/>
                    <a:pt x="12" y="3"/>
                  </a:cubicBezTo>
                  <a:cubicBezTo>
                    <a:pt x="15" y="4"/>
                    <a:pt x="19" y="4"/>
                    <a:pt x="22" y="5"/>
                  </a:cubicBezTo>
                  <a:cubicBezTo>
                    <a:pt x="24" y="6"/>
                    <a:pt x="25" y="9"/>
                    <a:pt x="23" y="10"/>
                  </a:cubicBezTo>
                  <a:cubicBezTo>
                    <a:pt x="17" y="17"/>
                    <a:pt x="0" y="12"/>
                    <a:pt x="0" y="3"/>
                  </a:cubicBezTo>
                  <a:close/>
                </a:path>
              </a:pathLst>
            </a:custGeom>
            <a:solidFill>
              <a:srgbClr val="4140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íṩ1ïḑé"/>
            <p:cNvSpPr/>
            <p:nvPr/>
          </p:nvSpPr>
          <p:spPr bwMode="auto">
            <a:xfrm>
              <a:off x="9070975" y="3059113"/>
              <a:ext cx="274638" cy="58738"/>
            </a:xfrm>
            <a:custGeom>
              <a:avLst/>
              <a:gdLst>
                <a:gd name="T0" fmla="*/ 79 w 83"/>
                <a:gd name="T1" fmla="*/ 13 h 18"/>
                <a:gd name="T2" fmla="*/ 39 w 83"/>
                <a:gd name="T3" fmla="*/ 17 h 18"/>
                <a:gd name="T4" fmla="*/ 1 w 83"/>
                <a:gd name="T5" fmla="*/ 11 h 18"/>
                <a:gd name="T6" fmla="*/ 1 w 83"/>
                <a:gd name="T7" fmla="*/ 9 h 18"/>
                <a:gd name="T8" fmla="*/ 48 w 83"/>
                <a:gd name="T9" fmla="*/ 7 h 18"/>
                <a:gd name="T10" fmla="*/ 80 w 83"/>
                <a:gd name="T11" fmla="*/ 6 h 18"/>
                <a:gd name="T12" fmla="*/ 79 w 83"/>
                <a:gd name="T13" fmla="*/ 13 h 18"/>
              </a:gdLst>
              <a:ahLst/>
              <a:cxnLst>
                <a:cxn ang="0">
                  <a:pos x="T0" y="T1"/>
                </a:cxn>
                <a:cxn ang="0">
                  <a:pos x="T2" y="T3"/>
                </a:cxn>
                <a:cxn ang="0">
                  <a:pos x="T4" y="T5"/>
                </a:cxn>
                <a:cxn ang="0">
                  <a:pos x="T6" y="T7"/>
                </a:cxn>
                <a:cxn ang="0">
                  <a:pos x="T8" y="T9"/>
                </a:cxn>
                <a:cxn ang="0">
                  <a:pos x="T10" y="T11"/>
                </a:cxn>
                <a:cxn ang="0">
                  <a:pos x="T12" y="T13"/>
                </a:cxn>
              </a:cxnLst>
              <a:rect l="0" t="0" r="r" b="b"/>
              <a:pathLst>
                <a:path w="83" h="18">
                  <a:moveTo>
                    <a:pt x="79" y="13"/>
                  </a:moveTo>
                  <a:cubicBezTo>
                    <a:pt x="67" y="17"/>
                    <a:pt x="51" y="17"/>
                    <a:pt x="39" y="17"/>
                  </a:cubicBezTo>
                  <a:cubicBezTo>
                    <a:pt x="26" y="18"/>
                    <a:pt x="13" y="15"/>
                    <a:pt x="1" y="11"/>
                  </a:cubicBezTo>
                  <a:cubicBezTo>
                    <a:pt x="0" y="10"/>
                    <a:pt x="0" y="9"/>
                    <a:pt x="1" y="9"/>
                  </a:cubicBezTo>
                  <a:cubicBezTo>
                    <a:pt x="18" y="9"/>
                    <a:pt x="32" y="12"/>
                    <a:pt x="48" y="7"/>
                  </a:cubicBezTo>
                  <a:cubicBezTo>
                    <a:pt x="59" y="4"/>
                    <a:pt x="70" y="0"/>
                    <a:pt x="80" y="6"/>
                  </a:cubicBezTo>
                  <a:cubicBezTo>
                    <a:pt x="83" y="8"/>
                    <a:pt x="82" y="12"/>
                    <a:pt x="79" y="13"/>
                  </a:cubicBezTo>
                  <a:close/>
                </a:path>
              </a:pathLst>
            </a:custGeom>
            <a:solidFill>
              <a:srgbClr val="4140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î$ḷiďê"/>
            <p:cNvSpPr/>
            <p:nvPr/>
          </p:nvSpPr>
          <p:spPr bwMode="auto">
            <a:xfrm>
              <a:off x="9144000" y="3130550"/>
              <a:ext cx="131763" cy="79375"/>
            </a:xfrm>
            <a:custGeom>
              <a:avLst/>
              <a:gdLst>
                <a:gd name="T0" fmla="*/ 3 w 40"/>
                <a:gd name="T1" fmla="*/ 0 h 24"/>
                <a:gd name="T2" fmla="*/ 17 w 40"/>
                <a:gd name="T3" fmla="*/ 5 h 24"/>
                <a:gd name="T4" fmla="*/ 39 w 40"/>
                <a:gd name="T5" fmla="*/ 4 h 24"/>
                <a:gd name="T6" fmla="*/ 39 w 40"/>
                <a:gd name="T7" fmla="*/ 5 h 24"/>
                <a:gd name="T8" fmla="*/ 0 w 40"/>
                <a:gd name="T9" fmla="*/ 4 h 24"/>
                <a:gd name="T10" fmla="*/ 3 w 40"/>
                <a:gd name="T11" fmla="*/ 0 h 24"/>
              </a:gdLst>
              <a:ahLst/>
              <a:cxnLst>
                <a:cxn ang="0">
                  <a:pos x="T0" y="T1"/>
                </a:cxn>
                <a:cxn ang="0">
                  <a:pos x="T2" y="T3"/>
                </a:cxn>
                <a:cxn ang="0">
                  <a:pos x="T4" y="T5"/>
                </a:cxn>
                <a:cxn ang="0">
                  <a:pos x="T6" y="T7"/>
                </a:cxn>
                <a:cxn ang="0">
                  <a:pos x="T8" y="T9"/>
                </a:cxn>
                <a:cxn ang="0">
                  <a:pos x="T10" y="T11"/>
                </a:cxn>
              </a:cxnLst>
              <a:rect l="0" t="0" r="r" b="b"/>
              <a:pathLst>
                <a:path w="40" h="24">
                  <a:moveTo>
                    <a:pt x="3" y="0"/>
                  </a:moveTo>
                  <a:cubicBezTo>
                    <a:pt x="8" y="2"/>
                    <a:pt x="12" y="4"/>
                    <a:pt x="17" y="5"/>
                  </a:cubicBezTo>
                  <a:cubicBezTo>
                    <a:pt x="24" y="7"/>
                    <a:pt x="31" y="5"/>
                    <a:pt x="39" y="4"/>
                  </a:cubicBezTo>
                  <a:cubicBezTo>
                    <a:pt x="40" y="4"/>
                    <a:pt x="40" y="5"/>
                    <a:pt x="39" y="5"/>
                  </a:cubicBezTo>
                  <a:cubicBezTo>
                    <a:pt x="30" y="11"/>
                    <a:pt x="3" y="24"/>
                    <a:pt x="0" y="4"/>
                  </a:cubicBezTo>
                  <a:cubicBezTo>
                    <a:pt x="0" y="2"/>
                    <a:pt x="1" y="0"/>
                    <a:pt x="3" y="0"/>
                  </a:cubicBezTo>
                  <a:close/>
                </a:path>
              </a:pathLst>
            </a:custGeom>
            <a:solidFill>
              <a:srgbClr val="4140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îṣḷíďè"/>
            <p:cNvSpPr/>
            <p:nvPr/>
          </p:nvSpPr>
          <p:spPr bwMode="auto">
            <a:xfrm>
              <a:off x="9002713" y="3403600"/>
              <a:ext cx="119063" cy="26988"/>
            </a:xfrm>
            <a:custGeom>
              <a:avLst/>
              <a:gdLst>
                <a:gd name="T0" fmla="*/ 2 w 36"/>
                <a:gd name="T1" fmla="*/ 2 h 8"/>
                <a:gd name="T2" fmla="*/ 36 w 36"/>
                <a:gd name="T3" fmla="*/ 7 h 8"/>
                <a:gd name="T4" fmla="*/ 35 w 36"/>
                <a:gd name="T5" fmla="*/ 8 h 8"/>
                <a:gd name="T6" fmla="*/ 17 w 36"/>
                <a:gd name="T7" fmla="*/ 6 h 8"/>
                <a:gd name="T8" fmla="*/ 2 w 36"/>
                <a:gd name="T9" fmla="*/ 6 h 8"/>
                <a:gd name="T10" fmla="*/ 2 w 36"/>
                <a:gd name="T11" fmla="*/ 2 h 8"/>
              </a:gdLst>
              <a:ahLst/>
              <a:cxnLst>
                <a:cxn ang="0">
                  <a:pos x="T0" y="T1"/>
                </a:cxn>
                <a:cxn ang="0">
                  <a:pos x="T2" y="T3"/>
                </a:cxn>
                <a:cxn ang="0">
                  <a:pos x="T4" y="T5"/>
                </a:cxn>
                <a:cxn ang="0">
                  <a:pos x="T6" y="T7"/>
                </a:cxn>
                <a:cxn ang="0">
                  <a:pos x="T8" y="T9"/>
                </a:cxn>
                <a:cxn ang="0">
                  <a:pos x="T10" y="T11"/>
                </a:cxn>
              </a:cxnLst>
              <a:rect l="0" t="0" r="r" b="b"/>
              <a:pathLst>
                <a:path w="36" h="8">
                  <a:moveTo>
                    <a:pt x="2" y="2"/>
                  </a:moveTo>
                  <a:cubicBezTo>
                    <a:pt x="12" y="0"/>
                    <a:pt x="26" y="4"/>
                    <a:pt x="36" y="7"/>
                  </a:cubicBezTo>
                  <a:cubicBezTo>
                    <a:pt x="36" y="7"/>
                    <a:pt x="36" y="8"/>
                    <a:pt x="35" y="8"/>
                  </a:cubicBezTo>
                  <a:cubicBezTo>
                    <a:pt x="29" y="7"/>
                    <a:pt x="23" y="6"/>
                    <a:pt x="17" y="6"/>
                  </a:cubicBezTo>
                  <a:cubicBezTo>
                    <a:pt x="12" y="6"/>
                    <a:pt x="7" y="6"/>
                    <a:pt x="2" y="6"/>
                  </a:cubicBezTo>
                  <a:cubicBezTo>
                    <a:pt x="0" y="5"/>
                    <a:pt x="0" y="3"/>
                    <a:pt x="2" y="2"/>
                  </a:cubicBezTo>
                  <a:close/>
                </a:path>
              </a:pathLst>
            </a:custGeom>
            <a:solidFill>
              <a:srgbClr val="4140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iśḷíḓe"/>
            <p:cNvSpPr/>
            <p:nvPr/>
          </p:nvSpPr>
          <p:spPr bwMode="auto">
            <a:xfrm>
              <a:off x="9471025" y="2713038"/>
              <a:ext cx="95250" cy="260350"/>
            </a:xfrm>
            <a:custGeom>
              <a:avLst/>
              <a:gdLst>
                <a:gd name="T0" fmla="*/ 26 w 29"/>
                <a:gd name="T1" fmla="*/ 64 h 79"/>
                <a:gd name="T2" fmla="*/ 20 w 29"/>
                <a:gd name="T3" fmla="*/ 39 h 79"/>
                <a:gd name="T4" fmla="*/ 5 w 29"/>
                <a:gd name="T5" fmla="*/ 34 h 79"/>
                <a:gd name="T6" fmla="*/ 7 w 29"/>
                <a:gd name="T7" fmla="*/ 44 h 79"/>
                <a:gd name="T8" fmla="*/ 27 w 29"/>
                <a:gd name="T9" fmla="*/ 75 h 79"/>
                <a:gd name="T10" fmla="*/ 24 w 29"/>
                <a:gd name="T11" fmla="*/ 77 h 79"/>
                <a:gd name="T12" fmla="*/ 4 w 29"/>
                <a:gd name="T13" fmla="*/ 49 h 79"/>
                <a:gd name="T14" fmla="*/ 1 w 29"/>
                <a:gd name="T15" fmla="*/ 31 h 79"/>
                <a:gd name="T16" fmla="*/ 6 w 29"/>
                <a:gd name="T17" fmla="*/ 2 h 79"/>
                <a:gd name="T18" fmla="*/ 9 w 29"/>
                <a:gd name="T19" fmla="*/ 3 h 79"/>
                <a:gd name="T20" fmla="*/ 4 w 29"/>
                <a:gd name="T21" fmla="*/ 24 h 79"/>
                <a:gd name="T22" fmla="*/ 29 w 29"/>
                <a:gd name="T23" fmla="*/ 64 h 79"/>
                <a:gd name="T24" fmla="*/ 26 w 29"/>
                <a:gd name="T25" fmla="*/ 6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79">
                  <a:moveTo>
                    <a:pt x="26" y="64"/>
                  </a:moveTo>
                  <a:cubicBezTo>
                    <a:pt x="25" y="60"/>
                    <a:pt x="24" y="43"/>
                    <a:pt x="20" y="39"/>
                  </a:cubicBezTo>
                  <a:cubicBezTo>
                    <a:pt x="15" y="37"/>
                    <a:pt x="10" y="35"/>
                    <a:pt x="5" y="34"/>
                  </a:cubicBezTo>
                  <a:cubicBezTo>
                    <a:pt x="5" y="37"/>
                    <a:pt x="6" y="40"/>
                    <a:pt x="7" y="44"/>
                  </a:cubicBezTo>
                  <a:cubicBezTo>
                    <a:pt x="11" y="56"/>
                    <a:pt x="20" y="64"/>
                    <a:pt x="27" y="75"/>
                  </a:cubicBezTo>
                  <a:cubicBezTo>
                    <a:pt x="28" y="77"/>
                    <a:pt x="25" y="79"/>
                    <a:pt x="24" y="77"/>
                  </a:cubicBezTo>
                  <a:cubicBezTo>
                    <a:pt x="15" y="70"/>
                    <a:pt x="8" y="61"/>
                    <a:pt x="4" y="49"/>
                  </a:cubicBezTo>
                  <a:cubicBezTo>
                    <a:pt x="2" y="45"/>
                    <a:pt x="0" y="37"/>
                    <a:pt x="1" y="31"/>
                  </a:cubicBezTo>
                  <a:cubicBezTo>
                    <a:pt x="0" y="21"/>
                    <a:pt x="2" y="11"/>
                    <a:pt x="6" y="2"/>
                  </a:cubicBezTo>
                  <a:cubicBezTo>
                    <a:pt x="7" y="0"/>
                    <a:pt x="9" y="1"/>
                    <a:pt x="9" y="3"/>
                  </a:cubicBezTo>
                  <a:cubicBezTo>
                    <a:pt x="6" y="10"/>
                    <a:pt x="5" y="17"/>
                    <a:pt x="4" y="24"/>
                  </a:cubicBezTo>
                  <a:cubicBezTo>
                    <a:pt x="18" y="12"/>
                    <a:pt x="28" y="59"/>
                    <a:pt x="29" y="64"/>
                  </a:cubicBezTo>
                  <a:cubicBezTo>
                    <a:pt x="29" y="66"/>
                    <a:pt x="26" y="66"/>
                    <a:pt x="26" y="64"/>
                  </a:cubicBezTo>
                  <a:close/>
                </a:path>
              </a:pathLst>
            </a:custGeom>
            <a:solidFill>
              <a:srgbClr val="4140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i$ḷidè"/>
            <p:cNvSpPr/>
            <p:nvPr/>
          </p:nvSpPr>
          <p:spPr bwMode="auto">
            <a:xfrm>
              <a:off x="1260475" y="4922838"/>
              <a:ext cx="336550" cy="52388"/>
            </a:xfrm>
            <a:custGeom>
              <a:avLst/>
              <a:gdLst>
                <a:gd name="T0" fmla="*/ 6 w 102"/>
                <a:gd name="T1" fmla="*/ 15 h 16"/>
                <a:gd name="T2" fmla="*/ 3 w 102"/>
                <a:gd name="T3" fmla="*/ 11 h 16"/>
                <a:gd name="T4" fmla="*/ 3 w 102"/>
                <a:gd name="T5" fmla="*/ 9 h 16"/>
                <a:gd name="T6" fmla="*/ 27 w 102"/>
                <a:gd name="T7" fmla="*/ 1 h 16"/>
                <a:gd name="T8" fmla="*/ 64 w 102"/>
                <a:gd name="T9" fmla="*/ 7 h 16"/>
                <a:gd name="T10" fmla="*/ 87 w 102"/>
                <a:gd name="T11" fmla="*/ 11 h 16"/>
                <a:gd name="T12" fmla="*/ 95 w 102"/>
                <a:gd name="T13" fmla="*/ 8 h 16"/>
                <a:gd name="T14" fmla="*/ 95 w 102"/>
                <a:gd name="T15" fmla="*/ 7 h 16"/>
                <a:gd name="T16" fmla="*/ 102 w 102"/>
                <a:gd name="T17" fmla="*/ 15 h 16"/>
                <a:gd name="T18" fmla="*/ 101 w 102"/>
                <a:gd name="T19" fmla="*/ 16 h 16"/>
                <a:gd name="T20" fmla="*/ 56 w 102"/>
                <a:gd name="T21" fmla="*/ 7 h 16"/>
                <a:gd name="T22" fmla="*/ 27 w 102"/>
                <a:gd name="T23" fmla="*/ 3 h 16"/>
                <a:gd name="T24" fmla="*/ 9 w 102"/>
                <a:gd name="T25" fmla="*/ 13 h 16"/>
                <a:gd name="T26" fmla="*/ 6 w 102"/>
                <a:gd name="T27"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2" h="16">
                  <a:moveTo>
                    <a:pt x="6" y="15"/>
                  </a:moveTo>
                  <a:cubicBezTo>
                    <a:pt x="5" y="14"/>
                    <a:pt x="4" y="12"/>
                    <a:pt x="3" y="11"/>
                  </a:cubicBezTo>
                  <a:cubicBezTo>
                    <a:pt x="3" y="11"/>
                    <a:pt x="3" y="10"/>
                    <a:pt x="3" y="9"/>
                  </a:cubicBezTo>
                  <a:cubicBezTo>
                    <a:pt x="8" y="0"/>
                    <a:pt x="17" y="0"/>
                    <a:pt x="27" y="1"/>
                  </a:cubicBezTo>
                  <a:cubicBezTo>
                    <a:pt x="39" y="1"/>
                    <a:pt x="52" y="4"/>
                    <a:pt x="64" y="7"/>
                  </a:cubicBezTo>
                  <a:cubicBezTo>
                    <a:pt x="72" y="8"/>
                    <a:pt x="79" y="10"/>
                    <a:pt x="87" y="11"/>
                  </a:cubicBezTo>
                  <a:cubicBezTo>
                    <a:pt x="92" y="12"/>
                    <a:pt x="101" y="16"/>
                    <a:pt x="95" y="8"/>
                  </a:cubicBezTo>
                  <a:cubicBezTo>
                    <a:pt x="94" y="7"/>
                    <a:pt x="95" y="6"/>
                    <a:pt x="95" y="7"/>
                  </a:cubicBezTo>
                  <a:cubicBezTo>
                    <a:pt x="98" y="9"/>
                    <a:pt x="100" y="12"/>
                    <a:pt x="102" y="15"/>
                  </a:cubicBezTo>
                  <a:cubicBezTo>
                    <a:pt x="102" y="15"/>
                    <a:pt x="102" y="16"/>
                    <a:pt x="101" y="16"/>
                  </a:cubicBezTo>
                  <a:cubicBezTo>
                    <a:pt x="86" y="13"/>
                    <a:pt x="71" y="10"/>
                    <a:pt x="56" y="7"/>
                  </a:cubicBezTo>
                  <a:cubicBezTo>
                    <a:pt x="47" y="6"/>
                    <a:pt x="36" y="3"/>
                    <a:pt x="27" y="3"/>
                  </a:cubicBezTo>
                  <a:cubicBezTo>
                    <a:pt x="24" y="3"/>
                    <a:pt x="0" y="3"/>
                    <a:pt x="9" y="13"/>
                  </a:cubicBezTo>
                  <a:cubicBezTo>
                    <a:pt x="10" y="14"/>
                    <a:pt x="8" y="16"/>
                    <a:pt x="6" y="15"/>
                  </a:cubicBezTo>
                  <a:close/>
                </a:path>
              </a:pathLst>
            </a:custGeom>
            <a:solidFill>
              <a:srgbClr val="4140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iṡ1îďe"/>
            <p:cNvSpPr/>
            <p:nvPr/>
          </p:nvSpPr>
          <p:spPr bwMode="auto">
            <a:xfrm>
              <a:off x="7916863" y="633413"/>
              <a:ext cx="42863" cy="3168650"/>
            </a:xfrm>
            <a:custGeom>
              <a:avLst/>
              <a:gdLst>
                <a:gd name="T0" fmla="*/ 11 w 13"/>
                <a:gd name="T1" fmla="*/ 961 h 962"/>
                <a:gd name="T2" fmla="*/ 8 w 13"/>
                <a:gd name="T3" fmla="*/ 961 h 962"/>
                <a:gd name="T4" fmla="*/ 3 w 13"/>
                <a:gd name="T5" fmla="*/ 480 h 962"/>
                <a:gd name="T6" fmla="*/ 0 w 13"/>
                <a:gd name="T7" fmla="*/ 0 h 962"/>
                <a:gd name="T8" fmla="*/ 1 w 13"/>
                <a:gd name="T9" fmla="*/ 0 h 962"/>
                <a:gd name="T10" fmla="*/ 7 w 13"/>
                <a:gd name="T11" fmla="*/ 480 h 962"/>
                <a:gd name="T12" fmla="*/ 11 w 13"/>
                <a:gd name="T13" fmla="*/ 961 h 962"/>
              </a:gdLst>
              <a:ahLst/>
              <a:cxnLst>
                <a:cxn ang="0">
                  <a:pos x="T0" y="T1"/>
                </a:cxn>
                <a:cxn ang="0">
                  <a:pos x="T2" y="T3"/>
                </a:cxn>
                <a:cxn ang="0">
                  <a:pos x="T4" y="T5"/>
                </a:cxn>
                <a:cxn ang="0">
                  <a:pos x="T6" y="T7"/>
                </a:cxn>
                <a:cxn ang="0">
                  <a:pos x="T8" y="T9"/>
                </a:cxn>
                <a:cxn ang="0">
                  <a:pos x="T10" y="T11"/>
                </a:cxn>
                <a:cxn ang="0">
                  <a:pos x="T12" y="T13"/>
                </a:cxn>
              </a:cxnLst>
              <a:rect l="0" t="0" r="r" b="b"/>
              <a:pathLst>
                <a:path w="13" h="962">
                  <a:moveTo>
                    <a:pt x="11" y="961"/>
                  </a:moveTo>
                  <a:cubicBezTo>
                    <a:pt x="11" y="962"/>
                    <a:pt x="8" y="962"/>
                    <a:pt x="8" y="961"/>
                  </a:cubicBezTo>
                  <a:cubicBezTo>
                    <a:pt x="4" y="801"/>
                    <a:pt x="5" y="640"/>
                    <a:pt x="3" y="480"/>
                  </a:cubicBezTo>
                  <a:cubicBezTo>
                    <a:pt x="2" y="320"/>
                    <a:pt x="0" y="160"/>
                    <a:pt x="0" y="0"/>
                  </a:cubicBezTo>
                  <a:cubicBezTo>
                    <a:pt x="0" y="0"/>
                    <a:pt x="1" y="0"/>
                    <a:pt x="1" y="0"/>
                  </a:cubicBezTo>
                  <a:cubicBezTo>
                    <a:pt x="4" y="160"/>
                    <a:pt x="5" y="320"/>
                    <a:pt x="7" y="480"/>
                  </a:cubicBezTo>
                  <a:cubicBezTo>
                    <a:pt x="8" y="640"/>
                    <a:pt x="13" y="801"/>
                    <a:pt x="11" y="961"/>
                  </a:cubicBezTo>
                  <a:close/>
                </a:path>
              </a:pathLst>
            </a:custGeom>
            <a:solidFill>
              <a:srgbClr val="4140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îṧḻíḓe"/>
            <p:cNvSpPr/>
            <p:nvPr/>
          </p:nvSpPr>
          <p:spPr bwMode="auto">
            <a:xfrm>
              <a:off x="5038725" y="966788"/>
              <a:ext cx="39688" cy="3679825"/>
            </a:xfrm>
            <a:custGeom>
              <a:avLst/>
              <a:gdLst>
                <a:gd name="T0" fmla="*/ 4 w 12"/>
                <a:gd name="T1" fmla="*/ 1115 h 1117"/>
                <a:gd name="T2" fmla="*/ 1 w 12"/>
                <a:gd name="T3" fmla="*/ 1115 h 1117"/>
                <a:gd name="T4" fmla="*/ 3 w 12"/>
                <a:gd name="T5" fmla="*/ 885 h 1117"/>
                <a:gd name="T6" fmla="*/ 2 w 12"/>
                <a:gd name="T7" fmla="*/ 884 h 1117"/>
                <a:gd name="T8" fmla="*/ 0 w 12"/>
                <a:gd name="T9" fmla="*/ 272 h 1117"/>
                <a:gd name="T10" fmla="*/ 2 w 12"/>
                <a:gd name="T11" fmla="*/ 272 h 1117"/>
                <a:gd name="T12" fmla="*/ 4 w 12"/>
                <a:gd name="T13" fmla="*/ 731 h 1117"/>
                <a:gd name="T14" fmla="*/ 8 w 12"/>
                <a:gd name="T15" fmla="*/ 247 h 1117"/>
                <a:gd name="T16" fmla="*/ 11 w 12"/>
                <a:gd name="T17" fmla="*/ 0 h 1117"/>
                <a:gd name="T18" fmla="*/ 12 w 12"/>
                <a:gd name="T19" fmla="*/ 0 h 1117"/>
                <a:gd name="T20" fmla="*/ 6 w 12"/>
                <a:gd name="T21" fmla="*/ 869 h 1117"/>
                <a:gd name="T22" fmla="*/ 4 w 12"/>
                <a:gd name="T23" fmla="*/ 1115 h 1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1117">
                  <a:moveTo>
                    <a:pt x="4" y="1115"/>
                  </a:moveTo>
                  <a:cubicBezTo>
                    <a:pt x="4" y="1117"/>
                    <a:pt x="1" y="1117"/>
                    <a:pt x="1" y="1115"/>
                  </a:cubicBezTo>
                  <a:cubicBezTo>
                    <a:pt x="2" y="1039"/>
                    <a:pt x="3" y="962"/>
                    <a:pt x="3" y="885"/>
                  </a:cubicBezTo>
                  <a:cubicBezTo>
                    <a:pt x="3" y="885"/>
                    <a:pt x="2" y="885"/>
                    <a:pt x="2" y="884"/>
                  </a:cubicBezTo>
                  <a:cubicBezTo>
                    <a:pt x="1" y="680"/>
                    <a:pt x="1" y="476"/>
                    <a:pt x="0" y="272"/>
                  </a:cubicBezTo>
                  <a:cubicBezTo>
                    <a:pt x="0" y="271"/>
                    <a:pt x="2" y="271"/>
                    <a:pt x="2" y="272"/>
                  </a:cubicBezTo>
                  <a:cubicBezTo>
                    <a:pt x="3" y="425"/>
                    <a:pt x="4" y="578"/>
                    <a:pt x="4" y="731"/>
                  </a:cubicBezTo>
                  <a:cubicBezTo>
                    <a:pt x="5" y="569"/>
                    <a:pt x="6" y="408"/>
                    <a:pt x="8" y="247"/>
                  </a:cubicBezTo>
                  <a:cubicBezTo>
                    <a:pt x="9" y="165"/>
                    <a:pt x="10" y="82"/>
                    <a:pt x="11" y="0"/>
                  </a:cubicBezTo>
                  <a:cubicBezTo>
                    <a:pt x="11" y="0"/>
                    <a:pt x="12" y="0"/>
                    <a:pt x="12" y="0"/>
                  </a:cubicBezTo>
                  <a:cubicBezTo>
                    <a:pt x="12" y="290"/>
                    <a:pt x="8" y="579"/>
                    <a:pt x="6" y="869"/>
                  </a:cubicBezTo>
                  <a:cubicBezTo>
                    <a:pt x="5" y="951"/>
                    <a:pt x="4" y="1033"/>
                    <a:pt x="4" y="1115"/>
                  </a:cubicBezTo>
                  <a:close/>
                </a:path>
              </a:pathLst>
            </a:custGeom>
            <a:solidFill>
              <a:srgbClr val="4140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cSld>
  <p:clrMapOvr>
    <a:masterClrMapping/>
  </p:clrMapOvr>
  <p:transition spd="slow" advClick="0" advTm="0">
    <p:cove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44245" y="133985"/>
            <a:ext cx="4035425" cy="398780"/>
          </a:xfrm>
          <a:prstGeom prst="rect">
            <a:avLst/>
          </a:prstGeom>
          <a:noFill/>
        </p:spPr>
        <p:txBody>
          <a:bodyPr wrap="square" rtlCol="0" anchor="t">
            <a:spAutoFit/>
          </a:bodyPr>
          <a:lstStyle/>
          <a:p>
            <a:r>
              <a:rPr lang="zh-CN" altLang="en-US" sz="2000" b="1" dirty="0">
                <a:solidFill>
                  <a:srgbClr val="FF0000"/>
                </a:solidFill>
                <a:latin typeface="思源宋体 CN" panose="02020400000000000000" pitchFamily="18" charset="-122"/>
                <a:ea typeface="思源宋体 CN" panose="02020400000000000000" pitchFamily="18" charset="-122"/>
              </a:rPr>
              <a:t>查管理缺陷</a:t>
            </a:r>
            <a:endParaRPr lang="zh-CN" altLang="en-US" sz="2000" b="1" dirty="0">
              <a:solidFill>
                <a:srgbClr val="FF0000"/>
              </a:solidFill>
              <a:latin typeface="思源宋体 CN" panose="02020400000000000000" pitchFamily="18" charset="-122"/>
              <a:ea typeface="思源宋体 CN" panose="02020400000000000000" pitchFamily="18" charset="-122"/>
            </a:endParaRPr>
          </a:p>
        </p:txBody>
      </p:sp>
      <p:sp>
        <p:nvSpPr>
          <p:cNvPr id="3" name="文本框 2"/>
          <p:cNvSpPr txBox="1"/>
          <p:nvPr/>
        </p:nvSpPr>
        <p:spPr>
          <a:xfrm>
            <a:off x="606425" y="837565"/>
            <a:ext cx="2540000" cy="337185"/>
          </a:xfrm>
          <a:prstGeom prst="rect">
            <a:avLst/>
          </a:prstGeom>
          <a:noFill/>
        </p:spPr>
        <p:txBody>
          <a:bodyPr wrap="square" rtlCol="0" anchor="t">
            <a:spAutoFit/>
          </a:bodyPr>
          <a:lstStyle/>
          <a:p>
            <a:r>
              <a:rPr lang="zh-CN" altLang="en-US" sz="1600" b="1" dirty="0">
                <a:solidFill>
                  <a:schemeClr val="tx1">
                    <a:lumMod val="75000"/>
                    <a:lumOff val="25000"/>
                  </a:schemeClr>
                </a:solidFill>
                <a:latin typeface="思源宋体 CN" panose="02020400000000000000" pitchFamily="18" charset="-122"/>
                <a:ea typeface="思源宋体 CN" panose="02020400000000000000" pitchFamily="18" charset="-122"/>
              </a:rPr>
              <a:t>2.安全管理制度</a:t>
            </a:r>
            <a:endParaRPr lang="zh-CN" altLang="en-US" sz="1600" b="1"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sp>
        <p:nvSpPr>
          <p:cNvPr id="4" name="文本框 3"/>
          <p:cNvSpPr txBox="1"/>
          <p:nvPr/>
        </p:nvSpPr>
        <p:spPr>
          <a:xfrm>
            <a:off x="830580" y="1344930"/>
            <a:ext cx="7719695" cy="3178178"/>
          </a:xfrm>
          <a:prstGeom prst="rect">
            <a:avLst/>
          </a:prstGeom>
          <a:noFill/>
        </p:spPr>
        <p:txBody>
          <a:bodyPr wrap="square" rtlCol="0" anchor="t">
            <a:spAutoFit/>
          </a:bodyPr>
          <a:lstStyle/>
          <a:p>
            <a:pPr latinLnBrk="1"/>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《安全生产法》第四条</a:t>
            </a:r>
            <a:r>
              <a:rPr lang="en-US" altLang="zh-CN" sz="1400" dirty="0">
                <a:solidFill>
                  <a:schemeClr val="tx1">
                    <a:lumMod val="75000"/>
                    <a:lumOff val="25000"/>
                  </a:schemeClr>
                </a:solidFill>
                <a:latin typeface="思源宋体 CN" panose="02020400000000000000" pitchFamily="18" charset="-122"/>
                <a:ea typeface="思源宋体 CN" panose="02020400000000000000" pitchFamily="18" charset="-122"/>
              </a:rPr>
              <a:t>  </a:t>
            </a:r>
            <a:r>
              <a:rPr lang="zh-CN" altLang="zh-CN" sz="1400" dirty="0">
                <a:solidFill>
                  <a:schemeClr val="tx1">
                    <a:lumMod val="75000"/>
                    <a:lumOff val="25000"/>
                  </a:schemeClr>
                </a:solidFill>
                <a:latin typeface="思源宋体 CN" panose="02020400000000000000" pitchFamily="18" charset="-122"/>
                <a:ea typeface="思源宋体 CN" panose="02020400000000000000" pitchFamily="18" charset="-122"/>
              </a:rPr>
              <a:t>生产经营单位必须遵守本法和其他有关安全生产的法律、法规，加强安全生产管理，建立健全全员安全生产责任制和安全生产规章制度，加大对安全生产资金、物资、技术、人员的投入保障力度，改善安全生产条件，加强安全生产标准化、信息化建设，构建安全风险分级管控和隐患排查治理双重预防机制，健全风险防范化解机制，提高安全生产水平，确保安全生产。平台经济等新兴行业、领域的生产经营单位应当根据本行业、领域的特点，建立健全并落实全员安全生产责任制，加强从业人员安全生产教育和培训，履行本法和其他法律、法规规定的有关安全生产义务。</a:t>
            </a:r>
            <a:endParaRPr lang="zh-CN" altLang="zh-CN" dirty="0"/>
          </a:p>
          <a:p>
            <a:pPr>
              <a:lnSpc>
                <a:spcPct val="150000"/>
              </a:lnSpc>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建立、健全了安全生产管理制度；企业领导人签发；定期修订（3年）；真正被执行；全员安全生产责任制（一岗一责、一部门一责）；安全操作规程不缺项（六要素：适用范围、岗位安全作业职责、岗位主要危险有害因素、岗位劳动防护用品佩戴要求、岗位作业安全要求、岗位应急要求《XX市企业岗位安全操作规程编写指》）；按规定公示相关安全管理制度。</a:t>
            </a:r>
            <a:endParaRPr lang="en-US" altLang="zh-CN" sz="1400" dirty="0">
              <a:solidFill>
                <a:schemeClr val="tx1">
                  <a:lumMod val="75000"/>
                  <a:lumOff val="25000"/>
                </a:schemeClr>
              </a:solidFill>
              <a:latin typeface="思源宋体 CN" panose="02020400000000000000" pitchFamily="18" charset="-122"/>
              <a:ea typeface="思源宋体 CN" panose="02020400000000000000" pitchFamily="18" charset="-122"/>
            </a:endParaRPr>
          </a:p>
          <a:p>
            <a:pPr>
              <a:lnSpc>
                <a:spcPct val="150000"/>
              </a:lnSpc>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风险分级管控及隐患排查治理相关台账，确保隐患整改责任到人，落实到位，闭环管理</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spTree>
  </p:cSld>
  <p:clrMapOvr>
    <a:masterClrMapping/>
  </p:clrMapOvr>
  <p:transition spd="slow" advClick="0" advTm="0">
    <p:cove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44245" y="133985"/>
            <a:ext cx="4035425" cy="398780"/>
          </a:xfrm>
          <a:prstGeom prst="rect">
            <a:avLst/>
          </a:prstGeom>
          <a:noFill/>
        </p:spPr>
        <p:txBody>
          <a:bodyPr wrap="square" rtlCol="0" anchor="t">
            <a:spAutoFit/>
          </a:bodyPr>
          <a:lstStyle/>
          <a:p>
            <a:r>
              <a:rPr lang="zh-CN" altLang="en-US" sz="2000" b="1" dirty="0">
                <a:solidFill>
                  <a:srgbClr val="FF0000"/>
                </a:solidFill>
                <a:latin typeface="思源宋体 CN" panose="02020400000000000000" pitchFamily="18" charset="-122"/>
                <a:ea typeface="思源宋体 CN" panose="02020400000000000000" pitchFamily="18" charset="-122"/>
              </a:rPr>
              <a:t>查管理缺陷</a:t>
            </a:r>
            <a:endParaRPr lang="zh-CN" altLang="en-US" sz="2000" b="1" dirty="0">
              <a:solidFill>
                <a:srgbClr val="FF0000"/>
              </a:solidFill>
              <a:latin typeface="思源宋体 CN" panose="02020400000000000000" pitchFamily="18" charset="-122"/>
              <a:ea typeface="思源宋体 CN" panose="02020400000000000000" pitchFamily="18" charset="-122"/>
            </a:endParaRPr>
          </a:p>
        </p:txBody>
      </p:sp>
      <p:sp>
        <p:nvSpPr>
          <p:cNvPr id="3" name="文本框 2"/>
          <p:cNvSpPr txBox="1"/>
          <p:nvPr/>
        </p:nvSpPr>
        <p:spPr>
          <a:xfrm>
            <a:off x="606425" y="837565"/>
            <a:ext cx="2540000" cy="337185"/>
          </a:xfrm>
          <a:prstGeom prst="rect">
            <a:avLst/>
          </a:prstGeom>
          <a:noFill/>
        </p:spPr>
        <p:txBody>
          <a:bodyPr wrap="square" rtlCol="0" anchor="t">
            <a:spAutoFit/>
          </a:bodyPr>
          <a:lstStyle/>
          <a:p>
            <a:r>
              <a:rPr lang="zh-CN" altLang="en-US" sz="1600" b="1" dirty="0">
                <a:solidFill>
                  <a:schemeClr val="tx1">
                    <a:lumMod val="75000"/>
                    <a:lumOff val="25000"/>
                  </a:schemeClr>
                </a:solidFill>
                <a:latin typeface="思源宋体 CN" panose="02020400000000000000" pitchFamily="18" charset="-122"/>
                <a:ea typeface="思源宋体 CN" panose="02020400000000000000" pitchFamily="18" charset="-122"/>
              </a:rPr>
              <a:t>3.管理人员资质</a:t>
            </a:r>
            <a:endParaRPr lang="zh-CN" altLang="en-US" sz="1600" b="1"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sp>
        <p:nvSpPr>
          <p:cNvPr id="4" name="文本框 3"/>
          <p:cNvSpPr txBox="1"/>
          <p:nvPr/>
        </p:nvSpPr>
        <p:spPr>
          <a:xfrm>
            <a:off x="830580" y="1344930"/>
            <a:ext cx="7719695" cy="3322955"/>
          </a:xfrm>
          <a:prstGeom prst="rect">
            <a:avLst/>
          </a:prstGeom>
          <a:noFill/>
        </p:spPr>
        <p:txBody>
          <a:bodyPr wrap="square" rtlCol="0" anchor="t">
            <a:spAutoFit/>
          </a:bodyPr>
          <a:lstStyle/>
          <a:p>
            <a:pPr>
              <a:lnSpc>
                <a:spcPct val="150000"/>
              </a:lnSpc>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第二十七条 生产经营单位的</a:t>
            </a:r>
            <a:r>
              <a:rPr lang="zh-CN" altLang="en-US" sz="1400" b="1" dirty="0">
                <a:solidFill>
                  <a:srgbClr val="C00000"/>
                </a:solidFill>
                <a:latin typeface="思源宋体 CN" panose="02020400000000000000" pitchFamily="18" charset="-122"/>
                <a:ea typeface="思源宋体 CN" panose="02020400000000000000" pitchFamily="18" charset="-122"/>
              </a:rPr>
              <a:t>主要负责人</a:t>
            </a: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和</a:t>
            </a:r>
            <a:r>
              <a:rPr lang="zh-CN" altLang="en-US" sz="1400" b="1" dirty="0">
                <a:solidFill>
                  <a:srgbClr val="C00000"/>
                </a:solidFill>
                <a:latin typeface="思源宋体 CN" panose="02020400000000000000" pitchFamily="18" charset="-122"/>
                <a:ea typeface="思源宋体 CN" panose="02020400000000000000" pitchFamily="18" charset="-122"/>
              </a:rPr>
              <a:t>安全生产管理</a:t>
            </a: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人员必须具备与本单位所从事的生产经营活动</a:t>
            </a:r>
            <a:r>
              <a:rPr lang="zh-CN" altLang="en-US" sz="1400" b="1" dirty="0">
                <a:solidFill>
                  <a:srgbClr val="C00000"/>
                </a:solidFill>
                <a:latin typeface="思源宋体 CN" panose="02020400000000000000" pitchFamily="18" charset="-122"/>
                <a:ea typeface="思源宋体 CN" panose="02020400000000000000" pitchFamily="18" charset="-122"/>
              </a:rPr>
              <a:t>相应</a:t>
            </a: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的</a:t>
            </a:r>
            <a:r>
              <a:rPr lang="zh-CN" altLang="en-US" sz="1400" b="1" dirty="0">
                <a:solidFill>
                  <a:srgbClr val="C00000"/>
                </a:solidFill>
                <a:latin typeface="思源宋体 CN" panose="02020400000000000000" pitchFamily="18" charset="-122"/>
                <a:ea typeface="思源宋体 CN" panose="02020400000000000000" pitchFamily="18" charset="-122"/>
              </a:rPr>
              <a:t>安全生产知识和管理能力</a:t>
            </a: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a:p>
            <a:pPr>
              <a:lnSpc>
                <a:spcPct val="150000"/>
              </a:lnSpc>
            </a:pPr>
            <a:r>
              <a:rPr lang="zh-CN" altLang="en-US" sz="1400" b="1" dirty="0">
                <a:solidFill>
                  <a:srgbClr val="C00000"/>
                </a:solidFill>
                <a:latin typeface="思源宋体 CN" panose="02020400000000000000" pitchFamily="18" charset="-122"/>
                <a:ea typeface="思源宋体 CN" panose="02020400000000000000" pitchFamily="18" charset="-122"/>
              </a:rPr>
              <a:t>危险物品的生产、经营、储存单位以及矿山、金属冶炼、建筑施工、道路运输</a:t>
            </a: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单位的主要负责人和安全生产管理人员，应当由主管的负有安全生产监督管理职责的部门对其安全生产知识和管理能力考核合格。</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a:p>
            <a:pPr>
              <a:lnSpc>
                <a:spcPct val="150000"/>
              </a:lnSpc>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第三十条 生产经营单位的</a:t>
            </a:r>
            <a:r>
              <a:rPr lang="zh-CN" altLang="en-US" sz="1400" b="1" dirty="0">
                <a:solidFill>
                  <a:srgbClr val="C00000"/>
                </a:solidFill>
                <a:latin typeface="思源宋体 CN" panose="02020400000000000000" pitchFamily="18" charset="-122"/>
                <a:ea typeface="思源宋体 CN" panose="02020400000000000000" pitchFamily="18" charset="-122"/>
              </a:rPr>
              <a:t>特种作业人员</a:t>
            </a: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必须按照国家有关规定经专门的安全作业培训，取得相应资格，方可上岗作业。 </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a:p>
            <a:pPr>
              <a:lnSpc>
                <a:spcPct val="150000"/>
              </a:lnSpc>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三类岗位人员的资质是否符合法规规定；</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a:p>
            <a:pPr>
              <a:lnSpc>
                <a:spcPct val="150000"/>
              </a:lnSpc>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职业卫生负责人和管理人员的培训合格证是否符合法规规定；</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a:p>
            <a:pPr>
              <a:lnSpc>
                <a:spcPct val="150000"/>
              </a:lnSpc>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消防中控室、视频监控室等特殊岗位人员资质是否符合法规规定。</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spTree>
  </p:cSld>
  <p:clrMapOvr>
    <a:masterClrMapping/>
  </p:clrMapOvr>
  <p:transition spd="slow" advClick="0" advTm="0">
    <p:cove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44245" y="133985"/>
            <a:ext cx="4035425" cy="398780"/>
          </a:xfrm>
          <a:prstGeom prst="rect">
            <a:avLst/>
          </a:prstGeom>
          <a:noFill/>
        </p:spPr>
        <p:txBody>
          <a:bodyPr wrap="square" rtlCol="0" anchor="t">
            <a:spAutoFit/>
          </a:bodyPr>
          <a:lstStyle/>
          <a:p>
            <a:r>
              <a:rPr lang="zh-CN" altLang="en-US" sz="2000" b="1" dirty="0">
                <a:solidFill>
                  <a:srgbClr val="FF0000"/>
                </a:solidFill>
                <a:latin typeface="思源宋体 CN" panose="02020400000000000000" pitchFamily="18" charset="-122"/>
                <a:ea typeface="思源宋体 CN" panose="02020400000000000000" pitchFamily="18" charset="-122"/>
              </a:rPr>
              <a:t>查管理缺陷</a:t>
            </a:r>
            <a:endParaRPr lang="zh-CN" altLang="en-US" sz="2000" b="1" dirty="0">
              <a:solidFill>
                <a:srgbClr val="FF0000"/>
              </a:solidFill>
              <a:latin typeface="思源宋体 CN" panose="02020400000000000000" pitchFamily="18" charset="-122"/>
              <a:ea typeface="思源宋体 CN" panose="02020400000000000000" pitchFamily="18" charset="-122"/>
            </a:endParaRPr>
          </a:p>
        </p:txBody>
      </p:sp>
      <p:sp>
        <p:nvSpPr>
          <p:cNvPr id="3" name="文本框 2"/>
          <p:cNvSpPr txBox="1"/>
          <p:nvPr/>
        </p:nvSpPr>
        <p:spPr>
          <a:xfrm>
            <a:off x="606425" y="837565"/>
            <a:ext cx="2540000" cy="337185"/>
          </a:xfrm>
          <a:prstGeom prst="rect">
            <a:avLst/>
          </a:prstGeom>
          <a:noFill/>
        </p:spPr>
        <p:txBody>
          <a:bodyPr wrap="square" rtlCol="0" anchor="t">
            <a:spAutoFit/>
          </a:bodyPr>
          <a:lstStyle/>
          <a:p>
            <a:r>
              <a:rPr lang="zh-CN" altLang="en-US" sz="1600" b="1" dirty="0">
                <a:solidFill>
                  <a:schemeClr val="tx1">
                    <a:lumMod val="75000"/>
                    <a:lumOff val="25000"/>
                  </a:schemeClr>
                </a:solidFill>
                <a:latin typeface="思源宋体 CN" panose="02020400000000000000" pitchFamily="18" charset="-122"/>
                <a:ea typeface="思源宋体 CN" panose="02020400000000000000" pitchFamily="18" charset="-122"/>
              </a:rPr>
              <a:t>4.查安全教育培训</a:t>
            </a:r>
            <a:endParaRPr lang="zh-CN" altLang="en-US" sz="1600" b="1"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sp>
        <p:nvSpPr>
          <p:cNvPr id="4" name="文本框 3"/>
          <p:cNvSpPr txBox="1"/>
          <p:nvPr/>
        </p:nvSpPr>
        <p:spPr>
          <a:xfrm>
            <a:off x="830580" y="1273175"/>
            <a:ext cx="7719695" cy="2353310"/>
          </a:xfrm>
          <a:prstGeom prst="rect">
            <a:avLst/>
          </a:prstGeom>
          <a:noFill/>
        </p:spPr>
        <p:txBody>
          <a:bodyPr wrap="square" rtlCol="0" anchor="t">
            <a:spAutoFit/>
          </a:bodyPr>
          <a:lstStyle/>
          <a:p>
            <a:pPr>
              <a:lnSpc>
                <a:spcPct val="150000"/>
              </a:lnSpc>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三级安全教育；</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a:p>
            <a:pPr>
              <a:lnSpc>
                <a:spcPct val="150000"/>
              </a:lnSpc>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三类岗位人员（主要负责人、安全管理人员、特种作业人员）；</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a:p>
            <a:pPr>
              <a:lnSpc>
                <a:spcPct val="150000"/>
              </a:lnSpc>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四新教育：新设备、新工艺、新材料、新产品相关知识的培训教育；</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a:p>
            <a:pPr>
              <a:lnSpc>
                <a:spcPct val="150000"/>
              </a:lnSpc>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消防培训、职业卫生培训、应急培训；</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a:p>
            <a:pPr>
              <a:lnSpc>
                <a:spcPct val="150000"/>
              </a:lnSpc>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转岗人员和再入岗人员的岗前培训；</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a:p>
            <a:pPr>
              <a:lnSpc>
                <a:spcPct val="150000"/>
              </a:lnSpc>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事故案例培训等。</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a:p>
            <a:pPr>
              <a:lnSpc>
                <a:spcPct val="150000"/>
              </a:lnSpc>
            </a:pPr>
            <a:r>
              <a:rPr lang="zh-CN" altLang="en-US" sz="1400" b="1" dirty="0">
                <a:solidFill>
                  <a:srgbClr val="C00000"/>
                </a:solidFill>
                <a:latin typeface="思源宋体 CN" panose="02020400000000000000" pitchFamily="18" charset="-122"/>
                <a:ea typeface="思源宋体 CN" panose="02020400000000000000" pitchFamily="18" charset="-122"/>
              </a:rPr>
              <a:t>查：需求、计划、讲义、记录、试卷、培训效果评估、学时等</a:t>
            </a: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grpSp>
        <p:nvGrpSpPr>
          <p:cNvPr id="5" name="组合 4"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p:nvPr/>
        </p:nvGrpSpPr>
        <p:grpSpPr>
          <a:xfrm flipH="1">
            <a:off x="6713220" y="2406650"/>
            <a:ext cx="2194560" cy="2385695"/>
            <a:chOff x="4055646" y="1494610"/>
            <a:chExt cx="4080708" cy="4435412"/>
          </a:xfrm>
        </p:grpSpPr>
        <p:sp>
          <p:nvSpPr>
            <p:cNvPr id="7" name="iṡlïḋe"/>
            <p:cNvSpPr/>
            <p:nvPr/>
          </p:nvSpPr>
          <p:spPr bwMode="auto">
            <a:xfrm>
              <a:off x="5393847" y="3988824"/>
              <a:ext cx="1228566" cy="209598"/>
            </a:xfrm>
            <a:prstGeom prst="rect">
              <a:avLst/>
            </a:prstGeom>
            <a:solidFill>
              <a:srgbClr val="F8644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8" name="îślîḓé"/>
            <p:cNvSpPr/>
            <p:nvPr/>
          </p:nvSpPr>
          <p:spPr bwMode="auto">
            <a:xfrm>
              <a:off x="5437379" y="4021070"/>
              <a:ext cx="1185034" cy="1451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9" name="išļiḓè"/>
            <p:cNvSpPr/>
            <p:nvPr/>
          </p:nvSpPr>
          <p:spPr bwMode="auto">
            <a:xfrm>
              <a:off x="5266476" y="4198422"/>
              <a:ext cx="1228566" cy="207986"/>
            </a:xfrm>
            <a:prstGeom prst="rect">
              <a:avLst/>
            </a:prstGeom>
            <a:solidFill>
              <a:srgbClr val="FFB5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0" name="îṩ1íďé"/>
            <p:cNvSpPr/>
            <p:nvPr/>
          </p:nvSpPr>
          <p:spPr bwMode="auto">
            <a:xfrm>
              <a:off x="5298722" y="4233892"/>
              <a:ext cx="56430" cy="1370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1" name="ïSļîḓe"/>
            <p:cNvSpPr/>
            <p:nvPr/>
          </p:nvSpPr>
          <p:spPr bwMode="auto">
            <a:xfrm>
              <a:off x="6395080" y="4233892"/>
              <a:ext cx="56430" cy="1370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2" name="îṣļîḍè"/>
            <p:cNvSpPr/>
            <p:nvPr/>
          </p:nvSpPr>
          <p:spPr bwMode="auto">
            <a:xfrm>
              <a:off x="6229014" y="4233892"/>
              <a:ext cx="56430" cy="1370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3" name="ïsḻîḑê"/>
            <p:cNvSpPr/>
            <p:nvPr/>
          </p:nvSpPr>
          <p:spPr bwMode="auto">
            <a:xfrm>
              <a:off x="5401909" y="4233892"/>
              <a:ext cx="56430" cy="1370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 name="iṥļíḑe"/>
            <p:cNvSpPr/>
            <p:nvPr/>
          </p:nvSpPr>
          <p:spPr bwMode="auto">
            <a:xfrm>
              <a:off x="5674386" y="4556350"/>
              <a:ext cx="1228566" cy="207986"/>
            </a:xfrm>
            <a:prstGeom prst="rect">
              <a:avLst/>
            </a:prstGeom>
            <a:solidFill>
              <a:srgbClr val="FFB5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5" name="íŝ1îḑè"/>
            <p:cNvSpPr/>
            <p:nvPr/>
          </p:nvSpPr>
          <p:spPr bwMode="auto">
            <a:xfrm>
              <a:off x="5705019" y="4591821"/>
              <a:ext cx="58042" cy="1370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6" name="iṣļîḋe"/>
            <p:cNvSpPr/>
            <p:nvPr/>
          </p:nvSpPr>
          <p:spPr bwMode="auto">
            <a:xfrm>
              <a:off x="6801377" y="4591821"/>
              <a:ext cx="56430" cy="1370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 name="îşļide"/>
            <p:cNvSpPr/>
            <p:nvPr/>
          </p:nvSpPr>
          <p:spPr bwMode="auto">
            <a:xfrm>
              <a:off x="5916230" y="4591821"/>
              <a:ext cx="836779" cy="1370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 name="ïṩľiḋé"/>
            <p:cNvSpPr/>
            <p:nvPr/>
          </p:nvSpPr>
          <p:spPr bwMode="auto">
            <a:xfrm>
              <a:off x="5808206" y="4591821"/>
              <a:ext cx="58042" cy="1370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 name="ísḷidè"/>
            <p:cNvSpPr/>
            <p:nvPr/>
          </p:nvSpPr>
          <p:spPr bwMode="auto">
            <a:xfrm>
              <a:off x="5674386" y="5351210"/>
              <a:ext cx="1581657" cy="207986"/>
            </a:xfrm>
            <a:prstGeom prst="rect">
              <a:avLst/>
            </a:prstGeom>
            <a:solidFill>
              <a:srgbClr val="FFB5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0" name="ïśľîdê"/>
            <p:cNvSpPr/>
            <p:nvPr/>
          </p:nvSpPr>
          <p:spPr bwMode="auto">
            <a:xfrm>
              <a:off x="5714693" y="5386680"/>
              <a:ext cx="72553" cy="1370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 name="işḻíḑê"/>
            <p:cNvSpPr/>
            <p:nvPr/>
          </p:nvSpPr>
          <p:spPr bwMode="auto">
            <a:xfrm>
              <a:off x="7125448" y="5386680"/>
              <a:ext cx="74165" cy="1370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2" name="ï$ḻïdé"/>
            <p:cNvSpPr/>
            <p:nvPr/>
          </p:nvSpPr>
          <p:spPr bwMode="auto">
            <a:xfrm>
              <a:off x="5985558" y="5386680"/>
              <a:ext cx="1075398" cy="1370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3" name="ísľíḑe"/>
            <p:cNvSpPr/>
            <p:nvPr/>
          </p:nvSpPr>
          <p:spPr bwMode="auto">
            <a:xfrm>
              <a:off x="5846901" y="5386680"/>
              <a:ext cx="72553" cy="1370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4" name="îśľíḋé"/>
            <p:cNvSpPr/>
            <p:nvPr/>
          </p:nvSpPr>
          <p:spPr bwMode="auto">
            <a:xfrm>
              <a:off x="5068165" y="5559195"/>
              <a:ext cx="1992791" cy="209598"/>
            </a:xfrm>
            <a:prstGeom prst="rect">
              <a:avLst/>
            </a:prstGeom>
            <a:solidFill>
              <a:srgbClr val="3555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5" name="íşļiḓê"/>
            <p:cNvSpPr/>
            <p:nvPr/>
          </p:nvSpPr>
          <p:spPr bwMode="auto">
            <a:xfrm>
              <a:off x="5106860" y="5596278"/>
              <a:ext cx="74165" cy="13543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6" name="ïşḷîde"/>
            <p:cNvSpPr/>
            <p:nvPr/>
          </p:nvSpPr>
          <p:spPr bwMode="auto">
            <a:xfrm>
              <a:off x="5459951" y="5596278"/>
              <a:ext cx="1515553" cy="13543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7" name="íṥḻîḋe"/>
            <p:cNvSpPr/>
            <p:nvPr/>
          </p:nvSpPr>
          <p:spPr bwMode="auto">
            <a:xfrm>
              <a:off x="4676378" y="5763956"/>
              <a:ext cx="2579665" cy="166066"/>
            </a:xfrm>
            <a:prstGeom prst="rect">
              <a:avLst/>
            </a:prstGeom>
            <a:solidFill>
              <a:srgbClr val="F8644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8" name="ïṥ1iḓe"/>
            <p:cNvSpPr/>
            <p:nvPr/>
          </p:nvSpPr>
          <p:spPr bwMode="auto">
            <a:xfrm>
              <a:off x="4727971" y="5797814"/>
              <a:ext cx="48369" cy="10963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9" name="iṥḷíďê"/>
            <p:cNvSpPr/>
            <p:nvPr/>
          </p:nvSpPr>
          <p:spPr bwMode="auto">
            <a:xfrm>
              <a:off x="4821484" y="5797814"/>
              <a:ext cx="48369" cy="10963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0" name="íṣļíďé"/>
            <p:cNvSpPr/>
            <p:nvPr/>
          </p:nvSpPr>
          <p:spPr bwMode="auto">
            <a:xfrm>
              <a:off x="4914997" y="5797814"/>
              <a:ext cx="48369" cy="10963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1" name="íṧľïďe"/>
            <p:cNvSpPr/>
            <p:nvPr/>
          </p:nvSpPr>
          <p:spPr bwMode="auto">
            <a:xfrm>
              <a:off x="5006898" y="5797814"/>
              <a:ext cx="48369" cy="10963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2" name="ïŝ1ide"/>
            <p:cNvSpPr/>
            <p:nvPr/>
          </p:nvSpPr>
          <p:spPr bwMode="auto">
            <a:xfrm>
              <a:off x="5100410" y="5797814"/>
              <a:ext cx="48369" cy="10963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3" name="is1íḓê"/>
            <p:cNvSpPr/>
            <p:nvPr/>
          </p:nvSpPr>
          <p:spPr bwMode="auto">
            <a:xfrm>
              <a:off x="5193923" y="5797814"/>
              <a:ext cx="48369" cy="10963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4" name="íṡlíde"/>
            <p:cNvSpPr/>
            <p:nvPr/>
          </p:nvSpPr>
          <p:spPr bwMode="auto">
            <a:xfrm>
              <a:off x="5090737" y="4764336"/>
              <a:ext cx="1228566" cy="143494"/>
            </a:xfrm>
            <a:prstGeom prst="rect">
              <a:avLst/>
            </a:prstGeom>
            <a:solidFill>
              <a:srgbClr val="F8644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5" name="iṩ1ïdè"/>
            <p:cNvSpPr/>
            <p:nvPr/>
          </p:nvSpPr>
          <p:spPr bwMode="auto">
            <a:xfrm>
              <a:off x="5122983" y="4790132"/>
              <a:ext cx="56430" cy="935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6" name="îṧļíḋé"/>
            <p:cNvSpPr/>
            <p:nvPr/>
          </p:nvSpPr>
          <p:spPr bwMode="auto">
            <a:xfrm>
              <a:off x="5340642" y="4790132"/>
              <a:ext cx="935129" cy="935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7" name="îṧļiḋe"/>
            <p:cNvSpPr/>
            <p:nvPr/>
          </p:nvSpPr>
          <p:spPr bwMode="auto">
            <a:xfrm>
              <a:off x="5226169" y="4790132"/>
              <a:ext cx="56430" cy="935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8" name="išľîdê"/>
            <p:cNvSpPr/>
            <p:nvPr/>
          </p:nvSpPr>
          <p:spPr bwMode="auto">
            <a:xfrm>
              <a:off x="5372888" y="5210940"/>
              <a:ext cx="1228566" cy="143494"/>
            </a:xfrm>
            <a:prstGeom prst="rect">
              <a:avLst/>
            </a:prstGeom>
            <a:solidFill>
              <a:srgbClr val="F8644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9" name="ïSḻïdé"/>
            <p:cNvSpPr/>
            <p:nvPr/>
          </p:nvSpPr>
          <p:spPr bwMode="auto">
            <a:xfrm>
              <a:off x="5405133" y="5236737"/>
              <a:ext cx="56430" cy="935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40" name="íṧļíḓè"/>
            <p:cNvSpPr/>
            <p:nvPr/>
          </p:nvSpPr>
          <p:spPr bwMode="auto">
            <a:xfrm>
              <a:off x="5621180" y="5236737"/>
              <a:ext cx="936741" cy="935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41" name="ïşļîḑè"/>
            <p:cNvSpPr/>
            <p:nvPr/>
          </p:nvSpPr>
          <p:spPr bwMode="auto">
            <a:xfrm>
              <a:off x="5508320" y="5236737"/>
              <a:ext cx="56430" cy="935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42" name="íṧḷîďê"/>
            <p:cNvSpPr/>
            <p:nvPr/>
          </p:nvSpPr>
          <p:spPr bwMode="auto">
            <a:xfrm>
              <a:off x="5558301" y="4408019"/>
              <a:ext cx="1144726" cy="148331"/>
            </a:xfrm>
            <a:prstGeom prst="rect">
              <a:avLst/>
            </a:prstGeom>
            <a:solidFill>
              <a:srgbClr val="00879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43" name="iṡliḍe"/>
            <p:cNvSpPr/>
            <p:nvPr/>
          </p:nvSpPr>
          <p:spPr bwMode="auto">
            <a:xfrm>
              <a:off x="5558301" y="4430592"/>
              <a:ext cx="1144726" cy="1031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44" name="îṥľíde"/>
            <p:cNvSpPr/>
            <p:nvPr/>
          </p:nvSpPr>
          <p:spPr bwMode="auto">
            <a:xfrm>
              <a:off x="5674386" y="4907830"/>
              <a:ext cx="1228566" cy="303111"/>
            </a:xfrm>
            <a:prstGeom prst="rect">
              <a:avLst/>
            </a:prstGeom>
            <a:solidFill>
              <a:srgbClr val="00879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45" name="íŝḷiďè"/>
            <p:cNvSpPr/>
            <p:nvPr/>
          </p:nvSpPr>
          <p:spPr bwMode="auto">
            <a:xfrm>
              <a:off x="5900107" y="4954586"/>
              <a:ext cx="859351" cy="886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46" name="ïs1ide"/>
            <p:cNvSpPr/>
            <p:nvPr/>
          </p:nvSpPr>
          <p:spPr bwMode="auto">
            <a:xfrm>
              <a:off x="5900107" y="5075508"/>
              <a:ext cx="859351" cy="886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47" name="íṡľiḋè"/>
            <p:cNvSpPr/>
            <p:nvPr/>
          </p:nvSpPr>
          <p:spPr bwMode="auto">
            <a:xfrm>
              <a:off x="6714314" y="2529701"/>
              <a:ext cx="201536" cy="270865"/>
            </a:xfrm>
            <a:custGeom>
              <a:avLst/>
              <a:gdLst>
                <a:gd name="T0" fmla="*/ 122 w 127"/>
                <a:gd name="T1" fmla="*/ 28 h 171"/>
                <a:gd name="T2" fmla="*/ 60 w 127"/>
                <a:gd name="T3" fmla="*/ 8 h 171"/>
                <a:gd name="T4" fmla="*/ 15 w 127"/>
                <a:gd name="T5" fmla="*/ 66 h 171"/>
                <a:gd name="T6" fmla="*/ 10 w 127"/>
                <a:gd name="T7" fmla="*/ 110 h 171"/>
                <a:gd name="T8" fmla="*/ 0 w 127"/>
                <a:gd name="T9" fmla="*/ 138 h 171"/>
                <a:gd name="T10" fmla="*/ 49 w 127"/>
                <a:gd name="T11" fmla="*/ 171 h 171"/>
                <a:gd name="T12" fmla="*/ 67 w 127"/>
                <a:gd name="T13" fmla="*/ 138 h 171"/>
                <a:gd name="T14" fmla="*/ 122 w 127"/>
                <a:gd name="T15" fmla="*/ 28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71">
                  <a:moveTo>
                    <a:pt x="122" y="28"/>
                  </a:moveTo>
                  <a:cubicBezTo>
                    <a:pt x="119" y="3"/>
                    <a:pt x="74" y="0"/>
                    <a:pt x="60" y="8"/>
                  </a:cubicBezTo>
                  <a:cubicBezTo>
                    <a:pt x="49" y="15"/>
                    <a:pt x="24" y="44"/>
                    <a:pt x="15" y="66"/>
                  </a:cubicBezTo>
                  <a:cubicBezTo>
                    <a:pt x="11" y="75"/>
                    <a:pt x="12" y="84"/>
                    <a:pt x="10" y="110"/>
                  </a:cubicBezTo>
                  <a:cubicBezTo>
                    <a:pt x="0" y="138"/>
                    <a:pt x="0" y="138"/>
                    <a:pt x="0" y="138"/>
                  </a:cubicBezTo>
                  <a:cubicBezTo>
                    <a:pt x="49" y="171"/>
                    <a:pt x="49" y="171"/>
                    <a:pt x="49" y="171"/>
                  </a:cubicBezTo>
                  <a:cubicBezTo>
                    <a:pt x="67" y="138"/>
                    <a:pt x="67" y="138"/>
                    <a:pt x="67" y="138"/>
                  </a:cubicBezTo>
                  <a:cubicBezTo>
                    <a:pt x="86" y="119"/>
                    <a:pt x="127" y="62"/>
                    <a:pt x="122" y="28"/>
                  </a:cubicBezTo>
                  <a:close/>
                </a:path>
              </a:pathLst>
            </a:custGeom>
            <a:solidFill>
              <a:srgbClr val="FFCF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8" name="ïś1iḑé"/>
            <p:cNvSpPr/>
            <p:nvPr/>
          </p:nvSpPr>
          <p:spPr bwMode="auto">
            <a:xfrm>
              <a:off x="6319302" y="2744135"/>
              <a:ext cx="491749" cy="585262"/>
            </a:xfrm>
            <a:custGeom>
              <a:avLst/>
              <a:gdLst>
                <a:gd name="T0" fmla="*/ 310 w 310"/>
                <a:gd name="T1" fmla="*/ 21 h 370"/>
                <a:gd name="T2" fmla="*/ 7 w 310"/>
                <a:gd name="T3" fmla="*/ 370 h 370"/>
                <a:gd name="T4" fmla="*/ 0 w 310"/>
                <a:gd name="T5" fmla="*/ 224 h 370"/>
                <a:gd name="T6" fmla="*/ 116 w 310"/>
                <a:gd name="T7" fmla="*/ 196 h 370"/>
                <a:gd name="T8" fmla="*/ 246 w 310"/>
                <a:gd name="T9" fmla="*/ 0 h 370"/>
                <a:gd name="T10" fmla="*/ 310 w 310"/>
                <a:gd name="T11" fmla="*/ 21 h 370"/>
              </a:gdLst>
              <a:ahLst/>
              <a:cxnLst>
                <a:cxn ang="0">
                  <a:pos x="T0" y="T1"/>
                </a:cxn>
                <a:cxn ang="0">
                  <a:pos x="T2" y="T3"/>
                </a:cxn>
                <a:cxn ang="0">
                  <a:pos x="T4" y="T5"/>
                </a:cxn>
                <a:cxn ang="0">
                  <a:pos x="T6" y="T7"/>
                </a:cxn>
                <a:cxn ang="0">
                  <a:pos x="T8" y="T9"/>
                </a:cxn>
                <a:cxn ang="0">
                  <a:pos x="T10" y="T11"/>
                </a:cxn>
              </a:cxnLst>
              <a:rect l="0" t="0" r="r" b="b"/>
              <a:pathLst>
                <a:path w="310" h="370">
                  <a:moveTo>
                    <a:pt x="310" y="21"/>
                  </a:moveTo>
                  <a:cubicBezTo>
                    <a:pt x="310" y="21"/>
                    <a:pt x="205" y="318"/>
                    <a:pt x="7" y="370"/>
                  </a:cubicBezTo>
                  <a:cubicBezTo>
                    <a:pt x="4" y="310"/>
                    <a:pt x="1" y="251"/>
                    <a:pt x="0" y="224"/>
                  </a:cubicBezTo>
                  <a:cubicBezTo>
                    <a:pt x="18" y="232"/>
                    <a:pt x="64" y="245"/>
                    <a:pt x="116" y="196"/>
                  </a:cubicBezTo>
                  <a:cubicBezTo>
                    <a:pt x="183" y="132"/>
                    <a:pt x="246" y="0"/>
                    <a:pt x="246" y="0"/>
                  </a:cubicBezTo>
                  <a:cubicBezTo>
                    <a:pt x="246" y="0"/>
                    <a:pt x="283" y="16"/>
                    <a:pt x="310" y="21"/>
                  </a:cubicBezTo>
                  <a:close/>
                </a:path>
              </a:pathLst>
            </a:custGeom>
            <a:solidFill>
              <a:srgbClr val="35556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9" name="íślíḓe"/>
            <p:cNvSpPr/>
            <p:nvPr/>
          </p:nvSpPr>
          <p:spPr bwMode="auto">
            <a:xfrm>
              <a:off x="6161298" y="2471658"/>
              <a:ext cx="1101195" cy="209598"/>
            </a:xfrm>
            <a:custGeom>
              <a:avLst/>
              <a:gdLst>
                <a:gd name="T0" fmla="*/ 6 w 683"/>
                <a:gd name="T1" fmla="*/ 92 h 130"/>
                <a:gd name="T2" fmla="*/ 683 w 683"/>
                <a:gd name="T3" fmla="*/ 130 h 130"/>
                <a:gd name="T4" fmla="*/ 674 w 683"/>
                <a:gd name="T5" fmla="*/ 0 h 130"/>
                <a:gd name="T6" fmla="*/ 0 w 683"/>
                <a:gd name="T7" fmla="*/ 50 h 130"/>
                <a:gd name="T8" fmla="*/ 6 w 683"/>
                <a:gd name="T9" fmla="*/ 92 h 130"/>
              </a:gdLst>
              <a:ahLst/>
              <a:cxnLst>
                <a:cxn ang="0">
                  <a:pos x="T0" y="T1"/>
                </a:cxn>
                <a:cxn ang="0">
                  <a:pos x="T2" y="T3"/>
                </a:cxn>
                <a:cxn ang="0">
                  <a:pos x="T4" y="T5"/>
                </a:cxn>
                <a:cxn ang="0">
                  <a:pos x="T6" y="T7"/>
                </a:cxn>
                <a:cxn ang="0">
                  <a:pos x="T8" y="T9"/>
                </a:cxn>
              </a:cxnLst>
              <a:rect l="0" t="0" r="r" b="b"/>
              <a:pathLst>
                <a:path w="683" h="130">
                  <a:moveTo>
                    <a:pt x="6" y="92"/>
                  </a:moveTo>
                  <a:lnTo>
                    <a:pt x="683" y="130"/>
                  </a:lnTo>
                  <a:lnTo>
                    <a:pt x="674" y="0"/>
                  </a:lnTo>
                  <a:lnTo>
                    <a:pt x="0" y="50"/>
                  </a:lnTo>
                  <a:lnTo>
                    <a:pt x="6" y="92"/>
                  </a:lnTo>
                  <a:close/>
                </a:path>
              </a:pathLst>
            </a:custGeom>
            <a:solidFill>
              <a:srgbClr val="8A898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0" name="iṣḻîḋê"/>
            <p:cNvSpPr/>
            <p:nvPr/>
          </p:nvSpPr>
          <p:spPr bwMode="auto">
            <a:xfrm>
              <a:off x="7035159" y="2460372"/>
              <a:ext cx="106411" cy="241844"/>
            </a:xfrm>
            <a:custGeom>
              <a:avLst/>
              <a:gdLst>
                <a:gd name="T0" fmla="*/ 65 w 67"/>
                <a:gd name="T1" fmla="*/ 75 h 153"/>
                <a:gd name="T2" fmla="*/ 38 w 67"/>
                <a:gd name="T3" fmla="*/ 152 h 153"/>
                <a:gd name="T4" fmla="*/ 2 w 67"/>
                <a:gd name="T5" fmla="*/ 78 h 153"/>
                <a:gd name="T6" fmla="*/ 30 w 67"/>
                <a:gd name="T7" fmla="*/ 1 h 153"/>
                <a:gd name="T8" fmla="*/ 65 w 67"/>
                <a:gd name="T9" fmla="*/ 75 h 153"/>
              </a:gdLst>
              <a:ahLst/>
              <a:cxnLst>
                <a:cxn ang="0">
                  <a:pos x="T0" y="T1"/>
                </a:cxn>
                <a:cxn ang="0">
                  <a:pos x="T2" y="T3"/>
                </a:cxn>
                <a:cxn ang="0">
                  <a:pos x="T4" y="T5"/>
                </a:cxn>
                <a:cxn ang="0">
                  <a:pos x="T6" y="T7"/>
                </a:cxn>
                <a:cxn ang="0">
                  <a:pos x="T8" y="T9"/>
                </a:cxn>
              </a:cxnLst>
              <a:rect l="0" t="0" r="r" b="b"/>
              <a:pathLst>
                <a:path w="67" h="153">
                  <a:moveTo>
                    <a:pt x="65" y="75"/>
                  </a:moveTo>
                  <a:cubicBezTo>
                    <a:pt x="67" y="116"/>
                    <a:pt x="55" y="151"/>
                    <a:pt x="38" y="152"/>
                  </a:cubicBezTo>
                  <a:cubicBezTo>
                    <a:pt x="20" y="153"/>
                    <a:pt x="4" y="120"/>
                    <a:pt x="2" y="78"/>
                  </a:cubicBezTo>
                  <a:cubicBezTo>
                    <a:pt x="0" y="36"/>
                    <a:pt x="12" y="2"/>
                    <a:pt x="30" y="1"/>
                  </a:cubicBezTo>
                  <a:cubicBezTo>
                    <a:pt x="47" y="0"/>
                    <a:pt x="63" y="33"/>
                    <a:pt x="65" y="75"/>
                  </a:cubicBezTo>
                  <a:close/>
                </a:path>
              </a:pathLst>
            </a:custGeom>
            <a:solidFill>
              <a:srgbClr val="9493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1" name="îṡḻíḑê"/>
            <p:cNvSpPr/>
            <p:nvPr/>
          </p:nvSpPr>
          <p:spPr bwMode="auto">
            <a:xfrm>
              <a:off x="7083528" y="2449086"/>
              <a:ext cx="170903" cy="262803"/>
            </a:xfrm>
            <a:custGeom>
              <a:avLst/>
              <a:gdLst>
                <a:gd name="T0" fmla="*/ 0 w 106"/>
                <a:gd name="T1" fmla="*/ 8 h 163"/>
                <a:gd name="T2" fmla="*/ 97 w 106"/>
                <a:gd name="T3" fmla="*/ 0 h 163"/>
                <a:gd name="T4" fmla="*/ 106 w 106"/>
                <a:gd name="T5" fmla="*/ 163 h 163"/>
                <a:gd name="T6" fmla="*/ 4 w 106"/>
                <a:gd name="T7" fmla="*/ 155 h 163"/>
                <a:gd name="T8" fmla="*/ 0 w 106"/>
                <a:gd name="T9" fmla="*/ 8 h 163"/>
              </a:gdLst>
              <a:ahLst/>
              <a:cxnLst>
                <a:cxn ang="0">
                  <a:pos x="T0" y="T1"/>
                </a:cxn>
                <a:cxn ang="0">
                  <a:pos x="T2" y="T3"/>
                </a:cxn>
                <a:cxn ang="0">
                  <a:pos x="T4" y="T5"/>
                </a:cxn>
                <a:cxn ang="0">
                  <a:pos x="T6" y="T7"/>
                </a:cxn>
                <a:cxn ang="0">
                  <a:pos x="T8" y="T9"/>
                </a:cxn>
              </a:cxnLst>
              <a:rect l="0" t="0" r="r" b="b"/>
              <a:pathLst>
                <a:path w="106" h="163">
                  <a:moveTo>
                    <a:pt x="0" y="8"/>
                  </a:moveTo>
                  <a:lnTo>
                    <a:pt x="97" y="0"/>
                  </a:lnTo>
                  <a:lnTo>
                    <a:pt x="106" y="163"/>
                  </a:lnTo>
                  <a:lnTo>
                    <a:pt x="4" y="155"/>
                  </a:lnTo>
                  <a:lnTo>
                    <a:pt x="0" y="8"/>
                  </a:lnTo>
                  <a:close/>
                </a:path>
              </a:pathLst>
            </a:custGeom>
            <a:solidFill>
              <a:srgbClr val="9493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2" name="ï$lïḓe"/>
            <p:cNvSpPr/>
            <p:nvPr/>
          </p:nvSpPr>
          <p:spPr bwMode="auto">
            <a:xfrm>
              <a:off x="7188327" y="2447474"/>
              <a:ext cx="117697" cy="266028"/>
            </a:xfrm>
            <a:custGeom>
              <a:avLst/>
              <a:gdLst>
                <a:gd name="T0" fmla="*/ 72 w 75"/>
                <a:gd name="T1" fmla="*/ 82 h 168"/>
                <a:gd name="T2" fmla="*/ 42 w 75"/>
                <a:gd name="T3" fmla="*/ 167 h 168"/>
                <a:gd name="T4" fmla="*/ 3 w 75"/>
                <a:gd name="T5" fmla="*/ 86 h 168"/>
                <a:gd name="T6" fmla="*/ 33 w 75"/>
                <a:gd name="T7" fmla="*/ 1 h 168"/>
                <a:gd name="T8" fmla="*/ 72 w 75"/>
                <a:gd name="T9" fmla="*/ 82 h 168"/>
              </a:gdLst>
              <a:ahLst/>
              <a:cxnLst>
                <a:cxn ang="0">
                  <a:pos x="T0" y="T1"/>
                </a:cxn>
                <a:cxn ang="0">
                  <a:pos x="T2" y="T3"/>
                </a:cxn>
                <a:cxn ang="0">
                  <a:pos x="T4" y="T5"/>
                </a:cxn>
                <a:cxn ang="0">
                  <a:pos x="T6" y="T7"/>
                </a:cxn>
                <a:cxn ang="0">
                  <a:pos x="T8" y="T9"/>
                </a:cxn>
              </a:cxnLst>
              <a:rect l="0" t="0" r="r" b="b"/>
              <a:pathLst>
                <a:path w="75" h="168">
                  <a:moveTo>
                    <a:pt x="72" y="82"/>
                  </a:moveTo>
                  <a:cubicBezTo>
                    <a:pt x="75" y="128"/>
                    <a:pt x="61" y="166"/>
                    <a:pt x="42" y="167"/>
                  </a:cubicBezTo>
                  <a:cubicBezTo>
                    <a:pt x="23" y="168"/>
                    <a:pt x="5" y="132"/>
                    <a:pt x="3" y="86"/>
                  </a:cubicBezTo>
                  <a:cubicBezTo>
                    <a:pt x="0" y="40"/>
                    <a:pt x="14" y="2"/>
                    <a:pt x="33" y="1"/>
                  </a:cubicBezTo>
                  <a:cubicBezTo>
                    <a:pt x="52" y="0"/>
                    <a:pt x="70" y="36"/>
                    <a:pt x="72" y="8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3" name="ïṥliḋê"/>
            <p:cNvSpPr/>
            <p:nvPr/>
          </p:nvSpPr>
          <p:spPr bwMode="auto">
            <a:xfrm>
              <a:off x="6578881" y="4256464"/>
              <a:ext cx="227333" cy="203149"/>
            </a:xfrm>
            <a:custGeom>
              <a:avLst/>
              <a:gdLst>
                <a:gd name="T0" fmla="*/ 50 w 144"/>
                <a:gd name="T1" fmla="*/ 12 h 128"/>
                <a:gd name="T2" fmla="*/ 47 w 144"/>
                <a:gd name="T3" fmla="*/ 23 h 128"/>
                <a:gd name="T4" fmla="*/ 90 w 144"/>
                <a:gd name="T5" fmla="*/ 44 h 128"/>
                <a:gd name="T6" fmla="*/ 134 w 144"/>
                <a:gd name="T7" fmla="*/ 113 h 128"/>
                <a:gd name="T8" fmla="*/ 54 w 144"/>
                <a:gd name="T9" fmla="*/ 97 h 128"/>
                <a:gd name="T10" fmla="*/ 29 w 144"/>
                <a:gd name="T11" fmla="*/ 76 h 128"/>
                <a:gd name="T12" fmla="*/ 22 w 144"/>
                <a:gd name="T13" fmla="*/ 82 h 128"/>
                <a:gd name="T14" fmla="*/ 0 w 144"/>
                <a:gd name="T15" fmla="*/ 67 h 128"/>
                <a:gd name="T16" fmla="*/ 14 w 144"/>
                <a:gd name="T17" fmla="*/ 0 h 128"/>
                <a:gd name="T18" fmla="*/ 50 w 144"/>
                <a:gd name="T19" fmla="*/ 1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128">
                  <a:moveTo>
                    <a:pt x="50" y="12"/>
                  </a:moveTo>
                  <a:cubicBezTo>
                    <a:pt x="50" y="12"/>
                    <a:pt x="44" y="13"/>
                    <a:pt x="47" y="23"/>
                  </a:cubicBezTo>
                  <a:cubicBezTo>
                    <a:pt x="61" y="27"/>
                    <a:pt x="76" y="34"/>
                    <a:pt x="90" y="44"/>
                  </a:cubicBezTo>
                  <a:cubicBezTo>
                    <a:pt x="125" y="67"/>
                    <a:pt x="144" y="98"/>
                    <a:pt x="134" y="113"/>
                  </a:cubicBezTo>
                  <a:cubicBezTo>
                    <a:pt x="124" y="128"/>
                    <a:pt x="88" y="120"/>
                    <a:pt x="54" y="97"/>
                  </a:cubicBezTo>
                  <a:cubicBezTo>
                    <a:pt x="45" y="91"/>
                    <a:pt x="36" y="84"/>
                    <a:pt x="29" y="76"/>
                  </a:cubicBezTo>
                  <a:cubicBezTo>
                    <a:pt x="22" y="82"/>
                    <a:pt x="22" y="82"/>
                    <a:pt x="22" y="82"/>
                  </a:cubicBezTo>
                  <a:cubicBezTo>
                    <a:pt x="0" y="67"/>
                    <a:pt x="0" y="67"/>
                    <a:pt x="0" y="67"/>
                  </a:cubicBezTo>
                  <a:cubicBezTo>
                    <a:pt x="0" y="67"/>
                    <a:pt x="1" y="7"/>
                    <a:pt x="14" y="0"/>
                  </a:cubicBezTo>
                  <a:lnTo>
                    <a:pt x="50" y="12"/>
                  </a:lnTo>
                  <a:close/>
                </a:path>
              </a:pathLst>
            </a:custGeom>
            <a:solidFill>
              <a:srgbClr val="14141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4" name="ïś1iḓé"/>
            <p:cNvSpPr/>
            <p:nvPr/>
          </p:nvSpPr>
          <p:spPr bwMode="auto">
            <a:xfrm>
              <a:off x="6317690" y="4327405"/>
              <a:ext cx="224108" cy="212822"/>
            </a:xfrm>
            <a:custGeom>
              <a:avLst/>
              <a:gdLst>
                <a:gd name="T0" fmla="*/ 53 w 142"/>
                <a:gd name="T1" fmla="*/ 15 h 134"/>
                <a:gd name="T2" fmla="*/ 50 w 142"/>
                <a:gd name="T3" fmla="*/ 25 h 134"/>
                <a:gd name="T4" fmla="*/ 92 w 142"/>
                <a:gd name="T5" fmla="*/ 49 h 134"/>
                <a:gd name="T6" fmla="*/ 131 w 142"/>
                <a:gd name="T7" fmla="*/ 120 h 134"/>
                <a:gd name="T8" fmla="*/ 52 w 142"/>
                <a:gd name="T9" fmla="*/ 100 h 134"/>
                <a:gd name="T10" fmla="*/ 29 w 142"/>
                <a:gd name="T11" fmla="*/ 77 h 134"/>
                <a:gd name="T12" fmla="*/ 21 w 142"/>
                <a:gd name="T13" fmla="*/ 82 h 134"/>
                <a:gd name="T14" fmla="*/ 0 w 142"/>
                <a:gd name="T15" fmla="*/ 66 h 134"/>
                <a:gd name="T16" fmla="*/ 18 w 142"/>
                <a:gd name="T17" fmla="*/ 0 h 134"/>
                <a:gd name="T18" fmla="*/ 53 w 142"/>
                <a:gd name="T19" fmla="*/ 15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 h="134">
                  <a:moveTo>
                    <a:pt x="53" y="15"/>
                  </a:moveTo>
                  <a:cubicBezTo>
                    <a:pt x="53" y="15"/>
                    <a:pt x="47" y="15"/>
                    <a:pt x="50" y="25"/>
                  </a:cubicBezTo>
                  <a:cubicBezTo>
                    <a:pt x="63" y="30"/>
                    <a:pt x="78" y="38"/>
                    <a:pt x="92" y="49"/>
                  </a:cubicBezTo>
                  <a:cubicBezTo>
                    <a:pt x="125" y="74"/>
                    <a:pt x="142" y="106"/>
                    <a:pt x="131" y="120"/>
                  </a:cubicBezTo>
                  <a:cubicBezTo>
                    <a:pt x="120" y="134"/>
                    <a:pt x="85" y="125"/>
                    <a:pt x="52" y="100"/>
                  </a:cubicBezTo>
                  <a:cubicBezTo>
                    <a:pt x="43" y="92"/>
                    <a:pt x="35" y="85"/>
                    <a:pt x="29" y="77"/>
                  </a:cubicBezTo>
                  <a:cubicBezTo>
                    <a:pt x="21" y="82"/>
                    <a:pt x="21" y="82"/>
                    <a:pt x="21" y="82"/>
                  </a:cubicBezTo>
                  <a:cubicBezTo>
                    <a:pt x="0" y="66"/>
                    <a:pt x="0" y="66"/>
                    <a:pt x="0" y="66"/>
                  </a:cubicBezTo>
                  <a:cubicBezTo>
                    <a:pt x="0" y="66"/>
                    <a:pt x="4" y="6"/>
                    <a:pt x="18" y="0"/>
                  </a:cubicBezTo>
                  <a:lnTo>
                    <a:pt x="53" y="15"/>
                  </a:lnTo>
                  <a:close/>
                </a:path>
              </a:pathLst>
            </a:custGeom>
            <a:solidFill>
              <a:srgbClr val="14141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5" name="iṩľïďè"/>
            <p:cNvSpPr/>
            <p:nvPr/>
          </p:nvSpPr>
          <p:spPr bwMode="auto">
            <a:xfrm>
              <a:off x="5784022" y="3793737"/>
              <a:ext cx="715857" cy="588486"/>
            </a:xfrm>
            <a:custGeom>
              <a:avLst/>
              <a:gdLst>
                <a:gd name="T0" fmla="*/ 453 w 453"/>
                <a:gd name="T1" fmla="*/ 82 h 372"/>
                <a:gd name="T2" fmla="*/ 397 w 453"/>
                <a:gd name="T3" fmla="*/ 356 h 372"/>
                <a:gd name="T4" fmla="*/ 395 w 453"/>
                <a:gd name="T5" fmla="*/ 363 h 372"/>
                <a:gd name="T6" fmla="*/ 330 w 453"/>
                <a:gd name="T7" fmla="*/ 372 h 372"/>
                <a:gd name="T8" fmla="*/ 353 w 453"/>
                <a:gd name="T9" fmla="*/ 122 h 372"/>
                <a:gd name="T10" fmla="*/ 93 w 453"/>
                <a:gd name="T11" fmla="*/ 122 h 372"/>
                <a:gd name="T12" fmla="*/ 0 w 453"/>
                <a:gd name="T13" fmla="*/ 15 h 372"/>
                <a:gd name="T14" fmla="*/ 34 w 453"/>
                <a:gd name="T15" fmla="*/ 24 h 372"/>
                <a:gd name="T16" fmla="*/ 220 w 453"/>
                <a:gd name="T17" fmla="*/ 0 h 372"/>
                <a:gd name="T18" fmla="*/ 450 w 453"/>
                <a:gd name="T19" fmla="*/ 58 h 372"/>
                <a:gd name="T20" fmla="*/ 453 w 453"/>
                <a:gd name="T21" fmla="*/ 82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3" h="372">
                  <a:moveTo>
                    <a:pt x="453" y="82"/>
                  </a:moveTo>
                  <a:cubicBezTo>
                    <a:pt x="449" y="148"/>
                    <a:pt x="406" y="320"/>
                    <a:pt x="397" y="356"/>
                  </a:cubicBezTo>
                  <a:cubicBezTo>
                    <a:pt x="396" y="361"/>
                    <a:pt x="395" y="363"/>
                    <a:pt x="395" y="363"/>
                  </a:cubicBezTo>
                  <a:cubicBezTo>
                    <a:pt x="330" y="372"/>
                    <a:pt x="330" y="372"/>
                    <a:pt x="330" y="372"/>
                  </a:cubicBezTo>
                  <a:cubicBezTo>
                    <a:pt x="353" y="122"/>
                    <a:pt x="353" y="122"/>
                    <a:pt x="353" y="122"/>
                  </a:cubicBezTo>
                  <a:cubicBezTo>
                    <a:pt x="353" y="122"/>
                    <a:pt x="179" y="132"/>
                    <a:pt x="93" y="122"/>
                  </a:cubicBezTo>
                  <a:cubicBezTo>
                    <a:pt x="7" y="113"/>
                    <a:pt x="0" y="15"/>
                    <a:pt x="0" y="15"/>
                  </a:cubicBezTo>
                  <a:cubicBezTo>
                    <a:pt x="34" y="24"/>
                    <a:pt x="34" y="24"/>
                    <a:pt x="34" y="24"/>
                  </a:cubicBezTo>
                  <a:cubicBezTo>
                    <a:pt x="220" y="0"/>
                    <a:pt x="220" y="0"/>
                    <a:pt x="220" y="0"/>
                  </a:cubicBezTo>
                  <a:cubicBezTo>
                    <a:pt x="246" y="0"/>
                    <a:pt x="414" y="11"/>
                    <a:pt x="450" y="58"/>
                  </a:cubicBezTo>
                  <a:cubicBezTo>
                    <a:pt x="453" y="61"/>
                    <a:pt x="453" y="70"/>
                    <a:pt x="453" y="82"/>
                  </a:cubicBezTo>
                  <a:close/>
                </a:path>
              </a:pathLst>
            </a:custGeom>
            <a:solidFill>
              <a:srgbClr val="2C465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6" name="íṧ1îḑê"/>
            <p:cNvSpPr/>
            <p:nvPr/>
          </p:nvSpPr>
          <p:spPr bwMode="auto">
            <a:xfrm>
              <a:off x="6079071" y="3717959"/>
              <a:ext cx="699734" cy="594935"/>
            </a:xfrm>
            <a:custGeom>
              <a:avLst/>
              <a:gdLst>
                <a:gd name="T0" fmla="*/ 434 w 442"/>
                <a:gd name="T1" fmla="*/ 61 h 375"/>
                <a:gd name="T2" fmla="*/ 116 w 442"/>
                <a:gd name="T3" fmla="*/ 16 h 375"/>
                <a:gd name="T4" fmla="*/ 0 w 442"/>
                <a:gd name="T5" fmla="*/ 29 h 375"/>
                <a:gd name="T6" fmla="*/ 119 w 442"/>
                <a:gd name="T7" fmla="*/ 125 h 375"/>
                <a:gd name="T8" fmla="*/ 338 w 442"/>
                <a:gd name="T9" fmla="*/ 125 h 375"/>
                <a:gd name="T10" fmla="*/ 315 w 442"/>
                <a:gd name="T11" fmla="*/ 375 h 375"/>
                <a:gd name="T12" fmla="*/ 379 w 442"/>
                <a:gd name="T13" fmla="*/ 366 h 375"/>
                <a:gd name="T14" fmla="*/ 434 w 442"/>
                <a:gd name="T15" fmla="*/ 61 h 3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 h="375">
                  <a:moveTo>
                    <a:pt x="434" y="61"/>
                  </a:moveTo>
                  <a:cubicBezTo>
                    <a:pt x="412" y="15"/>
                    <a:pt x="190" y="0"/>
                    <a:pt x="116" y="16"/>
                  </a:cubicBezTo>
                  <a:cubicBezTo>
                    <a:pt x="0" y="29"/>
                    <a:pt x="0" y="29"/>
                    <a:pt x="0" y="29"/>
                  </a:cubicBezTo>
                  <a:cubicBezTo>
                    <a:pt x="0" y="29"/>
                    <a:pt x="33" y="116"/>
                    <a:pt x="119" y="125"/>
                  </a:cubicBezTo>
                  <a:cubicBezTo>
                    <a:pt x="205" y="135"/>
                    <a:pt x="338" y="125"/>
                    <a:pt x="338" y="125"/>
                  </a:cubicBezTo>
                  <a:cubicBezTo>
                    <a:pt x="315" y="375"/>
                    <a:pt x="315" y="375"/>
                    <a:pt x="315" y="375"/>
                  </a:cubicBezTo>
                  <a:cubicBezTo>
                    <a:pt x="379" y="366"/>
                    <a:pt x="379" y="366"/>
                    <a:pt x="379" y="366"/>
                  </a:cubicBezTo>
                  <a:cubicBezTo>
                    <a:pt x="379" y="366"/>
                    <a:pt x="442" y="77"/>
                    <a:pt x="434" y="61"/>
                  </a:cubicBezTo>
                  <a:close/>
                </a:path>
              </a:pathLst>
            </a:custGeom>
            <a:solidFill>
              <a:srgbClr val="2C465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7" name="íṣļíḍè"/>
            <p:cNvSpPr/>
            <p:nvPr/>
          </p:nvSpPr>
          <p:spPr bwMode="auto">
            <a:xfrm>
              <a:off x="6132277" y="3779226"/>
              <a:ext cx="383725" cy="143494"/>
            </a:xfrm>
            <a:custGeom>
              <a:avLst/>
              <a:gdLst>
                <a:gd name="T0" fmla="*/ 233 w 243"/>
                <a:gd name="T1" fmla="*/ 91 h 91"/>
                <a:gd name="T2" fmla="*/ 230 w 243"/>
                <a:gd name="T3" fmla="*/ 67 h 91"/>
                <a:gd name="T4" fmla="*/ 0 w 243"/>
                <a:gd name="T5" fmla="*/ 9 h 91"/>
                <a:gd name="T6" fmla="*/ 15 w 243"/>
                <a:gd name="T7" fmla="*/ 0 h 91"/>
                <a:gd name="T8" fmla="*/ 233 w 243"/>
                <a:gd name="T9" fmla="*/ 56 h 91"/>
                <a:gd name="T10" fmla="*/ 233 w 243"/>
                <a:gd name="T11" fmla="*/ 91 h 91"/>
              </a:gdLst>
              <a:ahLst/>
              <a:cxnLst>
                <a:cxn ang="0">
                  <a:pos x="T0" y="T1"/>
                </a:cxn>
                <a:cxn ang="0">
                  <a:pos x="T2" y="T3"/>
                </a:cxn>
                <a:cxn ang="0">
                  <a:pos x="T4" y="T5"/>
                </a:cxn>
                <a:cxn ang="0">
                  <a:pos x="T6" y="T7"/>
                </a:cxn>
                <a:cxn ang="0">
                  <a:pos x="T8" y="T9"/>
                </a:cxn>
                <a:cxn ang="0">
                  <a:pos x="T10" y="T11"/>
                </a:cxn>
              </a:cxnLst>
              <a:rect l="0" t="0" r="r" b="b"/>
              <a:pathLst>
                <a:path w="243" h="91">
                  <a:moveTo>
                    <a:pt x="233" y="91"/>
                  </a:moveTo>
                  <a:cubicBezTo>
                    <a:pt x="233" y="79"/>
                    <a:pt x="233" y="70"/>
                    <a:pt x="230" y="67"/>
                  </a:cubicBezTo>
                  <a:cubicBezTo>
                    <a:pt x="194" y="20"/>
                    <a:pt x="26" y="9"/>
                    <a:pt x="0" y="9"/>
                  </a:cubicBezTo>
                  <a:cubicBezTo>
                    <a:pt x="15" y="0"/>
                    <a:pt x="15" y="0"/>
                    <a:pt x="15" y="0"/>
                  </a:cubicBezTo>
                  <a:cubicBezTo>
                    <a:pt x="42" y="0"/>
                    <a:pt x="199" y="7"/>
                    <a:pt x="233" y="56"/>
                  </a:cubicBezTo>
                  <a:cubicBezTo>
                    <a:pt x="243" y="72"/>
                    <a:pt x="240" y="85"/>
                    <a:pt x="233" y="91"/>
                  </a:cubicBezTo>
                  <a:close/>
                </a:path>
              </a:pathLst>
            </a:custGeom>
            <a:solidFill>
              <a:srgbClr val="22384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8" name="íṩļiḑe"/>
            <p:cNvSpPr/>
            <p:nvPr/>
          </p:nvSpPr>
          <p:spPr bwMode="auto">
            <a:xfrm>
              <a:off x="5682447" y="3000490"/>
              <a:ext cx="709408" cy="907720"/>
            </a:xfrm>
            <a:custGeom>
              <a:avLst/>
              <a:gdLst>
                <a:gd name="T0" fmla="*/ 80 w 448"/>
                <a:gd name="T1" fmla="*/ 574 h 574"/>
                <a:gd name="T2" fmla="*/ 15 w 448"/>
                <a:gd name="T3" fmla="*/ 382 h 574"/>
                <a:gd name="T4" fmla="*/ 70 w 448"/>
                <a:gd name="T5" fmla="*/ 0 h 574"/>
                <a:gd name="T6" fmla="*/ 70 w 448"/>
                <a:gd name="T7" fmla="*/ 0 h 574"/>
                <a:gd name="T8" fmla="*/ 70 w 448"/>
                <a:gd name="T9" fmla="*/ 0 h 574"/>
                <a:gd name="T10" fmla="*/ 78 w 448"/>
                <a:gd name="T11" fmla="*/ 7 h 574"/>
                <a:gd name="T12" fmla="*/ 335 w 448"/>
                <a:gd name="T13" fmla="*/ 63 h 574"/>
                <a:gd name="T14" fmla="*/ 335 w 448"/>
                <a:gd name="T15" fmla="*/ 63 h 574"/>
                <a:gd name="T16" fmla="*/ 341 w 448"/>
                <a:gd name="T17" fmla="*/ 61 h 574"/>
                <a:gd name="T18" fmla="*/ 402 w 448"/>
                <a:gd name="T19" fmla="*/ 45 h 574"/>
                <a:gd name="T20" fmla="*/ 403 w 448"/>
                <a:gd name="T21" fmla="*/ 62 h 574"/>
                <a:gd name="T22" fmla="*/ 410 w 448"/>
                <a:gd name="T23" fmla="*/ 208 h 574"/>
                <a:gd name="T24" fmla="*/ 431 w 448"/>
                <a:gd name="T25" fmla="*/ 454 h 574"/>
                <a:gd name="T26" fmla="*/ 80 w 448"/>
                <a:gd name="T27" fmla="*/ 574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8" h="574">
                  <a:moveTo>
                    <a:pt x="80" y="574"/>
                  </a:moveTo>
                  <a:cubicBezTo>
                    <a:pt x="80" y="574"/>
                    <a:pt x="28" y="520"/>
                    <a:pt x="15" y="382"/>
                  </a:cubicBezTo>
                  <a:cubicBezTo>
                    <a:pt x="0" y="224"/>
                    <a:pt x="44" y="72"/>
                    <a:pt x="70" y="0"/>
                  </a:cubicBezTo>
                  <a:cubicBezTo>
                    <a:pt x="70" y="0"/>
                    <a:pt x="70" y="0"/>
                    <a:pt x="70" y="0"/>
                  </a:cubicBezTo>
                  <a:cubicBezTo>
                    <a:pt x="70" y="0"/>
                    <a:pt x="70" y="0"/>
                    <a:pt x="70" y="0"/>
                  </a:cubicBezTo>
                  <a:cubicBezTo>
                    <a:pt x="73" y="4"/>
                    <a:pt x="75" y="6"/>
                    <a:pt x="78" y="7"/>
                  </a:cubicBezTo>
                  <a:cubicBezTo>
                    <a:pt x="117" y="23"/>
                    <a:pt x="242" y="90"/>
                    <a:pt x="335" y="63"/>
                  </a:cubicBezTo>
                  <a:cubicBezTo>
                    <a:pt x="335" y="63"/>
                    <a:pt x="335" y="63"/>
                    <a:pt x="335" y="63"/>
                  </a:cubicBezTo>
                  <a:cubicBezTo>
                    <a:pt x="337" y="62"/>
                    <a:pt x="339" y="62"/>
                    <a:pt x="341" y="61"/>
                  </a:cubicBezTo>
                  <a:cubicBezTo>
                    <a:pt x="378" y="55"/>
                    <a:pt x="402" y="45"/>
                    <a:pt x="402" y="45"/>
                  </a:cubicBezTo>
                  <a:cubicBezTo>
                    <a:pt x="402" y="45"/>
                    <a:pt x="402" y="51"/>
                    <a:pt x="403" y="62"/>
                  </a:cubicBezTo>
                  <a:cubicBezTo>
                    <a:pt x="404" y="89"/>
                    <a:pt x="407" y="148"/>
                    <a:pt x="410" y="208"/>
                  </a:cubicBezTo>
                  <a:cubicBezTo>
                    <a:pt x="413" y="265"/>
                    <a:pt x="407" y="413"/>
                    <a:pt x="431" y="454"/>
                  </a:cubicBezTo>
                  <a:cubicBezTo>
                    <a:pt x="448" y="482"/>
                    <a:pt x="80" y="574"/>
                    <a:pt x="80" y="574"/>
                  </a:cubicBezTo>
                  <a:close/>
                </a:path>
              </a:pathLst>
            </a:custGeom>
            <a:solidFill>
              <a:srgbClr val="35556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9" name="ïsliḓê"/>
            <p:cNvSpPr/>
            <p:nvPr/>
          </p:nvSpPr>
          <p:spPr bwMode="auto">
            <a:xfrm>
              <a:off x="6051662" y="3143983"/>
              <a:ext cx="254742" cy="296662"/>
            </a:xfrm>
            <a:custGeom>
              <a:avLst/>
              <a:gdLst>
                <a:gd name="T0" fmla="*/ 158 w 158"/>
                <a:gd name="T1" fmla="*/ 0 h 184"/>
                <a:gd name="T2" fmla="*/ 122 w 158"/>
                <a:gd name="T3" fmla="*/ 134 h 184"/>
                <a:gd name="T4" fmla="*/ 109 w 158"/>
                <a:gd name="T5" fmla="*/ 184 h 184"/>
                <a:gd name="T6" fmla="*/ 78 w 158"/>
                <a:gd name="T7" fmla="*/ 136 h 184"/>
                <a:gd name="T8" fmla="*/ 0 w 158"/>
                <a:gd name="T9" fmla="*/ 12 h 184"/>
                <a:gd name="T10" fmla="*/ 158 w 158"/>
                <a:gd name="T11" fmla="*/ 0 h 184"/>
              </a:gdLst>
              <a:ahLst/>
              <a:cxnLst>
                <a:cxn ang="0">
                  <a:pos x="T0" y="T1"/>
                </a:cxn>
                <a:cxn ang="0">
                  <a:pos x="T2" y="T3"/>
                </a:cxn>
                <a:cxn ang="0">
                  <a:pos x="T4" y="T5"/>
                </a:cxn>
                <a:cxn ang="0">
                  <a:pos x="T6" y="T7"/>
                </a:cxn>
                <a:cxn ang="0">
                  <a:pos x="T8" y="T9"/>
                </a:cxn>
                <a:cxn ang="0">
                  <a:pos x="T10" y="T11"/>
                </a:cxn>
              </a:cxnLst>
              <a:rect l="0" t="0" r="r" b="b"/>
              <a:pathLst>
                <a:path w="158" h="184">
                  <a:moveTo>
                    <a:pt x="158" y="0"/>
                  </a:moveTo>
                  <a:lnTo>
                    <a:pt x="122" y="134"/>
                  </a:lnTo>
                  <a:lnTo>
                    <a:pt x="109" y="184"/>
                  </a:lnTo>
                  <a:lnTo>
                    <a:pt x="78" y="136"/>
                  </a:lnTo>
                  <a:lnTo>
                    <a:pt x="0" y="12"/>
                  </a:lnTo>
                  <a:lnTo>
                    <a:pt x="158" y="0"/>
                  </a:lnTo>
                  <a:close/>
                </a:path>
              </a:pathLst>
            </a:custGeom>
            <a:solidFill>
              <a:srgbClr val="FAFE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0" name="ïṩļide"/>
            <p:cNvSpPr/>
            <p:nvPr/>
          </p:nvSpPr>
          <p:spPr bwMode="auto">
            <a:xfrm>
              <a:off x="6145175" y="3110125"/>
              <a:ext cx="111248" cy="330520"/>
            </a:xfrm>
            <a:custGeom>
              <a:avLst/>
              <a:gdLst>
                <a:gd name="T0" fmla="*/ 45 w 70"/>
                <a:gd name="T1" fmla="*/ 73 h 208"/>
                <a:gd name="T2" fmla="*/ 65 w 70"/>
                <a:gd name="T3" fmla="*/ 157 h 208"/>
                <a:gd name="T4" fmla="*/ 51 w 70"/>
                <a:gd name="T5" fmla="*/ 208 h 208"/>
                <a:gd name="T6" fmla="*/ 20 w 70"/>
                <a:gd name="T7" fmla="*/ 159 h 208"/>
                <a:gd name="T8" fmla="*/ 32 w 70"/>
                <a:gd name="T9" fmla="*/ 73 h 208"/>
                <a:gd name="T10" fmla="*/ 0 w 70"/>
                <a:gd name="T11" fmla="*/ 39 h 208"/>
                <a:gd name="T12" fmla="*/ 12 w 70"/>
                <a:gd name="T13" fmla="*/ 26 h 208"/>
                <a:gd name="T14" fmla="*/ 40 w 70"/>
                <a:gd name="T15" fmla="*/ 0 h 208"/>
                <a:gd name="T16" fmla="*/ 70 w 70"/>
                <a:gd name="T17" fmla="*/ 37 h 208"/>
                <a:gd name="T18" fmla="*/ 45 w 70"/>
                <a:gd name="T19" fmla="*/ 73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208">
                  <a:moveTo>
                    <a:pt x="45" y="73"/>
                  </a:moveTo>
                  <a:cubicBezTo>
                    <a:pt x="65" y="157"/>
                    <a:pt x="65" y="157"/>
                    <a:pt x="65" y="157"/>
                  </a:cubicBezTo>
                  <a:cubicBezTo>
                    <a:pt x="51" y="208"/>
                    <a:pt x="51" y="208"/>
                    <a:pt x="51" y="208"/>
                  </a:cubicBezTo>
                  <a:cubicBezTo>
                    <a:pt x="20" y="159"/>
                    <a:pt x="20" y="159"/>
                    <a:pt x="20" y="159"/>
                  </a:cubicBezTo>
                  <a:cubicBezTo>
                    <a:pt x="32" y="73"/>
                    <a:pt x="32" y="73"/>
                    <a:pt x="32" y="73"/>
                  </a:cubicBezTo>
                  <a:cubicBezTo>
                    <a:pt x="22" y="66"/>
                    <a:pt x="7" y="47"/>
                    <a:pt x="0" y="39"/>
                  </a:cubicBezTo>
                  <a:cubicBezTo>
                    <a:pt x="4" y="35"/>
                    <a:pt x="8" y="30"/>
                    <a:pt x="12" y="26"/>
                  </a:cubicBezTo>
                  <a:cubicBezTo>
                    <a:pt x="25" y="13"/>
                    <a:pt x="37" y="1"/>
                    <a:pt x="40" y="0"/>
                  </a:cubicBezTo>
                  <a:cubicBezTo>
                    <a:pt x="48" y="9"/>
                    <a:pt x="61" y="26"/>
                    <a:pt x="70" y="37"/>
                  </a:cubicBezTo>
                  <a:cubicBezTo>
                    <a:pt x="63" y="50"/>
                    <a:pt x="53" y="66"/>
                    <a:pt x="45" y="73"/>
                  </a:cubicBezTo>
                  <a:close/>
                </a:path>
              </a:pathLst>
            </a:custGeom>
            <a:solidFill>
              <a:srgbClr val="F8644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1" name="íšlïḑê"/>
            <p:cNvSpPr/>
            <p:nvPr/>
          </p:nvSpPr>
          <p:spPr bwMode="auto">
            <a:xfrm>
              <a:off x="5758225" y="3000490"/>
              <a:ext cx="456278" cy="212822"/>
            </a:xfrm>
            <a:custGeom>
              <a:avLst/>
              <a:gdLst>
                <a:gd name="T0" fmla="*/ 288 w 288"/>
                <a:gd name="T1" fmla="*/ 64 h 135"/>
                <a:gd name="T2" fmla="*/ 268 w 288"/>
                <a:gd name="T3" fmla="*/ 96 h 135"/>
                <a:gd name="T4" fmla="*/ 260 w 288"/>
                <a:gd name="T5" fmla="*/ 112 h 135"/>
                <a:gd name="T6" fmla="*/ 250 w 288"/>
                <a:gd name="T7" fmla="*/ 128 h 135"/>
                <a:gd name="T8" fmla="*/ 3 w 288"/>
                <a:gd name="T9" fmla="*/ 45 h 135"/>
                <a:gd name="T10" fmla="*/ 22 w 288"/>
                <a:gd name="T11" fmla="*/ 0 h 135"/>
                <a:gd name="T12" fmla="*/ 22 w 288"/>
                <a:gd name="T13" fmla="*/ 0 h 135"/>
                <a:gd name="T14" fmla="*/ 30 w 288"/>
                <a:gd name="T15" fmla="*/ 7 h 135"/>
                <a:gd name="T16" fmla="*/ 287 w 288"/>
                <a:gd name="T17" fmla="*/ 63 h 135"/>
                <a:gd name="T18" fmla="*/ 287 w 288"/>
                <a:gd name="T19" fmla="*/ 63 h 135"/>
                <a:gd name="T20" fmla="*/ 287 w 288"/>
                <a:gd name="T21" fmla="*/ 63 h 135"/>
                <a:gd name="T22" fmla="*/ 288 w 288"/>
                <a:gd name="T23" fmla="*/ 64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8" h="135">
                  <a:moveTo>
                    <a:pt x="288" y="64"/>
                  </a:moveTo>
                  <a:cubicBezTo>
                    <a:pt x="286" y="65"/>
                    <a:pt x="277" y="81"/>
                    <a:pt x="268" y="96"/>
                  </a:cubicBezTo>
                  <a:cubicBezTo>
                    <a:pt x="265" y="102"/>
                    <a:pt x="262" y="107"/>
                    <a:pt x="260" y="112"/>
                  </a:cubicBezTo>
                  <a:cubicBezTo>
                    <a:pt x="254" y="121"/>
                    <a:pt x="250" y="128"/>
                    <a:pt x="250" y="128"/>
                  </a:cubicBezTo>
                  <a:cubicBezTo>
                    <a:pt x="207" y="135"/>
                    <a:pt x="6" y="55"/>
                    <a:pt x="3" y="45"/>
                  </a:cubicBezTo>
                  <a:cubicBezTo>
                    <a:pt x="0" y="34"/>
                    <a:pt x="22" y="0"/>
                    <a:pt x="22" y="0"/>
                  </a:cubicBezTo>
                  <a:cubicBezTo>
                    <a:pt x="22" y="0"/>
                    <a:pt x="22" y="0"/>
                    <a:pt x="22" y="0"/>
                  </a:cubicBezTo>
                  <a:cubicBezTo>
                    <a:pt x="25" y="4"/>
                    <a:pt x="27" y="6"/>
                    <a:pt x="30" y="7"/>
                  </a:cubicBezTo>
                  <a:cubicBezTo>
                    <a:pt x="69" y="23"/>
                    <a:pt x="194" y="90"/>
                    <a:pt x="287" y="63"/>
                  </a:cubicBezTo>
                  <a:cubicBezTo>
                    <a:pt x="287" y="63"/>
                    <a:pt x="287" y="63"/>
                    <a:pt x="287" y="63"/>
                  </a:cubicBezTo>
                  <a:cubicBezTo>
                    <a:pt x="287" y="63"/>
                    <a:pt x="287" y="63"/>
                    <a:pt x="287" y="63"/>
                  </a:cubicBezTo>
                  <a:cubicBezTo>
                    <a:pt x="288" y="64"/>
                    <a:pt x="288" y="64"/>
                    <a:pt x="288" y="64"/>
                  </a:cubicBezTo>
                  <a:close/>
                </a:path>
              </a:pathLst>
            </a:custGeom>
            <a:solidFill>
              <a:srgbClr val="E1EF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0" name="ïṡḻíḑé"/>
            <p:cNvSpPr/>
            <p:nvPr/>
          </p:nvSpPr>
          <p:spPr bwMode="auto">
            <a:xfrm>
              <a:off x="6208054" y="3108513"/>
              <a:ext cx="1612" cy="1612"/>
            </a:xfrm>
            <a:custGeom>
              <a:avLst/>
              <a:gdLst>
                <a:gd name="T0" fmla="*/ 1 w 1"/>
                <a:gd name="T1" fmla="*/ 1 h 1"/>
                <a:gd name="T2" fmla="*/ 1 w 1"/>
                <a:gd name="T3" fmla="*/ 1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1" y="1"/>
                    <a:pt x="1" y="1"/>
                  </a:cubicBezTo>
                  <a:cubicBezTo>
                    <a:pt x="0" y="0"/>
                    <a:pt x="0" y="0"/>
                    <a:pt x="0" y="0"/>
                  </a:cubicBezTo>
                  <a:cubicBezTo>
                    <a:pt x="1" y="0"/>
                    <a:pt x="1" y="1"/>
                    <a:pt x="1" y="1"/>
                  </a:cubicBezTo>
                  <a:close/>
                </a:path>
              </a:pathLst>
            </a:custGeom>
            <a:solidFill>
              <a:srgbClr val="E1EF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1" name="iṥḻîḓè"/>
            <p:cNvSpPr/>
            <p:nvPr/>
          </p:nvSpPr>
          <p:spPr bwMode="auto">
            <a:xfrm>
              <a:off x="6208054" y="3071430"/>
              <a:ext cx="111248" cy="117697"/>
            </a:xfrm>
            <a:custGeom>
              <a:avLst/>
              <a:gdLst>
                <a:gd name="T0" fmla="*/ 71 w 71"/>
                <a:gd name="T1" fmla="*/ 0 h 74"/>
                <a:gd name="T2" fmla="*/ 71 w 71"/>
                <a:gd name="T3" fmla="*/ 9 h 74"/>
                <a:gd name="T4" fmla="*/ 40 w 71"/>
                <a:gd name="T5" fmla="*/ 74 h 74"/>
                <a:gd name="T6" fmla="*/ 31 w 71"/>
                <a:gd name="T7" fmla="*/ 62 h 74"/>
                <a:gd name="T8" fmla="*/ 1 w 71"/>
                <a:gd name="T9" fmla="*/ 25 h 74"/>
                <a:gd name="T10" fmla="*/ 1 w 71"/>
                <a:gd name="T11" fmla="*/ 25 h 74"/>
                <a:gd name="T12" fmla="*/ 0 w 71"/>
                <a:gd name="T13" fmla="*/ 24 h 74"/>
                <a:gd name="T14" fmla="*/ 0 w 71"/>
                <a:gd name="T15" fmla="*/ 24 h 74"/>
                <a:gd name="T16" fmla="*/ 0 w 71"/>
                <a:gd name="T17" fmla="*/ 24 h 74"/>
                <a:gd name="T18" fmla="*/ 0 w 71"/>
                <a:gd name="T19" fmla="*/ 23 h 74"/>
                <a:gd name="T20" fmla="*/ 70 w 71"/>
                <a:gd name="T21" fmla="*/ 0 h 74"/>
                <a:gd name="T22" fmla="*/ 71 w 71"/>
                <a:gd name="T23"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1" h="74">
                  <a:moveTo>
                    <a:pt x="71" y="0"/>
                  </a:moveTo>
                  <a:cubicBezTo>
                    <a:pt x="71" y="9"/>
                    <a:pt x="71" y="9"/>
                    <a:pt x="71" y="9"/>
                  </a:cubicBezTo>
                  <a:cubicBezTo>
                    <a:pt x="71" y="20"/>
                    <a:pt x="64" y="63"/>
                    <a:pt x="40" y="74"/>
                  </a:cubicBezTo>
                  <a:cubicBezTo>
                    <a:pt x="40" y="74"/>
                    <a:pt x="36" y="69"/>
                    <a:pt x="31" y="62"/>
                  </a:cubicBezTo>
                  <a:cubicBezTo>
                    <a:pt x="22" y="51"/>
                    <a:pt x="9" y="34"/>
                    <a:pt x="1" y="25"/>
                  </a:cubicBezTo>
                  <a:cubicBezTo>
                    <a:pt x="1" y="25"/>
                    <a:pt x="1" y="25"/>
                    <a:pt x="1" y="25"/>
                  </a:cubicBezTo>
                  <a:cubicBezTo>
                    <a:pt x="1" y="25"/>
                    <a:pt x="1" y="24"/>
                    <a:pt x="0" y="24"/>
                  </a:cubicBezTo>
                  <a:cubicBezTo>
                    <a:pt x="0" y="24"/>
                    <a:pt x="0" y="24"/>
                    <a:pt x="0" y="24"/>
                  </a:cubicBezTo>
                  <a:cubicBezTo>
                    <a:pt x="0" y="24"/>
                    <a:pt x="0" y="24"/>
                    <a:pt x="0" y="24"/>
                  </a:cubicBezTo>
                  <a:cubicBezTo>
                    <a:pt x="0" y="24"/>
                    <a:pt x="0" y="24"/>
                    <a:pt x="0" y="23"/>
                  </a:cubicBezTo>
                  <a:cubicBezTo>
                    <a:pt x="24" y="23"/>
                    <a:pt x="48" y="16"/>
                    <a:pt x="70" y="0"/>
                  </a:cubicBezTo>
                  <a:cubicBezTo>
                    <a:pt x="70" y="0"/>
                    <a:pt x="70" y="0"/>
                    <a:pt x="71" y="0"/>
                  </a:cubicBezTo>
                  <a:close/>
                </a:path>
              </a:pathLst>
            </a:custGeom>
            <a:solidFill>
              <a:srgbClr val="E1EF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2" name="işḻiďê"/>
            <p:cNvSpPr/>
            <p:nvPr/>
          </p:nvSpPr>
          <p:spPr bwMode="auto">
            <a:xfrm>
              <a:off x="6208054" y="3108513"/>
              <a:ext cx="1612" cy="1612"/>
            </a:xfrm>
            <a:custGeom>
              <a:avLst/>
              <a:gdLst>
                <a:gd name="T0" fmla="*/ 1 w 1"/>
                <a:gd name="T1" fmla="*/ 1 h 1"/>
                <a:gd name="T2" fmla="*/ 1 w 1"/>
                <a:gd name="T3" fmla="*/ 1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1" y="1"/>
                    <a:pt x="1" y="1"/>
                  </a:cubicBezTo>
                  <a:cubicBezTo>
                    <a:pt x="0" y="0"/>
                    <a:pt x="0" y="0"/>
                    <a:pt x="0" y="0"/>
                  </a:cubicBezTo>
                  <a:cubicBezTo>
                    <a:pt x="1" y="0"/>
                    <a:pt x="1" y="1"/>
                    <a:pt x="1" y="1"/>
                  </a:cubicBezTo>
                  <a:close/>
                </a:path>
              </a:pathLst>
            </a:custGeom>
            <a:solidFill>
              <a:srgbClr val="E1EF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3" name="iś1íḓe"/>
            <p:cNvSpPr/>
            <p:nvPr/>
          </p:nvSpPr>
          <p:spPr bwMode="auto">
            <a:xfrm>
              <a:off x="5727592" y="2242713"/>
              <a:ext cx="632018" cy="899658"/>
            </a:xfrm>
            <a:custGeom>
              <a:avLst/>
              <a:gdLst>
                <a:gd name="T0" fmla="*/ 334 w 399"/>
                <a:gd name="T1" fmla="*/ 370 h 568"/>
                <a:gd name="T2" fmla="*/ 369 w 399"/>
                <a:gd name="T3" fmla="*/ 500 h 568"/>
                <a:gd name="T4" fmla="*/ 368 w 399"/>
                <a:gd name="T5" fmla="*/ 500 h 568"/>
                <a:gd name="T6" fmla="*/ 312 w 399"/>
                <a:gd name="T7" fmla="*/ 539 h 568"/>
                <a:gd name="T8" fmla="*/ 306 w 399"/>
                <a:gd name="T9" fmla="*/ 541 h 568"/>
                <a:gd name="T10" fmla="*/ 306 w 399"/>
                <a:gd name="T11" fmla="*/ 541 h 568"/>
                <a:gd name="T12" fmla="*/ 49 w 399"/>
                <a:gd name="T13" fmla="*/ 485 h 568"/>
                <a:gd name="T14" fmla="*/ 41 w 399"/>
                <a:gd name="T15" fmla="*/ 478 h 568"/>
                <a:gd name="T16" fmla="*/ 41 w 399"/>
                <a:gd name="T17" fmla="*/ 478 h 568"/>
                <a:gd name="T18" fmla="*/ 41 w 399"/>
                <a:gd name="T19" fmla="*/ 478 h 568"/>
                <a:gd name="T20" fmla="*/ 2 w 399"/>
                <a:gd name="T21" fmla="*/ 42 h 568"/>
                <a:gd name="T22" fmla="*/ 235 w 399"/>
                <a:gd name="T23" fmla="*/ 20 h 568"/>
                <a:gd name="T24" fmla="*/ 290 w 399"/>
                <a:gd name="T25" fmla="*/ 169 h 568"/>
                <a:gd name="T26" fmla="*/ 387 w 399"/>
                <a:gd name="T27" fmla="*/ 279 h 568"/>
                <a:gd name="T28" fmla="*/ 334 w 399"/>
                <a:gd name="T29" fmla="*/ 370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9" h="568">
                  <a:moveTo>
                    <a:pt x="334" y="370"/>
                  </a:moveTo>
                  <a:cubicBezTo>
                    <a:pt x="394" y="457"/>
                    <a:pt x="380" y="485"/>
                    <a:pt x="369" y="500"/>
                  </a:cubicBezTo>
                  <a:cubicBezTo>
                    <a:pt x="368" y="500"/>
                    <a:pt x="368" y="500"/>
                    <a:pt x="368" y="500"/>
                  </a:cubicBezTo>
                  <a:cubicBezTo>
                    <a:pt x="352" y="520"/>
                    <a:pt x="333" y="532"/>
                    <a:pt x="312" y="539"/>
                  </a:cubicBezTo>
                  <a:cubicBezTo>
                    <a:pt x="310" y="540"/>
                    <a:pt x="308" y="540"/>
                    <a:pt x="306" y="541"/>
                  </a:cubicBezTo>
                  <a:cubicBezTo>
                    <a:pt x="306" y="541"/>
                    <a:pt x="306" y="541"/>
                    <a:pt x="306" y="541"/>
                  </a:cubicBezTo>
                  <a:cubicBezTo>
                    <a:pt x="213" y="568"/>
                    <a:pt x="88" y="501"/>
                    <a:pt x="49" y="485"/>
                  </a:cubicBezTo>
                  <a:cubicBezTo>
                    <a:pt x="46" y="484"/>
                    <a:pt x="44" y="482"/>
                    <a:pt x="41" y="478"/>
                  </a:cubicBezTo>
                  <a:cubicBezTo>
                    <a:pt x="41" y="478"/>
                    <a:pt x="41" y="478"/>
                    <a:pt x="41" y="478"/>
                  </a:cubicBezTo>
                  <a:cubicBezTo>
                    <a:pt x="41" y="478"/>
                    <a:pt x="41" y="478"/>
                    <a:pt x="41" y="478"/>
                  </a:cubicBezTo>
                  <a:cubicBezTo>
                    <a:pt x="0" y="418"/>
                    <a:pt x="2" y="42"/>
                    <a:pt x="2" y="42"/>
                  </a:cubicBezTo>
                  <a:cubicBezTo>
                    <a:pt x="7" y="0"/>
                    <a:pt x="206" y="10"/>
                    <a:pt x="235" y="20"/>
                  </a:cubicBezTo>
                  <a:cubicBezTo>
                    <a:pt x="264" y="30"/>
                    <a:pt x="268" y="130"/>
                    <a:pt x="290" y="169"/>
                  </a:cubicBezTo>
                  <a:cubicBezTo>
                    <a:pt x="311" y="208"/>
                    <a:pt x="375" y="232"/>
                    <a:pt x="387" y="279"/>
                  </a:cubicBezTo>
                  <a:cubicBezTo>
                    <a:pt x="399" y="327"/>
                    <a:pt x="334" y="370"/>
                    <a:pt x="334" y="370"/>
                  </a:cubicBezTo>
                  <a:close/>
                </a:path>
              </a:pathLst>
            </a:custGeom>
            <a:solidFill>
              <a:srgbClr val="FFCF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4" name="í$ļíďè"/>
            <p:cNvSpPr/>
            <p:nvPr/>
          </p:nvSpPr>
          <p:spPr bwMode="auto">
            <a:xfrm>
              <a:off x="5548627" y="2081484"/>
              <a:ext cx="686836" cy="748103"/>
            </a:xfrm>
            <a:custGeom>
              <a:avLst/>
              <a:gdLst>
                <a:gd name="T0" fmla="*/ 198 w 434"/>
                <a:gd name="T1" fmla="*/ 352 h 472"/>
                <a:gd name="T2" fmla="*/ 177 w 434"/>
                <a:gd name="T3" fmla="*/ 358 h 472"/>
                <a:gd name="T4" fmla="*/ 145 w 434"/>
                <a:gd name="T5" fmla="*/ 337 h 472"/>
                <a:gd name="T6" fmla="*/ 157 w 434"/>
                <a:gd name="T7" fmla="*/ 428 h 472"/>
                <a:gd name="T8" fmla="*/ 128 w 434"/>
                <a:gd name="T9" fmla="*/ 461 h 472"/>
                <a:gd name="T10" fmla="*/ 65 w 434"/>
                <a:gd name="T11" fmla="*/ 144 h 472"/>
                <a:gd name="T12" fmla="*/ 423 w 434"/>
                <a:gd name="T13" fmla="*/ 100 h 472"/>
                <a:gd name="T14" fmla="*/ 288 w 434"/>
                <a:gd name="T15" fmla="*/ 196 h 472"/>
                <a:gd name="T16" fmla="*/ 186 w 434"/>
                <a:gd name="T17" fmla="*/ 167 h 472"/>
                <a:gd name="T18" fmla="*/ 198 w 434"/>
                <a:gd name="T19" fmla="*/ 352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4" h="472">
                  <a:moveTo>
                    <a:pt x="198" y="352"/>
                  </a:moveTo>
                  <a:cubicBezTo>
                    <a:pt x="177" y="358"/>
                    <a:pt x="177" y="358"/>
                    <a:pt x="177" y="358"/>
                  </a:cubicBezTo>
                  <a:cubicBezTo>
                    <a:pt x="177" y="358"/>
                    <a:pt x="162" y="331"/>
                    <a:pt x="145" y="337"/>
                  </a:cubicBezTo>
                  <a:cubicBezTo>
                    <a:pt x="128" y="343"/>
                    <a:pt x="118" y="385"/>
                    <a:pt x="157" y="428"/>
                  </a:cubicBezTo>
                  <a:cubicBezTo>
                    <a:pt x="196" y="472"/>
                    <a:pt x="128" y="461"/>
                    <a:pt x="128" y="461"/>
                  </a:cubicBezTo>
                  <a:cubicBezTo>
                    <a:pt x="128" y="461"/>
                    <a:pt x="0" y="228"/>
                    <a:pt x="65" y="144"/>
                  </a:cubicBezTo>
                  <a:cubicBezTo>
                    <a:pt x="139" y="46"/>
                    <a:pt x="434" y="0"/>
                    <a:pt x="423" y="100"/>
                  </a:cubicBezTo>
                  <a:cubicBezTo>
                    <a:pt x="412" y="199"/>
                    <a:pt x="348" y="221"/>
                    <a:pt x="288" y="196"/>
                  </a:cubicBezTo>
                  <a:cubicBezTo>
                    <a:pt x="227" y="171"/>
                    <a:pt x="207" y="156"/>
                    <a:pt x="186" y="167"/>
                  </a:cubicBezTo>
                  <a:cubicBezTo>
                    <a:pt x="186" y="167"/>
                    <a:pt x="104" y="186"/>
                    <a:pt x="198" y="352"/>
                  </a:cubicBezTo>
                  <a:close/>
                </a:path>
              </a:pathLst>
            </a:custGeom>
            <a:solidFill>
              <a:srgbClr val="5E331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5" name="iṩḻïḋe"/>
            <p:cNvSpPr/>
            <p:nvPr/>
          </p:nvSpPr>
          <p:spPr bwMode="auto">
            <a:xfrm>
              <a:off x="5967823" y="2824750"/>
              <a:ext cx="219272" cy="124146"/>
            </a:xfrm>
            <a:custGeom>
              <a:avLst/>
              <a:gdLst>
                <a:gd name="T0" fmla="*/ 6 w 138"/>
                <a:gd name="T1" fmla="*/ 0 h 79"/>
                <a:gd name="T2" fmla="*/ 48 w 138"/>
                <a:gd name="T3" fmla="*/ 61 h 79"/>
                <a:gd name="T4" fmla="*/ 138 w 138"/>
                <a:gd name="T5" fmla="*/ 32 h 79"/>
                <a:gd name="T6" fmla="*/ 6 w 138"/>
                <a:gd name="T7" fmla="*/ 0 h 79"/>
              </a:gdLst>
              <a:ahLst/>
              <a:cxnLst>
                <a:cxn ang="0">
                  <a:pos x="T0" y="T1"/>
                </a:cxn>
                <a:cxn ang="0">
                  <a:pos x="T2" y="T3"/>
                </a:cxn>
                <a:cxn ang="0">
                  <a:pos x="T4" y="T5"/>
                </a:cxn>
                <a:cxn ang="0">
                  <a:pos x="T6" y="T7"/>
                </a:cxn>
              </a:cxnLst>
              <a:rect l="0" t="0" r="r" b="b"/>
              <a:pathLst>
                <a:path w="138" h="79">
                  <a:moveTo>
                    <a:pt x="6" y="0"/>
                  </a:moveTo>
                  <a:cubicBezTo>
                    <a:pt x="6" y="0"/>
                    <a:pt x="0" y="36"/>
                    <a:pt x="48" y="61"/>
                  </a:cubicBezTo>
                  <a:cubicBezTo>
                    <a:pt x="84" y="79"/>
                    <a:pt x="138" y="32"/>
                    <a:pt x="138" y="32"/>
                  </a:cubicBezTo>
                  <a:cubicBezTo>
                    <a:pt x="138" y="32"/>
                    <a:pt x="53" y="71"/>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6" name="iŝļîďe"/>
            <p:cNvSpPr/>
            <p:nvPr/>
          </p:nvSpPr>
          <p:spPr bwMode="auto">
            <a:xfrm>
              <a:off x="5950088" y="2511965"/>
              <a:ext cx="127371" cy="69329"/>
            </a:xfrm>
            <a:custGeom>
              <a:avLst/>
              <a:gdLst>
                <a:gd name="T0" fmla="*/ 0 w 81"/>
                <a:gd name="T1" fmla="*/ 43 h 43"/>
                <a:gd name="T2" fmla="*/ 0 w 81"/>
                <a:gd name="T3" fmla="*/ 39 h 43"/>
                <a:gd name="T4" fmla="*/ 2 w 81"/>
                <a:gd name="T5" fmla="*/ 34 h 43"/>
                <a:gd name="T6" fmla="*/ 4 w 81"/>
                <a:gd name="T7" fmla="*/ 28 h 43"/>
                <a:gd name="T8" fmla="*/ 6 w 81"/>
                <a:gd name="T9" fmla="*/ 24 h 43"/>
                <a:gd name="T10" fmla="*/ 8 w 81"/>
                <a:gd name="T11" fmla="*/ 21 h 43"/>
                <a:gd name="T12" fmla="*/ 14 w 81"/>
                <a:gd name="T13" fmla="*/ 14 h 43"/>
                <a:gd name="T14" fmla="*/ 22 w 81"/>
                <a:gd name="T15" fmla="*/ 8 h 43"/>
                <a:gd name="T16" fmla="*/ 26 w 81"/>
                <a:gd name="T17" fmla="*/ 5 h 43"/>
                <a:gd name="T18" fmla="*/ 31 w 81"/>
                <a:gd name="T19" fmla="*/ 3 h 43"/>
                <a:gd name="T20" fmla="*/ 41 w 81"/>
                <a:gd name="T21" fmla="*/ 0 h 43"/>
                <a:gd name="T22" fmla="*/ 50 w 81"/>
                <a:gd name="T23" fmla="*/ 0 h 43"/>
                <a:gd name="T24" fmla="*/ 59 w 81"/>
                <a:gd name="T25" fmla="*/ 1 h 43"/>
                <a:gd name="T26" fmla="*/ 67 w 81"/>
                <a:gd name="T27" fmla="*/ 3 h 43"/>
                <a:gd name="T28" fmla="*/ 70 w 81"/>
                <a:gd name="T29" fmla="*/ 4 h 43"/>
                <a:gd name="T30" fmla="*/ 73 w 81"/>
                <a:gd name="T31" fmla="*/ 5 h 43"/>
                <a:gd name="T32" fmla="*/ 77 w 81"/>
                <a:gd name="T33" fmla="*/ 8 h 43"/>
                <a:gd name="T34" fmla="*/ 81 w 81"/>
                <a:gd name="T35" fmla="*/ 10 h 43"/>
                <a:gd name="T36" fmla="*/ 77 w 81"/>
                <a:gd name="T37" fmla="*/ 10 h 43"/>
                <a:gd name="T38" fmla="*/ 72 w 81"/>
                <a:gd name="T39" fmla="*/ 10 h 43"/>
                <a:gd name="T40" fmla="*/ 66 w 81"/>
                <a:gd name="T41" fmla="*/ 10 h 43"/>
                <a:gd name="T42" fmla="*/ 59 w 81"/>
                <a:gd name="T43" fmla="*/ 10 h 43"/>
                <a:gd name="T44" fmla="*/ 51 w 81"/>
                <a:gd name="T45" fmla="*/ 10 h 43"/>
                <a:gd name="T46" fmla="*/ 43 w 81"/>
                <a:gd name="T47" fmla="*/ 12 h 43"/>
                <a:gd name="T48" fmla="*/ 39 w 81"/>
                <a:gd name="T49" fmla="*/ 13 h 43"/>
                <a:gd name="T50" fmla="*/ 35 w 81"/>
                <a:gd name="T51" fmla="*/ 14 h 43"/>
                <a:gd name="T52" fmla="*/ 28 w 81"/>
                <a:gd name="T53" fmla="*/ 18 h 43"/>
                <a:gd name="T54" fmla="*/ 21 w 81"/>
                <a:gd name="T55" fmla="*/ 22 h 43"/>
                <a:gd name="T56" fmla="*/ 15 w 81"/>
                <a:gd name="T57" fmla="*/ 27 h 43"/>
                <a:gd name="T58" fmla="*/ 10 w 81"/>
                <a:gd name="T59" fmla="*/ 32 h 43"/>
                <a:gd name="T60" fmla="*/ 6 w 81"/>
                <a:gd name="T61" fmla="*/ 36 h 43"/>
                <a:gd name="T62" fmla="*/ 2 w 81"/>
                <a:gd name="T63" fmla="*/ 40 h 43"/>
                <a:gd name="T64" fmla="*/ 0 w 81"/>
                <a:gd name="T65"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1" h="43">
                  <a:moveTo>
                    <a:pt x="0" y="43"/>
                  </a:moveTo>
                  <a:cubicBezTo>
                    <a:pt x="0" y="43"/>
                    <a:pt x="0" y="42"/>
                    <a:pt x="0" y="39"/>
                  </a:cubicBezTo>
                  <a:cubicBezTo>
                    <a:pt x="0" y="37"/>
                    <a:pt x="1" y="36"/>
                    <a:pt x="2" y="34"/>
                  </a:cubicBezTo>
                  <a:cubicBezTo>
                    <a:pt x="2" y="32"/>
                    <a:pt x="3" y="30"/>
                    <a:pt x="4" y="28"/>
                  </a:cubicBezTo>
                  <a:cubicBezTo>
                    <a:pt x="5" y="27"/>
                    <a:pt x="5" y="26"/>
                    <a:pt x="6" y="24"/>
                  </a:cubicBezTo>
                  <a:cubicBezTo>
                    <a:pt x="7" y="23"/>
                    <a:pt x="7" y="22"/>
                    <a:pt x="8" y="21"/>
                  </a:cubicBezTo>
                  <a:cubicBezTo>
                    <a:pt x="10" y="19"/>
                    <a:pt x="12" y="16"/>
                    <a:pt x="14" y="14"/>
                  </a:cubicBezTo>
                  <a:cubicBezTo>
                    <a:pt x="16" y="12"/>
                    <a:pt x="19" y="10"/>
                    <a:pt x="22" y="8"/>
                  </a:cubicBezTo>
                  <a:cubicBezTo>
                    <a:pt x="23" y="7"/>
                    <a:pt x="24" y="6"/>
                    <a:pt x="26" y="5"/>
                  </a:cubicBezTo>
                  <a:cubicBezTo>
                    <a:pt x="31" y="3"/>
                    <a:pt x="31" y="3"/>
                    <a:pt x="31" y="3"/>
                  </a:cubicBezTo>
                  <a:cubicBezTo>
                    <a:pt x="34" y="2"/>
                    <a:pt x="37" y="1"/>
                    <a:pt x="41" y="0"/>
                  </a:cubicBezTo>
                  <a:cubicBezTo>
                    <a:pt x="44" y="0"/>
                    <a:pt x="47" y="0"/>
                    <a:pt x="50" y="0"/>
                  </a:cubicBezTo>
                  <a:cubicBezTo>
                    <a:pt x="53" y="0"/>
                    <a:pt x="56" y="0"/>
                    <a:pt x="59" y="1"/>
                  </a:cubicBezTo>
                  <a:cubicBezTo>
                    <a:pt x="62" y="1"/>
                    <a:pt x="65" y="2"/>
                    <a:pt x="67" y="3"/>
                  </a:cubicBezTo>
                  <a:cubicBezTo>
                    <a:pt x="68" y="3"/>
                    <a:pt x="69" y="4"/>
                    <a:pt x="70" y="4"/>
                  </a:cubicBezTo>
                  <a:cubicBezTo>
                    <a:pt x="71" y="4"/>
                    <a:pt x="72" y="5"/>
                    <a:pt x="73" y="5"/>
                  </a:cubicBezTo>
                  <a:cubicBezTo>
                    <a:pt x="75" y="6"/>
                    <a:pt x="76" y="7"/>
                    <a:pt x="77" y="8"/>
                  </a:cubicBezTo>
                  <a:cubicBezTo>
                    <a:pt x="80" y="9"/>
                    <a:pt x="81" y="10"/>
                    <a:pt x="81" y="10"/>
                  </a:cubicBezTo>
                  <a:cubicBezTo>
                    <a:pt x="81" y="10"/>
                    <a:pt x="79" y="10"/>
                    <a:pt x="77" y="10"/>
                  </a:cubicBezTo>
                  <a:cubicBezTo>
                    <a:pt x="75" y="10"/>
                    <a:pt x="74" y="10"/>
                    <a:pt x="72" y="10"/>
                  </a:cubicBezTo>
                  <a:cubicBezTo>
                    <a:pt x="70" y="10"/>
                    <a:pt x="68" y="10"/>
                    <a:pt x="66" y="10"/>
                  </a:cubicBezTo>
                  <a:cubicBezTo>
                    <a:pt x="63" y="10"/>
                    <a:pt x="61" y="10"/>
                    <a:pt x="59" y="10"/>
                  </a:cubicBezTo>
                  <a:cubicBezTo>
                    <a:pt x="56" y="10"/>
                    <a:pt x="53" y="10"/>
                    <a:pt x="51" y="10"/>
                  </a:cubicBezTo>
                  <a:cubicBezTo>
                    <a:pt x="48" y="11"/>
                    <a:pt x="46" y="11"/>
                    <a:pt x="43" y="12"/>
                  </a:cubicBezTo>
                  <a:cubicBezTo>
                    <a:pt x="42" y="12"/>
                    <a:pt x="40" y="13"/>
                    <a:pt x="39" y="13"/>
                  </a:cubicBezTo>
                  <a:cubicBezTo>
                    <a:pt x="38" y="13"/>
                    <a:pt x="36" y="14"/>
                    <a:pt x="35" y="14"/>
                  </a:cubicBezTo>
                  <a:cubicBezTo>
                    <a:pt x="33" y="15"/>
                    <a:pt x="30" y="16"/>
                    <a:pt x="28" y="18"/>
                  </a:cubicBezTo>
                  <a:cubicBezTo>
                    <a:pt x="25" y="19"/>
                    <a:pt x="23" y="21"/>
                    <a:pt x="21" y="22"/>
                  </a:cubicBezTo>
                  <a:cubicBezTo>
                    <a:pt x="19" y="24"/>
                    <a:pt x="17" y="25"/>
                    <a:pt x="15" y="27"/>
                  </a:cubicBezTo>
                  <a:cubicBezTo>
                    <a:pt x="13" y="29"/>
                    <a:pt x="11" y="30"/>
                    <a:pt x="10" y="32"/>
                  </a:cubicBezTo>
                  <a:cubicBezTo>
                    <a:pt x="8" y="33"/>
                    <a:pt x="7" y="35"/>
                    <a:pt x="6" y="36"/>
                  </a:cubicBezTo>
                  <a:cubicBezTo>
                    <a:pt x="4" y="38"/>
                    <a:pt x="3" y="39"/>
                    <a:pt x="2" y="40"/>
                  </a:cubicBezTo>
                  <a:cubicBezTo>
                    <a:pt x="1" y="42"/>
                    <a:pt x="0" y="43"/>
                    <a:pt x="0" y="43"/>
                  </a:cubicBezTo>
                  <a:close/>
                </a:path>
              </a:pathLst>
            </a:custGeom>
            <a:solidFill>
              <a:srgbClr val="5E331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7" name="ï$ļíḋe"/>
            <p:cNvSpPr/>
            <p:nvPr/>
          </p:nvSpPr>
          <p:spPr bwMode="auto">
            <a:xfrm>
              <a:off x="5988783" y="2590968"/>
              <a:ext cx="96737" cy="33858"/>
            </a:xfrm>
            <a:custGeom>
              <a:avLst/>
              <a:gdLst>
                <a:gd name="T0" fmla="*/ 0 w 61"/>
                <a:gd name="T1" fmla="*/ 7 h 21"/>
                <a:gd name="T2" fmla="*/ 1 w 61"/>
                <a:gd name="T3" fmla="*/ 9 h 21"/>
                <a:gd name="T4" fmla="*/ 4 w 61"/>
                <a:gd name="T5" fmla="*/ 12 h 21"/>
                <a:gd name="T6" fmla="*/ 8 w 61"/>
                <a:gd name="T7" fmla="*/ 15 h 21"/>
                <a:gd name="T8" fmla="*/ 10 w 61"/>
                <a:gd name="T9" fmla="*/ 16 h 21"/>
                <a:gd name="T10" fmla="*/ 12 w 61"/>
                <a:gd name="T11" fmla="*/ 18 h 21"/>
                <a:gd name="T12" fmla="*/ 18 w 61"/>
                <a:gd name="T13" fmla="*/ 20 h 21"/>
                <a:gd name="T14" fmla="*/ 25 w 61"/>
                <a:gd name="T15" fmla="*/ 21 h 21"/>
                <a:gd name="T16" fmla="*/ 29 w 61"/>
                <a:gd name="T17" fmla="*/ 21 h 21"/>
                <a:gd name="T18" fmla="*/ 32 w 61"/>
                <a:gd name="T19" fmla="*/ 21 h 21"/>
                <a:gd name="T20" fmla="*/ 39 w 61"/>
                <a:gd name="T21" fmla="*/ 19 h 21"/>
                <a:gd name="T22" fmla="*/ 45 w 61"/>
                <a:gd name="T23" fmla="*/ 17 h 21"/>
                <a:gd name="T24" fmla="*/ 51 w 61"/>
                <a:gd name="T25" fmla="*/ 13 h 21"/>
                <a:gd name="T26" fmla="*/ 55 w 61"/>
                <a:gd name="T27" fmla="*/ 9 h 21"/>
                <a:gd name="T28" fmla="*/ 56 w 61"/>
                <a:gd name="T29" fmla="*/ 7 h 21"/>
                <a:gd name="T30" fmla="*/ 57 w 61"/>
                <a:gd name="T31" fmla="*/ 6 h 21"/>
                <a:gd name="T32" fmla="*/ 59 w 61"/>
                <a:gd name="T33" fmla="*/ 3 h 21"/>
                <a:gd name="T34" fmla="*/ 61 w 61"/>
                <a:gd name="T35" fmla="*/ 0 h 21"/>
                <a:gd name="T36" fmla="*/ 58 w 61"/>
                <a:gd name="T37" fmla="*/ 1 h 21"/>
                <a:gd name="T38" fmla="*/ 55 w 61"/>
                <a:gd name="T39" fmla="*/ 3 h 21"/>
                <a:gd name="T40" fmla="*/ 52 w 61"/>
                <a:gd name="T41" fmla="*/ 5 h 21"/>
                <a:gd name="T42" fmla="*/ 47 w 61"/>
                <a:gd name="T43" fmla="*/ 8 h 21"/>
                <a:gd name="T44" fmla="*/ 42 w 61"/>
                <a:gd name="T45" fmla="*/ 10 h 21"/>
                <a:gd name="T46" fmla="*/ 37 w 61"/>
                <a:gd name="T47" fmla="*/ 12 h 21"/>
                <a:gd name="T48" fmla="*/ 34 w 61"/>
                <a:gd name="T49" fmla="*/ 12 h 21"/>
                <a:gd name="T50" fmla="*/ 31 w 61"/>
                <a:gd name="T51" fmla="*/ 13 h 21"/>
                <a:gd name="T52" fmla="*/ 25 w 61"/>
                <a:gd name="T53" fmla="*/ 13 h 21"/>
                <a:gd name="T54" fmla="*/ 20 w 61"/>
                <a:gd name="T55" fmla="*/ 13 h 21"/>
                <a:gd name="T56" fmla="*/ 14 w 61"/>
                <a:gd name="T57" fmla="*/ 12 h 21"/>
                <a:gd name="T58" fmla="*/ 10 w 61"/>
                <a:gd name="T59" fmla="*/ 10 h 21"/>
                <a:gd name="T60" fmla="*/ 6 w 61"/>
                <a:gd name="T61" fmla="*/ 9 h 21"/>
                <a:gd name="T62" fmla="*/ 2 w 61"/>
                <a:gd name="T63" fmla="*/ 8 h 21"/>
                <a:gd name="T64" fmla="*/ 0 w 61"/>
                <a:gd name="T65" fmla="*/ 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1" h="21">
                  <a:moveTo>
                    <a:pt x="0" y="7"/>
                  </a:moveTo>
                  <a:cubicBezTo>
                    <a:pt x="0" y="7"/>
                    <a:pt x="0" y="8"/>
                    <a:pt x="1" y="9"/>
                  </a:cubicBezTo>
                  <a:cubicBezTo>
                    <a:pt x="2" y="10"/>
                    <a:pt x="3" y="11"/>
                    <a:pt x="4" y="12"/>
                  </a:cubicBezTo>
                  <a:cubicBezTo>
                    <a:pt x="5" y="13"/>
                    <a:pt x="6" y="14"/>
                    <a:pt x="8" y="15"/>
                  </a:cubicBezTo>
                  <a:cubicBezTo>
                    <a:pt x="8" y="15"/>
                    <a:pt x="9" y="16"/>
                    <a:pt x="10" y="16"/>
                  </a:cubicBezTo>
                  <a:cubicBezTo>
                    <a:pt x="11" y="17"/>
                    <a:pt x="11" y="17"/>
                    <a:pt x="12" y="18"/>
                  </a:cubicBezTo>
                  <a:cubicBezTo>
                    <a:pt x="14" y="19"/>
                    <a:pt x="16" y="19"/>
                    <a:pt x="18" y="20"/>
                  </a:cubicBezTo>
                  <a:cubicBezTo>
                    <a:pt x="20" y="20"/>
                    <a:pt x="23" y="21"/>
                    <a:pt x="25" y="21"/>
                  </a:cubicBezTo>
                  <a:cubicBezTo>
                    <a:pt x="26" y="21"/>
                    <a:pt x="27" y="21"/>
                    <a:pt x="29" y="21"/>
                  </a:cubicBezTo>
                  <a:cubicBezTo>
                    <a:pt x="32" y="21"/>
                    <a:pt x="32" y="21"/>
                    <a:pt x="32" y="21"/>
                  </a:cubicBezTo>
                  <a:cubicBezTo>
                    <a:pt x="35" y="21"/>
                    <a:pt x="37" y="20"/>
                    <a:pt x="39" y="19"/>
                  </a:cubicBezTo>
                  <a:cubicBezTo>
                    <a:pt x="41" y="19"/>
                    <a:pt x="43" y="18"/>
                    <a:pt x="45" y="17"/>
                  </a:cubicBezTo>
                  <a:cubicBezTo>
                    <a:pt x="47" y="15"/>
                    <a:pt x="49" y="14"/>
                    <a:pt x="51" y="13"/>
                  </a:cubicBezTo>
                  <a:cubicBezTo>
                    <a:pt x="52" y="12"/>
                    <a:pt x="53" y="10"/>
                    <a:pt x="55" y="9"/>
                  </a:cubicBezTo>
                  <a:cubicBezTo>
                    <a:pt x="55" y="9"/>
                    <a:pt x="56" y="8"/>
                    <a:pt x="56" y="7"/>
                  </a:cubicBezTo>
                  <a:cubicBezTo>
                    <a:pt x="57" y="7"/>
                    <a:pt x="57" y="6"/>
                    <a:pt x="57" y="6"/>
                  </a:cubicBezTo>
                  <a:cubicBezTo>
                    <a:pt x="58" y="5"/>
                    <a:pt x="59" y="3"/>
                    <a:pt x="59" y="3"/>
                  </a:cubicBezTo>
                  <a:cubicBezTo>
                    <a:pt x="60" y="1"/>
                    <a:pt x="61" y="0"/>
                    <a:pt x="61" y="0"/>
                  </a:cubicBezTo>
                  <a:cubicBezTo>
                    <a:pt x="61" y="0"/>
                    <a:pt x="60" y="1"/>
                    <a:pt x="58" y="1"/>
                  </a:cubicBezTo>
                  <a:cubicBezTo>
                    <a:pt x="57" y="2"/>
                    <a:pt x="56" y="3"/>
                    <a:pt x="55" y="3"/>
                  </a:cubicBezTo>
                  <a:cubicBezTo>
                    <a:pt x="54" y="4"/>
                    <a:pt x="53" y="5"/>
                    <a:pt x="52" y="5"/>
                  </a:cubicBezTo>
                  <a:cubicBezTo>
                    <a:pt x="50" y="6"/>
                    <a:pt x="49" y="7"/>
                    <a:pt x="47" y="8"/>
                  </a:cubicBezTo>
                  <a:cubicBezTo>
                    <a:pt x="45" y="8"/>
                    <a:pt x="44" y="9"/>
                    <a:pt x="42" y="10"/>
                  </a:cubicBezTo>
                  <a:cubicBezTo>
                    <a:pt x="40" y="10"/>
                    <a:pt x="39" y="11"/>
                    <a:pt x="37" y="12"/>
                  </a:cubicBezTo>
                  <a:cubicBezTo>
                    <a:pt x="36" y="12"/>
                    <a:pt x="35" y="12"/>
                    <a:pt x="34" y="12"/>
                  </a:cubicBezTo>
                  <a:cubicBezTo>
                    <a:pt x="33" y="12"/>
                    <a:pt x="32" y="13"/>
                    <a:pt x="31" y="13"/>
                  </a:cubicBezTo>
                  <a:cubicBezTo>
                    <a:pt x="29" y="13"/>
                    <a:pt x="27" y="13"/>
                    <a:pt x="25" y="13"/>
                  </a:cubicBezTo>
                  <a:cubicBezTo>
                    <a:pt x="23" y="13"/>
                    <a:pt x="22" y="13"/>
                    <a:pt x="20" y="13"/>
                  </a:cubicBezTo>
                  <a:cubicBezTo>
                    <a:pt x="18" y="12"/>
                    <a:pt x="16" y="12"/>
                    <a:pt x="14" y="12"/>
                  </a:cubicBezTo>
                  <a:cubicBezTo>
                    <a:pt x="13" y="11"/>
                    <a:pt x="11" y="11"/>
                    <a:pt x="10" y="10"/>
                  </a:cubicBezTo>
                  <a:cubicBezTo>
                    <a:pt x="8" y="10"/>
                    <a:pt x="7" y="9"/>
                    <a:pt x="6" y="9"/>
                  </a:cubicBezTo>
                  <a:cubicBezTo>
                    <a:pt x="4" y="9"/>
                    <a:pt x="3" y="8"/>
                    <a:pt x="2" y="8"/>
                  </a:cubicBezTo>
                  <a:cubicBezTo>
                    <a:pt x="1" y="7"/>
                    <a:pt x="0" y="7"/>
                    <a:pt x="0" y="7"/>
                  </a:cubicBezTo>
                  <a:close/>
                </a:path>
              </a:pathLst>
            </a:custGeom>
            <a:solidFill>
              <a:srgbClr val="5E331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8" name="ísḻíḓè"/>
            <p:cNvSpPr/>
            <p:nvPr/>
          </p:nvSpPr>
          <p:spPr bwMode="auto">
            <a:xfrm>
              <a:off x="6490205" y="2513578"/>
              <a:ext cx="198312" cy="269253"/>
            </a:xfrm>
            <a:custGeom>
              <a:avLst/>
              <a:gdLst>
                <a:gd name="T0" fmla="*/ 122 w 126"/>
                <a:gd name="T1" fmla="*/ 28 h 170"/>
                <a:gd name="T2" fmla="*/ 59 w 126"/>
                <a:gd name="T3" fmla="*/ 8 h 170"/>
                <a:gd name="T4" fmla="*/ 14 w 126"/>
                <a:gd name="T5" fmla="*/ 66 h 170"/>
                <a:gd name="T6" fmla="*/ 10 w 126"/>
                <a:gd name="T7" fmla="*/ 110 h 170"/>
                <a:gd name="T8" fmla="*/ 0 w 126"/>
                <a:gd name="T9" fmla="*/ 138 h 170"/>
                <a:gd name="T10" fmla="*/ 48 w 126"/>
                <a:gd name="T11" fmla="*/ 170 h 170"/>
                <a:gd name="T12" fmla="*/ 66 w 126"/>
                <a:gd name="T13" fmla="*/ 137 h 170"/>
                <a:gd name="T14" fmla="*/ 122 w 126"/>
                <a:gd name="T15" fmla="*/ 28 h 1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6" h="170">
                  <a:moveTo>
                    <a:pt x="122" y="28"/>
                  </a:moveTo>
                  <a:cubicBezTo>
                    <a:pt x="118" y="3"/>
                    <a:pt x="73" y="0"/>
                    <a:pt x="59" y="8"/>
                  </a:cubicBezTo>
                  <a:cubicBezTo>
                    <a:pt x="48" y="14"/>
                    <a:pt x="23" y="44"/>
                    <a:pt x="14" y="66"/>
                  </a:cubicBezTo>
                  <a:cubicBezTo>
                    <a:pt x="10" y="75"/>
                    <a:pt x="12" y="84"/>
                    <a:pt x="10" y="110"/>
                  </a:cubicBezTo>
                  <a:cubicBezTo>
                    <a:pt x="0" y="138"/>
                    <a:pt x="0" y="138"/>
                    <a:pt x="0" y="138"/>
                  </a:cubicBezTo>
                  <a:cubicBezTo>
                    <a:pt x="48" y="170"/>
                    <a:pt x="48" y="170"/>
                    <a:pt x="48" y="170"/>
                  </a:cubicBezTo>
                  <a:cubicBezTo>
                    <a:pt x="66" y="137"/>
                    <a:pt x="66" y="137"/>
                    <a:pt x="66" y="137"/>
                  </a:cubicBezTo>
                  <a:cubicBezTo>
                    <a:pt x="86" y="119"/>
                    <a:pt x="126" y="61"/>
                    <a:pt x="122" y="28"/>
                  </a:cubicBezTo>
                  <a:close/>
                </a:path>
              </a:pathLst>
            </a:custGeom>
            <a:solidFill>
              <a:srgbClr val="FFCF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9" name="îŝļïďè"/>
            <p:cNvSpPr/>
            <p:nvPr/>
          </p:nvSpPr>
          <p:spPr bwMode="auto">
            <a:xfrm>
              <a:off x="5854963" y="2718339"/>
              <a:ext cx="736817" cy="640079"/>
            </a:xfrm>
            <a:custGeom>
              <a:avLst/>
              <a:gdLst>
                <a:gd name="T0" fmla="*/ 466 w 466"/>
                <a:gd name="T1" fmla="*/ 26 h 404"/>
                <a:gd name="T2" fmla="*/ 0 w 466"/>
                <a:gd name="T3" fmla="*/ 404 h 404"/>
                <a:gd name="T4" fmla="*/ 6 w 466"/>
                <a:gd name="T5" fmla="*/ 254 h 404"/>
                <a:gd name="T6" fmla="*/ 143 w 466"/>
                <a:gd name="T7" fmla="*/ 255 h 404"/>
                <a:gd name="T8" fmla="*/ 391 w 466"/>
                <a:gd name="T9" fmla="*/ 0 h 404"/>
                <a:gd name="T10" fmla="*/ 466 w 466"/>
                <a:gd name="T11" fmla="*/ 26 h 404"/>
              </a:gdLst>
              <a:ahLst/>
              <a:cxnLst>
                <a:cxn ang="0">
                  <a:pos x="T0" y="T1"/>
                </a:cxn>
                <a:cxn ang="0">
                  <a:pos x="T2" y="T3"/>
                </a:cxn>
                <a:cxn ang="0">
                  <a:pos x="T4" y="T5"/>
                </a:cxn>
                <a:cxn ang="0">
                  <a:pos x="T6" y="T7"/>
                </a:cxn>
                <a:cxn ang="0">
                  <a:pos x="T8" y="T9"/>
                </a:cxn>
                <a:cxn ang="0">
                  <a:pos x="T10" y="T11"/>
                </a:cxn>
              </a:cxnLst>
              <a:rect l="0" t="0" r="r" b="b"/>
              <a:pathLst>
                <a:path w="466" h="404">
                  <a:moveTo>
                    <a:pt x="466" y="26"/>
                  </a:moveTo>
                  <a:cubicBezTo>
                    <a:pt x="466" y="26"/>
                    <a:pt x="273" y="398"/>
                    <a:pt x="0" y="404"/>
                  </a:cubicBezTo>
                  <a:cubicBezTo>
                    <a:pt x="9" y="344"/>
                    <a:pt x="2" y="281"/>
                    <a:pt x="6" y="254"/>
                  </a:cubicBezTo>
                  <a:cubicBezTo>
                    <a:pt x="31" y="265"/>
                    <a:pt x="76" y="284"/>
                    <a:pt x="143" y="255"/>
                  </a:cubicBezTo>
                  <a:cubicBezTo>
                    <a:pt x="331" y="172"/>
                    <a:pt x="391" y="0"/>
                    <a:pt x="391" y="0"/>
                  </a:cubicBezTo>
                  <a:cubicBezTo>
                    <a:pt x="391" y="0"/>
                    <a:pt x="440" y="16"/>
                    <a:pt x="466" y="26"/>
                  </a:cubicBezTo>
                  <a:close/>
                </a:path>
              </a:pathLst>
            </a:custGeom>
            <a:solidFill>
              <a:srgbClr val="35556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0" name="iŝļíḍè"/>
            <p:cNvSpPr/>
            <p:nvPr/>
          </p:nvSpPr>
          <p:spPr bwMode="auto">
            <a:xfrm>
              <a:off x="4781177" y="1494610"/>
              <a:ext cx="794859" cy="319234"/>
            </a:xfrm>
            <a:custGeom>
              <a:avLst/>
              <a:gdLst>
                <a:gd name="T0" fmla="*/ 455 w 502"/>
                <a:gd name="T1" fmla="*/ 139 h 202"/>
                <a:gd name="T2" fmla="*/ 459 w 502"/>
                <a:gd name="T3" fmla="*/ 79 h 202"/>
                <a:gd name="T4" fmla="*/ 396 w 502"/>
                <a:gd name="T5" fmla="*/ 92 h 202"/>
                <a:gd name="T6" fmla="*/ 381 w 502"/>
                <a:gd name="T7" fmla="*/ 38 h 202"/>
                <a:gd name="T8" fmla="*/ 320 w 502"/>
                <a:gd name="T9" fmla="*/ 58 h 202"/>
                <a:gd name="T10" fmla="*/ 245 w 502"/>
                <a:gd name="T11" fmla="*/ 0 h 202"/>
                <a:gd name="T12" fmla="*/ 170 w 502"/>
                <a:gd name="T13" fmla="*/ 58 h 202"/>
                <a:gd name="T14" fmla="*/ 116 w 502"/>
                <a:gd name="T15" fmla="*/ 31 h 202"/>
                <a:gd name="T16" fmla="*/ 98 w 502"/>
                <a:gd name="T17" fmla="*/ 99 h 202"/>
                <a:gd name="T18" fmla="*/ 50 w 502"/>
                <a:gd name="T19" fmla="*/ 96 h 202"/>
                <a:gd name="T20" fmla="*/ 43 w 502"/>
                <a:gd name="T21" fmla="*/ 144 h 202"/>
                <a:gd name="T22" fmla="*/ 0 w 502"/>
                <a:gd name="T23" fmla="*/ 165 h 202"/>
                <a:gd name="T24" fmla="*/ 252 w 502"/>
                <a:gd name="T25" fmla="*/ 200 h 202"/>
                <a:gd name="T26" fmla="*/ 501 w 502"/>
                <a:gd name="T27" fmla="*/ 160 h 202"/>
                <a:gd name="T28" fmla="*/ 455 w 502"/>
                <a:gd name="T29" fmla="*/ 139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2" h="202">
                  <a:moveTo>
                    <a:pt x="455" y="139"/>
                  </a:moveTo>
                  <a:cubicBezTo>
                    <a:pt x="475" y="114"/>
                    <a:pt x="478" y="88"/>
                    <a:pt x="459" y="79"/>
                  </a:cubicBezTo>
                  <a:cubicBezTo>
                    <a:pt x="444" y="71"/>
                    <a:pt x="419" y="77"/>
                    <a:pt x="396" y="92"/>
                  </a:cubicBezTo>
                  <a:cubicBezTo>
                    <a:pt x="404" y="67"/>
                    <a:pt x="398" y="45"/>
                    <a:pt x="381" y="38"/>
                  </a:cubicBezTo>
                  <a:cubicBezTo>
                    <a:pt x="364" y="31"/>
                    <a:pt x="340" y="40"/>
                    <a:pt x="320" y="58"/>
                  </a:cubicBezTo>
                  <a:cubicBezTo>
                    <a:pt x="310" y="24"/>
                    <a:pt x="280" y="0"/>
                    <a:pt x="245" y="0"/>
                  </a:cubicBezTo>
                  <a:cubicBezTo>
                    <a:pt x="210" y="0"/>
                    <a:pt x="181" y="24"/>
                    <a:pt x="170" y="58"/>
                  </a:cubicBezTo>
                  <a:cubicBezTo>
                    <a:pt x="153" y="38"/>
                    <a:pt x="132" y="27"/>
                    <a:pt x="116" y="31"/>
                  </a:cubicBezTo>
                  <a:cubicBezTo>
                    <a:pt x="95" y="37"/>
                    <a:pt x="88" y="66"/>
                    <a:pt x="98" y="99"/>
                  </a:cubicBezTo>
                  <a:cubicBezTo>
                    <a:pt x="81" y="91"/>
                    <a:pt x="63" y="89"/>
                    <a:pt x="50" y="96"/>
                  </a:cubicBezTo>
                  <a:cubicBezTo>
                    <a:pt x="34" y="105"/>
                    <a:pt x="32" y="125"/>
                    <a:pt x="43" y="144"/>
                  </a:cubicBezTo>
                  <a:cubicBezTo>
                    <a:pt x="16" y="150"/>
                    <a:pt x="0" y="158"/>
                    <a:pt x="0" y="165"/>
                  </a:cubicBezTo>
                  <a:cubicBezTo>
                    <a:pt x="1" y="186"/>
                    <a:pt x="113" y="202"/>
                    <a:pt x="252" y="200"/>
                  </a:cubicBezTo>
                  <a:cubicBezTo>
                    <a:pt x="390" y="198"/>
                    <a:pt x="502" y="180"/>
                    <a:pt x="501" y="160"/>
                  </a:cubicBezTo>
                  <a:cubicBezTo>
                    <a:pt x="501" y="152"/>
                    <a:pt x="484" y="144"/>
                    <a:pt x="455" y="139"/>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1" name="íśḷïdè"/>
            <p:cNvSpPr/>
            <p:nvPr/>
          </p:nvSpPr>
          <p:spPr bwMode="auto">
            <a:xfrm>
              <a:off x="4055646" y="2542599"/>
              <a:ext cx="968987" cy="390174"/>
            </a:xfrm>
            <a:custGeom>
              <a:avLst/>
              <a:gdLst>
                <a:gd name="T0" fmla="*/ 555 w 612"/>
                <a:gd name="T1" fmla="*/ 170 h 247"/>
                <a:gd name="T2" fmla="*/ 560 w 612"/>
                <a:gd name="T3" fmla="*/ 97 h 247"/>
                <a:gd name="T4" fmla="*/ 483 w 612"/>
                <a:gd name="T5" fmla="*/ 113 h 247"/>
                <a:gd name="T6" fmla="*/ 464 w 612"/>
                <a:gd name="T7" fmla="*/ 47 h 247"/>
                <a:gd name="T8" fmla="*/ 390 w 612"/>
                <a:gd name="T9" fmla="*/ 71 h 247"/>
                <a:gd name="T10" fmla="*/ 299 w 612"/>
                <a:gd name="T11" fmla="*/ 0 h 247"/>
                <a:gd name="T12" fmla="*/ 208 w 612"/>
                <a:gd name="T13" fmla="*/ 71 h 247"/>
                <a:gd name="T14" fmla="*/ 141 w 612"/>
                <a:gd name="T15" fmla="*/ 39 h 247"/>
                <a:gd name="T16" fmla="*/ 119 w 612"/>
                <a:gd name="T17" fmla="*/ 122 h 247"/>
                <a:gd name="T18" fmla="*/ 61 w 612"/>
                <a:gd name="T19" fmla="*/ 118 h 247"/>
                <a:gd name="T20" fmla="*/ 52 w 612"/>
                <a:gd name="T21" fmla="*/ 176 h 247"/>
                <a:gd name="T22" fmla="*/ 0 w 612"/>
                <a:gd name="T23" fmla="*/ 202 h 247"/>
                <a:gd name="T24" fmla="*/ 307 w 612"/>
                <a:gd name="T25" fmla="*/ 245 h 247"/>
                <a:gd name="T26" fmla="*/ 611 w 612"/>
                <a:gd name="T27" fmla="*/ 195 h 247"/>
                <a:gd name="T28" fmla="*/ 555 w 612"/>
                <a:gd name="T29" fmla="*/ 17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2" h="247">
                  <a:moveTo>
                    <a:pt x="555" y="170"/>
                  </a:moveTo>
                  <a:cubicBezTo>
                    <a:pt x="580" y="140"/>
                    <a:pt x="583" y="109"/>
                    <a:pt x="560" y="97"/>
                  </a:cubicBezTo>
                  <a:cubicBezTo>
                    <a:pt x="541" y="88"/>
                    <a:pt x="511" y="95"/>
                    <a:pt x="483" y="113"/>
                  </a:cubicBezTo>
                  <a:cubicBezTo>
                    <a:pt x="492" y="82"/>
                    <a:pt x="486" y="55"/>
                    <a:pt x="464" y="47"/>
                  </a:cubicBezTo>
                  <a:cubicBezTo>
                    <a:pt x="444" y="39"/>
                    <a:pt x="415" y="49"/>
                    <a:pt x="390" y="71"/>
                  </a:cubicBezTo>
                  <a:cubicBezTo>
                    <a:pt x="377" y="30"/>
                    <a:pt x="341" y="0"/>
                    <a:pt x="299" y="0"/>
                  </a:cubicBezTo>
                  <a:cubicBezTo>
                    <a:pt x="256" y="0"/>
                    <a:pt x="220" y="30"/>
                    <a:pt x="208" y="71"/>
                  </a:cubicBezTo>
                  <a:cubicBezTo>
                    <a:pt x="187" y="47"/>
                    <a:pt x="161" y="33"/>
                    <a:pt x="141" y="39"/>
                  </a:cubicBezTo>
                  <a:cubicBezTo>
                    <a:pt x="115" y="46"/>
                    <a:pt x="107" y="81"/>
                    <a:pt x="119" y="122"/>
                  </a:cubicBezTo>
                  <a:cubicBezTo>
                    <a:pt x="99" y="111"/>
                    <a:pt x="77" y="109"/>
                    <a:pt x="61" y="118"/>
                  </a:cubicBezTo>
                  <a:cubicBezTo>
                    <a:pt x="41" y="129"/>
                    <a:pt x="38" y="153"/>
                    <a:pt x="52" y="176"/>
                  </a:cubicBezTo>
                  <a:cubicBezTo>
                    <a:pt x="19" y="184"/>
                    <a:pt x="0" y="193"/>
                    <a:pt x="0" y="202"/>
                  </a:cubicBezTo>
                  <a:cubicBezTo>
                    <a:pt x="1" y="228"/>
                    <a:pt x="138" y="247"/>
                    <a:pt x="307" y="245"/>
                  </a:cubicBezTo>
                  <a:cubicBezTo>
                    <a:pt x="475" y="243"/>
                    <a:pt x="612" y="221"/>
                    <a:pt x="611" y="195"/>
                  </a:cubicBezTo>
                  <a:cubicBezTo>
                    <a:pt x="611" y="186"/>
                    <a:pt x="590" y="177"/>
                    <a:pt x="555" y="170"/>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2" name="iṩľiḍè"/>
            <p:cNvSpPr/>
            <p:nvPr/>
          </p:nvSpPr>
          <p:spPr bwMode="auto">
            <a:xfrm>
              <a:off x="6877155" y="1618756"/>
              <a:ext cx="968987" cy="388562"/>
            </a:xfrm>
            <a:custGeom>
              <a:avLst/>
              <a:gdLst>
                <a:gd name="T0" fmla="*/ 555 w 612"/>
                <a:gd name="T1" fmla="*/ 169 h 246"/>
                <a:gd name="T2" fmla="*/ 560 w 612"/>
                <a:gd name="T3" fmla="*/ 97 h 246"/>
                <a:gd name="T4" fmla="*/ 483 w 612"/>
                <a:gd name="T5" fmla="*/ 113 h 246"/>
                <a:gd name="T6" fmla="*/ 464 w 612"/>
                <a:gd name="T7" fmla="*/ 46 h 246"/>
                <a:gd name="T8" fmla="*/ 390 w 612"/>
                <a:gd name="T9" fmla="*/ 71 h 246"/>
                <a:gd name="T10" fmla="*/ 299 w 612"/>
                <a:gd name="T11" fmla="*/ 0 h 246"/>
                <a:gd name="T12" fmla="*/ 208 w 612"/>
                <a:gd name="T13" fmla="*/ 71 h 246"/>
                <a:gd name="T14" fmla="*/ 141 w 612"/>
                <a:gd name="T15" fmla="*/ 38 h 246"/>
                <a:gd name="T16" fmla="*/ 119 w 612"/>
                <a:gd name="T17" fmla="*/ 121 h 246"/>
                <a:gd name="T18" fmla="*/ 61 w 612"/>
                <a:gd name="T19" fmla="*/ 117 h 246"/>
                <a:gd name="T20" fmla="*/ 52 w 612"/>
                <a:gd name="T21" fmla="*/ 176 h 246"/>
                <a:gd name="T22" fmla="*/ 1 w 612"/>
                <a:gd name="T23" fmla="*/ 202 h 246"/>
                <a:gd name="T24" fmla="*/ 307 w 612"/>
                <a:gd name="T25" fmla="*/ 244 h 246"/>
                <a:gd name="T26" fmla="*/ 612 w 612"/>
                <a:gd name="T27" fmla="*/ 195 h 246"/>
                <a:gd name="T28" fmla="*/ 555 w 612"/>
                <a:gd name="T29" fmla="*/ 169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2" h="246">
                  <a:moveTo>
                    <a:pt x="555" y="169"/>
                  </a:moveTo>
                  <a:cubicBezTo>
                    <a:pt x="580" y="139"/>
                    <a:pt x="583" y="108"/>
                    <a:pt x="560" y="97"/>
                  </a:cubicBezTo>
                  <a:cubicBezTo>
                    <a:pt x="542" y="87"/>
                    <a:pt x="511" y="95"/>
                    <a:pt x="483" y="113"/>
                  </a:cubicBezTo>
                  <a:cubicBezTo>
                    <a:pt x="493" y="82"/>
                    <a:pt x="486" y="55"/>
                    <a:pt x="464" y="46"/>
                  </a:cubicBezTo>
                  <a:cubicBezTo>
                    <a:pt x="444" y="38"/>
                    <a:pt x="415" y="49"/>
                    <a:pt x="390" y="71"/>
                  </a:cubicBezTo>
                  <a:cubicBezTo>
                    <a:pt x="378" y="30"/>
                    <a:pt x="342" y="0"/>
                    <a:pt x="299" y="0"/>
                  </a:cubicBezTo>
                  <a:cubicBezTo>
                    <a:pt x="257" y="0"/>
                    <a:pt x="221" y="30"/>
                    <a:pt x="208" y="71"/>
                  </a:cubicBezTo>
                  <a:cubicBezTo>
                    <a:pt x="187" y="46"/>
                    <a:pt x="161" y="33"/>
                    <a:pt x="141" y="38"/>
                  </a:cubicBezTo>
                  <a:cubicBezTo>
                    <a:pt x="116" y="45"/>
                    <a:pt x="107" y="81"/>
                    <a:pt x="119" y="121"/>
                  </a:cubicBezTo>
                  <a:cubicBezTo>
                    <a:pt x="99" y="111"/>
                    <a:pt x="77" y="108"/>
                    <a:pt x="61" y="117"/>
                  </a:cubicBezTo>
                  <a:cubicBezTo>
                    <a:pt x="42" y="128"/>
                    <a:pt x="39" y="153"/>
                    <a:pt x="52" y="176"/>
                  </a:cubicBezTo>
                  <a:cubicBezTo>
                    <a:pt x="19" y="183"/>
                    <a:pt x="0" y="192"/>
                    <a:pt x="1" y="202"/>
                  </a:cubicBezTo>
                  <a:cubicBezTo>
                    <a:pt x="1" y="227"/>
                    <a:pt x="138" y="246"/>
                    <a:pt x="307" y="244"/>
                  </a:cubicBezTo>
                  <a:cubicBezTo>
                    <a:pt x="476" y="242"/>
                    <a:pt x="612" y="220"/>
                    <a:pt x="612" y="195"/>
                  </a:cubicBezTo>
                  <a:cubicBezTo>
                    <a:pt x="611" y="185"/>
                    <a:pt x="591" y="176"/>
                    <a:pt x="555" y="169"/>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3" name="îş1íḋê"/>
            <p:cNvSpPr/>
            <p:nvPr/>
          </p:nvSpPr>
          <p:spPr bwMode="auto">
            <a:xfrm>
              <a:off x="7391476" y="3119799"/>
              <a:ext cx="744878" cy="299886"/>
            </a:xfrm>
            <a:custGeom>
              <a:avLst/>
              <a:gdLst>
                <a:gd name="T0" fmla="*/ 426 w 470"/>
                <a:gd name="T1" fmla="*/ 130 h 189"/>
                <a:gd name="T2" fmla="*/ 430 w 470"/>
                <a:gd name="T3" fmla="*/ 75 h 189"/>
                <a:gd name="T4" fmla="*/ 371 w 470"/>
                <a:gd name="T5" fmla="*/ 87 h 189"/>
                <a:gd name="T6" fmla="*/ 356 w 470"/>
                <a:gd name="T7" fmla="*/ 36 h 189"/>
                <a:gd name="T8" fmla="*/ 300 w 470"/>
                <a:gd name="T9" fmla="*/ 55 h 189"/>
                <a:gd name="T10" fmla="*/ 230 w 470"/>
                <a:gd name="T11" fmla="*/ 0 h 189"/>
                <a:gd name="T12" fmla="*/ 159 w 470"/>
                <a:gd name="T13" fmla="*/ 55 h 189"/>
                <a:gd name="T14" fmla="*/ 108 w 470"/>
                <a:gd name="T15" fmla="*/ 30 h 189"/>
                <a:gd name="T16" fmla="*/ 91 w 470"/>
                <a:gd name="T17" fmla="*/ 93 h 189"/>
                <a:gd name="T18" fmla="*/ 47 w 470"/>
                <a:gd name="T19" fmla="*/ 90 h 189"/>
                <a:gd name="T20" fmla="*/ 40 w 470"/>
                <a:gd name="T21" fmla="*/ 135 h 189"/>
                <a:gd name="T22" fmla="*/ 0 w 470"/>
                <a:gd name="T23" fmla="*/ 155 h 189"/>
                <a:gd name="T24" fmla="*/ 235 w 470"/>
                <a:gd name="T25" fmla="*/ 188 h 189"/>
                <a:gd name="T26" fmla="*/ 469 w 470"/>
                <a:gd name="T27" fmla="*/ 150 h 189"/>
                <a:gd name="T28" fmla="*/ 426 w 470"/>
                <a:gd name="T29" fmla="*/ 13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0" h="189">
                  <a:moveTo>
                    <a:pt x="426" y="130"/>
                  </a:moveTo>
                  <a:cubicBezTo>
                    <a:pt x="445" y="107"/>
                    <a:pt x="447" y="83"/>
                    <a:pt x="430" y="75"/>
                  </a:cubicBezTo>
                  <a:cubicBezTo>
                    <a:pt x="416" y="67"/>
                    <a:pt x="392" y="73"/>
                    <a:pt x="371" y="87"/>
                  </a:cubicBezTo>
                  <a:cubicBezTo>
                    <a:pt x="378" y="63"/>
                    <a:pt x="373" y="42"/>
                    <a:pt x="356" y="36"/>
                  </a:cubicBezTo>
                  <a:cubicBezTo>
                    <a:pt x="341" y="29"/>
                    <a:pt x="319" y="38"/>
                    <a:pt x="300" y="55"/>
                  </a:cubicBezTo>
                  <a:cubicBezTo>
                    <a:pt x="290" y="23"/>
                    <a:pt x="262" y="0"/>
                    <a:pt x="230" y="0"/>
                  </a:cubicBezTo>
                  <a:cubicBezTo>
                    <a:pt x="197" y="0"/>
                    <a:pt x="169" y="23"/>
                    <a:pt x="159" y="55"/>
                  </a:cubicBezTo>
                  <a:cubicBezTo>
                    <a:pt x="143" y="36"/>
                    <a:pt x="124" y="25"/>
                    <a:pt x="108" y="30"/>
                  </a:cubicBezTo>
                  <a:cubicBezTo>
                    <a:pt x="89" y="35"/>
                    <a:pt x="82" y="62"/>
                    <a:pt x="91" y="93"/>
                  </a:cubicBezTo>
                  <a:cubicBezTo>
                    <a:pt x="76" y="85"/>
                    <a:pt x="59" y="83"/>
                    <a:pt x="47" y="90"/>
                  </a:cubicBezTo>
                  <a:cubicBezTo>
                    <a:pt x="32" y="99"/>
                    <a:pt x="30" y="117"/>
                    <a:pt x="40" y="135"/>
                  </a:cubicBezTo>
                  <a:cubicBezTo>
                    <a:pt x="15" y="141"/>
                    <a:pt x="0" y="148"/>
                    <a:pt x="0" y="155"/>
                  </a:cubicBezTo>
                  <a:cubicBezTo>
                    <a:pt x="1" y="175"/>
                    <a:pt x="106" y="189"/>
                    <a:pt x="235" y="188"/>
                  </a:cubicBezTo>
                  <a:cubicBezTo>
                    <a:pt x="365" y="186"/>
                    <a:pt x="470" y="169"/>
                    <a:pt x="469" y="150"/>
                  </a:cubicBezTo>
                  <a:cubicBezTo>
                    <a:pt x="469" y="142"/>
                    <a:pt x="453" y="136"/>
                    <a:pt x="426" y="130"/>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spTree>
  </p:cSld>
  <p:clrMapOvr>
    <a:masterClrMapping/>
  </p:clrMapOvr>
  <p:transition spd="slow" advClick="0" advTm="0">
    <p:cove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44245" y="133985"/>
            <a:ext cx="4035425" cy="398780"/>
          </a:xfrm>
          <a:prstGeom prst="rect">
            <a:avLst/>
          </a:prstGeom>
          <a:noFill/>
        </p:spPr>
        <p:txBody>
          <a:bodyPr wrap="square" rtlCol="0" anchor="t">
            <a:spAutoFit/>
          </a:bodyPr>
          <a:lstStyle/>
          <a:p>
            <a:r>
              <a:rPr lang="zh-CN" altLang="en-US" sz="2000" b="1" dirty="0">
                <a:solidFill>
                  <a:srgbClr val="FF0000"/>
                </a:solidFill>
                <a:latin typeface="思源宋体 CN" panose="02020400000000000000" pitchFamily="18" charset="-122"/>
                <a:ea typeface="思源宋体 CN" panose="02020400000000000000" pitchFamily="18" charset="-122"/>
              </a:rPr>
              <a:t>查管理缺陷</a:t>
            </a:r>
            <a:endParaRPr lang="zh-CN" altLang="en-US" sz="2000" b="1" dirty="0">
              <a:solidFill>
                <a:srgbClr val="FF0000"/>
              </a:solidFill>
              <a:latin typeface="思源宋体 CN" panose="02020400000000000000" pitchFamily="18" charset="-122"/>
              <a:ea typeface="思源宋体 CN" panose="02020400000000000000" pitchFamily="18" charset="-122"/>
            </a:endParaRPr>
          </a:p>
        </p:txBody>
      </p:sp>
      <p:sp>
        <p:nvSpPr>
          <p:cNvPr id="3" name="文本框 2"/>
          <p:cNvSpPr txBox="1"/>
          <p:nvPr/>
        </p:nvSpPr>
        <p:spPr>
          <a:xfrm>
            <a:off x="606425" y="837565"/>
            <a:ext cx="3092450" cy="337185"/>
          </a:xfrm>
          <a:prstGeom prst="rect">
            <a:avLst/>
          </a:prstGeom>
          <a:noFill/>
        </p:spPr>
        <p:txBody>
          <a:bodyPr wrap="square" rtlCol="0" anchor="t">
            <a:spAutoFit/>
          </a:bodyPr>
          <a:lstStyle/>
          <a:p>
            <a:r>
              <a:rPr lang="zh-CN" altLang="en-US" sz="1600" b="1" dirty="0">
                <a:solidFill>
                  <a:schemeClr val="tx1">
                    <a:lumMod val="75000"/>
                    <a:lumOff val="25000"/>
                  </a:schemeClr>
                </a:solidFill>
                <a:latin typeface="思源宋体 CN" panose="02020400000000000000" pitchFamily="18" charset="-122"/>
                <a:ea typeface="思源宋体 CN" panose="02020400000000000000" pitchFamily="18" charset="-122"/>
              </a:rPr>
              <a:t>5.隐患排查制度及落实情况</a:t>
            </a:r>
            <a:endParaRPr lang="zh-CN" altLang="en-US" sz="1600" b="1"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sp>
        <p:nvSpPr>
          <p:cNvPr id="4" name="文本框 3"/>
          <p:cNvSpPr txBox="1"/>
          <p:nvPr/>
        </p:nvSpPr>
        <p:spPr>
          <a:xfrm>
            <a:off x="830580" y="1273175"/>
            <a:ext cx="7719695" cy="2676525"/>
          </a:xfrm>
          <a:prstGeom prst="rect">
            <a:avLst/>
          </a:prstGeom>
          <a:noFill/>
        </p:spPr>
        <p:txBody>
          <a:bodyPr wrap="square" rtlCol="0" anchor="t">
            <a:spAutoFit/>
          </a:bodyPr>
          <a:lstStyle/>
          <a:p>
            <a:pPr>
              <a:lnSpc>
                <a:spcPct val="150000"/>
              </a:lnSpc>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生产经营单位违反安全生产法律、法规、规章、标准、 规程利安全生产管理制度的规定，或者因其他因素在生产经营活动中存在可能导致事故发生的</a:t>
            </a:r>
            <a:r>
              <a:rPr lang="zh-CN" altLang="en-US" sz="1400" b="1" dirty="0">
                <a:solidFill>
                  <a:srgbClr val="C00000"/>
                </a:solidFill>
                <a:latin typeface="思源宋体 CN" panose="02020400000000000000" pitchFamily="18" charset="-122"/>
                <a:ea typeface="思源宋体 CN" panose="02020400000000000000" pitchFamily="18" charset="-122"/>
              </a:rPr>
              <a:t>物的危险状态、人的不安全行为和管理上的缺陷</a:t>
            </a: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 </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a:p>
            <a:pPr>
              <a:lnSpc>
                <a:spcPct val="150000"/>
              </a:lnSpc>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隐患排查制度的</a:t>
            </a:r>
            <a:r>
              <a:rPr lang="zh-CN" altLang="en-US" sz="1400" b="1" dirty="0">
                <a:solidFill>
                  <a:srgbClr val="C00000"/>
                </a:solidFill>
                <a:latin typeface="思源宋体 CN" panose="02020400000000000000" pitchFamily="18" charset="-122"/>
                <a:ea typeface="思源宋体 CN" panose="02020400000000000000" pitchFamily="18" charset="-122"/>
              </a:rPr>
              <a:t>有无</a:t>
            </a: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及</a:t>
            </a:r>
            <a:r>
              <a:rPr lang="zh-CN" altLang="en-US" sz="1400" b="1" dirty="0">
                <a:solidFill>
                  <a:srgbClr val="C00000"/>
                </a:solidFill>
                <a:latin typeface="思源宋体 CN" panose="02020400000000000000" pitchFamily="18" charset="-122"/>
                <a:ea typeface="思源宋体 CN" panose="02020400000000000000" pitchFamily="18" charset="-122"/>
              </a:rPr>
              <a:t>被真正执行</a:t>
            </a: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（一岗位一清单、排查记录表、隐患上报系统）；</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a:p>
            <a:pPr>
              <a:lnSpc>
                <a:spcPct val="150000"/>
              </a:lnSpc>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查隐患整改的“五定” ，即</a:t>
            </a:r>
            <a:r>
              <a:rPr lang="zh-CN" altLang="en-US" sz="1400" b="1" dirty="0">
                <a:solidFill>
                  <a:srgbClr val="C00000"/>
                </a:solidFill>
                <a:latin typeface="思源宋体 CN" panose="02020400000000000000" pitchFamily="18" charset="-122"/>
                <a:ea typeface="思源宋体 CN" panose="02020400000000000000" pitchFamily="18" charset="-122"/>
              </a:rPr>
              <a:t>定时间、定措施、定责任单位、定责任人、定资金</a:t>
            </a: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情况。</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a:p>
            <a:pPr>
              <a:lnSpc>
                <a:spcPct val="150000"/>
              </a:lnSpc>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参照《XX市生产安全事故隐患排查治理办法》XX市人民政府令【2016】266号和《XX市安全生产监督管理局关于印发&lt;XX市企业事故隐患排查治理实施导则&gt;的通知》京安监发【2015】55号实施检查。</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spTree>
  </p:cSld>
  <p:clrMapOvr>
    <a:masterClrMapping/>
  </p:clrMapOvr>
  <p:transition spd="slow" advClick="0" advTm="0">
    <p:cove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44245" y="133985"/>
            <a:ext cx="4035425" cy="398780"/>
          </a:xfrm>
          <a:prstGeom prst="rect">
            <a:avLst/>
          </a:prstGeom>
          <a:noFill/>
        </p:spPr>
        <p:txBody>
          <a:bodyPr wrap="square" rtlCol="0" anchor="t">
            <a:spAutoFit/>
          </a:bodyPr>
          <a:lstStyle/>
          <a:p>
            <a:r>
              <a:rPr lang="zh-CN" altLang="en-US" sz="2000" b="1" dirty="0">
                <a:solidFill>
                  <a:srgbClr val="FF0000"/>
                </a:solidFill>
                <a:latin typeface="思源宋体 CN" panose="02020400000000000000" pitchFamily="18" charset="-122"/>
                <a:ea typeface="思源宋体 CN" panose="02020400000000000000" pitchFamily="18" charset="-122"/>
              </a:rPr>
              <a:t>查管理缺陷</a:t>
            </a:r>
            <a:endParaRPr lang="zh-CN" altLang="en-US" sz="2000" b="1" dirty="0">
              <a:solidFill>
                <a:srgbClr val="FF0000"/>
              </a:solidFill>
              <a:latin typeface="思源宋体 CN" panose="02020400000000000000" pitchFamily="18" charset="-122"/>
              <a:ea typeface="思源宋体 CN" panose="02020400000000000000" pitchFamily="18" charset="-122"/>
            </a:endParaRPr>
          </a:p>
        </p:txBody>
      </p:sp>
      <p:sp>
        <p:nvSpPr>
          <p:cNvPr id="3" name="文本框 2"/>
          <p:cNvSpPr txBox="1"/>
          <p:nvPr/>
        </p:nvSpPr>
        <p:spPr>
          <a:xfrm>
            <a:off x="606425" y="837565"/>
            <a:ext cx="3092450" cy="368300"/>
          </a:xfrm>
          <a:prstGeom prst="rect">
            <a:avLst/>
          </a:prstGeom>
          <a:noFill/>
        </p:spPr>
        <p:txBody>
          <a:bodyPr wrap="square" rtlCol="0" anchor="t">
            <a:spAutoFit/>
          </a:bodyPr>
          <a:lstStyle/>
          <a:p>
            <a:r>
              <a:rPr lang="zh-CN" altLang="en-US" sz="1800" b="1" dirty="0">
                <a:solidFill>
                  <a:schemeClr val="tx1">
                    <a:lumMod val="75000"/>
                    <a:lumOff val="25000"/>
                  </a:schemeClr>
                </a:solidFill>
                <a:latin typeface="思源宋体 CN" panose="02020400000000000000" pitchFamily="18" charset="-122"/>
                <a:ea typeface="思源宋体 CN" panose="02020400000000000000" pitchFamily="18" charset="-122"/>
              </a:rPr>
              <a:t>6.应急救援预案与应急管理</a:t>
            </a:r>
            <a:endParaRPr lang="zh-CN" altLang="en-US" sz="1800" b="1"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sp>
        <p:nvSpPr>
          <p:cNvPr id="4" name="文本框 3"/>
          <p:cNvSpPr txBox="1"/>
          <p:nvPr/>
        </p:nvSpPr>
        <p:spPr>
          <a:xfrm>
            <a:off x="830580" y="1273175"/>
            <a:ext cx="7719695" cy="1938020"/>
          </a:xfrm>
          <a:prstGeom prst="rect">
            <a:avLst/>
          </a:prstGeom>
          <a:noFill/>
        </p:spPr>
        <p:txBody>
          <a:bodyPr wrap="square" rtlCol="0" anchor="t">
            <a:spAutoFit/>
          </a:bodyPr>
          <a:lstStyle/>
          <a:p>
            <a:pPr>
              <a:lnSpc>
                <a:spcPct val="150000"/>
              </a:lnSpc>
            </a:pPr>
            <a:r>
              <a:rPr lang="zh-CN" altLang="en-US" sz="1600" dirty="0">
                <a:solidFill>
                  <a:schemeClr val="tx1">
                    <a:lumMod val="75000"/>
                    <a:lumOff val="25000"/>
                  </a:schemeClr>
                </a:solidFill>
                <a:latin typeface="思源宋体 CN" panose="02020400000000000000" pitchFamily="18" charset="-122"/>
                <a:ea typeface="思源宋体 CN" panose="02020400000000000000" pitchFamily="18" charset="-122"/>
              </a:rPr>
              <a:t>应急预案</a:t>
            </a:r>
            <a:r>
              <a:rPr lang="zh-CN" altLang="en-US" sz="1600" b="1" dirty="0">
                <a:solidFill>
                  <a:srgbClr val="C00000"/>
                </a:solidFill>
                <a:latin typeface="思源宋体 CN" panose="02020400000000000000" pitchFamily="18" charset="-122"/>
                <a:ea typeface="思源宋体 CN" panose="02020400000000000000" pitchFamily="18" charset="-122"/>
              </a:rPr>
              <a:t>有无</a:t>
            </a:r>
            <a:r>
              <a:rPr lang="zh-CN" altLang="en-US" sz="1600" dirty="0">
                <a:solidFill>
                  <a:schemeClr val="tx1">
                    <a:lumMod val="75000"/>
                    <a:lumOff val="25000"/>
                  </a:schemeClr>
                </a:solidFill>
                <a:latin typeface="思源宋体 CN" panose="02020400000000000000" pitchFamily="18" charset="-122"/>
                <a:ea typeface="思源宋体 CN" panose="02020400000000000000" pitchFamily="18" charset="-122"/>
              </a:rPr>
              <a:t>，</a:t>
            </a:r>
            <a:r>
              <a:rPr lang="zh-CN" altLang="en-US" sz="1600" b="1" dirty="0">
                <a:solidFill>
                  <a:srgbClr val="C00000"/>
                </a:solidFill>
                <a:latin typeface="思源宋体 CN" panose="02020400000000000000" pitchFamily="18" charset="-122"/>
                <a:ea typeface="思源宋体 CN" panose="02020400000000000000" pitchFamily="18" charset="-122"/>
              </a:rPr>
              <a:t>适合本企业否</a:t>
            </a:r>
            <a:r>
              <a:rPr lang="zh-CN" altLang="en-US" sz="1600" dirty="0">
                <a:solidFill>
                  <a:schemeClr val="tx1">
                    <a:lumMod val="75000"/>
                    <a:lumOff val="25000"/>
                  </a:schemeClr>
                </a:solidFill>
                <a:latin typeface="思源宋体 CN" panose="02020400000000000000" pitchFamily="18" charset="-122"/>
                <a:ea typeface="思源宋体 CN" panose="02020400000000000000" pitchFamily="18" charset="-122"/>
              </a:rPr>
              <a:t>，内容是否</a:t>
            </a:r>
            <a:r>
              <a:rPr lang="zh-CN" altLang="en-US" sz="1600" b="1" dirty="0">
                <a:solidFill>
                  <a:srgbClr val="C00000"/>
                </a:solidFill>
                <a:latin typeface="思源宋体 CN" panose="02020400000000000000" pitchFamily="18" charset="-122"/>
                <a:ea typeface="思源宋体 CN" panose="02020400000000000000" pitchFamily="18" charset="-122"/>
              </a:rPr>
              <a:t>及时更新</a:t>
            </a:r>
            <a:r>
              <a:rPr lang="zh-CN" altLang="en-US" sz="1600" dirty="0">
                <a:solidFill>
                  <a:schemeClr val="tx1">
                    <a:lumMod val="75000"/>
                    <a:lumOff val="25000"/>
                  </a:schemeClr>
                </a:solidFill>
                <a:latin typeface="思源宋体 CN" panose="02020400000000000000" pitchFamily="18" charset="-122"/>
                <a:ea typeface="思源宋体 CN" panose="02020400000000000000" pitchFamily="18" charset="-122"/>
              </a:rPr>
              <a:t>；应急预案要素是否齐全（符合GB/T 29639《编制导则》）；编制程序：</a:t>
            </a:r>
            <a:r>
              <a:rPr lang="zh-CN" altLang="en-US" sz="1600" b="1" dirty="0">
                <a:solidFill>
                  <a:srgbClr val="C00000"/>
                </a:solidFill>
                <a:latin typeface="思源宋体 CN" panose="02020400000000000000" pitchFamily="18" charset="-122"/>
                <a:ea typeface="思源宋体 CN" panose="02020400000000000000" pitchFamily="18" charset="-122"/>
              </a:rPr>
              <a:t>风险评估、应急资源调查、评审、签发、备案</a:t>
            </a:r>
            <a:r>
              <a:rPr lang="zh-CN" altLang="en-US" sz="1600" dirty="0">
                <a:solidFill>
                  <a:schemeClr val="tx1">
                    <a:lumMod val="75000"/>
                    <a:lumOff val="25000"/>
                  </a:schemeClr>
                </a:solidFill>
                <a:latin typeface="思源宋体 CN" panose="02020400000000000000" pitchFamily="18" charset="-122"/>
                <a:ea typeface="思源宋体 CN" panose="02020400000000000000" pitchFamily="18" charset="-122"/>
              </a:rPr>
              <a:t>（《生产安全事故应急预案管理办法》；无应急救援能力的高危企业是否与具备资质的应急救援单位</a:t>
            </a:r>
            <a:r>
              <a:rPr lang="zh-CN" altLang="en-US" sz="1600" b="1" dirty="0">
                <a:solidFill>
                  <a:srgbClr val="C00000"/>
                </a:solidFill>
                <a:latin typeface="思源宋体 CN" panose="02020400000000000000" pitchFamily="18" charset="-122"/>
                <a:ea typeface="思源宋体 CN" panose="02020400000000000000" pitchFamily="18" charset="-122"/>
              </a:rPr>
              <a:t>签订应急救援协议</a:t>
            </a:r>
            <a:r>
              <a:rPr lang="zh-CN" altLang="en-US" sz="1600" dirty="0">
                <a:solidFill>
                  <a:schemeClr val="tx1">
                    <a:lumMod val="75000"/>
                    <a:lumOff val="25000"/>
                  </a:schemeClr>
                </a:solidFill>
                <a:latin typeface="思源宋体 CN" panose="02020400000000000000" pitchFamily="18" charset="-122"/>
                <a:ea typeface="思源宋体 CN" panose="02020400000000000000" pitchFamily="18" charset="-122"/>
              </a:rPr>
              <a:t>；</a:t>
            </a:r>
            <a:r>
              <a:rPr lang="zh-CN" altLang="en-US" sz="1600" b="1" dirty="0">
                <a:solidFill>
                  <a:srgbClr val="C00000"/>
                </a:solidFill>
                <a:latin typeface="思源宋体 CN" panose="02020400000000000000" pitchFamily="18" charset="-122"/>
                <a:ea typeface="思源宋体 CN" panose="02020400000000000000" pitchFamily="18" charset="-122"/>
              </a:rPr>
              <a:t>应急培训</a:t>
            </a:r>
            <a:r>
              <a:rPr lang="zh-CN" altLang="en-US" sz="1600" dirty="0">
                <a:solidFill>
                  <a:schemeClr val="tx1">
                    <a:lumMod val="75000"/>
                    <a:lumOff val="25000"/>
                  </a:schemeClr>
                </a:solidFill>
                <a:latin typeface="思源宋体 CN" panose="02020400000000000000" pitchFamily="18" charset="-122"/>
                <a:ea typeface="思源宋体 CN" panose="02020400000000000000" pitchFamily="18" charset="-122"/>
              </a:rPr>
              <a:t>；应急</a:t>
            </a:r>
            <a:r>
              <a:rPr lang="zh-CN" altLang="en-US" sz="1600" b="1" dirty="0">
                <a:solidFill>
                  <a:srgbClr val="C00000"/>
                </a:solidFill>
                <a:latin typeface="思源宋体 CN" panose="02020400000000000000" pitchFamily="18" charset="-122"/>
                <a:ea typeface="思源宋体 CN" panose="02020400000000000000" pitchFamily="18" charset="-122"/>
              </a:rPr>
              <a:t>演练：综合或专项预案1年1次，现场处置方案半年1次</a:t>
            </a:r>
            <a:r>
              <a:rPr lang="zh-CN" altLang="en-US" sz="1600" dirty="0">
                <a:solidFill>
                  <a:schemeClr val="tx1">
                    <a:lumMod val="75000"/>
                    <a:lumOff val="25000"/>
                  </a:schemeClr>
                </a:solidFill>
                <a:latin typeface="思源宋体 CN" panose="02020400000000000000" pitchFamily="18" charset="-122"/>
                <a:ea typeface="思源宋体 CN" panose="02020400000000000000" pitchFamily="18" charset="-122"/>
              </a:rPr>
              <a:t>；每次演练是否有</a:t>
            </a:r>
            <a:r>
              <a:rPr lang="zh-CN" altLang="en-US" sz="1600" b="1" dirty="0">
                <a:solidFill>
                  <a:srgbClr val="C00000"/>
                </a:solidFill>
                <a:latin typeface="思源宋体 CN" panose="02020400000000000000" pitchFamily="18" charset="-122"/>
                <a:ea typeface="思源宋体 CN" panose="02020400000000000000" pitchFamily="18" charset="-122"/>
              </a:rPr>
              <a:t>演练评估报告</a:t>
            </a:r>
            <a:r>
              <a:rPr lang="zh-CN" altLang="en-US" sz="1600" dirty="0">
                <a:solidFill>
                  <a:schemeClr val="tx1">
                    <a:lumMod val="75000"/>
                    <a:lumOff val="25000"/>
                  </a:schemeClr>
                </a:solidFill>
                <a:latin typeface="思源宋体 CN" panose="02020400000000000000" pitchFamily="18" charset="-122"/>
                <a:ea typeface="思源宋体 CN" panose="02020400000000000000" pitchFamily="18" charset="-122"/>
              </a:rPr>
              <a:t>。</a:t>
            </a:r>
            <a:endParaRPr lang="zh-CN" altLang="en-US" sz="1600"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spTree>
  </p:cSld>
  <p:clrMapOvr>
    <a:masterClrMapping/>
  </p:clrMapOvr>
  <p:transition spd="slow" advClick="0" advTm="0">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1"/>
          <p:cNvSpPr>
            <a:spLocks noChangeArrowheads="1"/>
          </p:cNvSpPr>
          <p:nvPr/>
        </p:nvSpPr>
        <p:spPr bwMode="auto">
          <a:xfrm>
            <a:off x="611560" y="942842"/>
            <a:ext cx="7046540" cy="2719655"/>
          </a:xfrm>
          <a:prstGeom prst="rect">
            <a:avLst/>
          </a:prstGeom>
          <a:noFill/>
          <a:ln w="9525">
            <a:noFill/>
            <a:miter lim="800000"/>
          </a:ln>
          <a:effectLst>
            <a:prstShdw prst="shdw17" dist="17961" dir="2700000">
              <a:schemeClr val="accent1">
                <a:gamma/>
                <a:shade val="60000"/>
                <a:invGamma/>
              </a:schemeClr>
            </a:prstShdw>
          </a:effectLst>
        </p:spPr>
        <p:txBody>
          <a:bodyPr wrap="square" anchor="ctr">
            <a:spAutoFit/>
          </a:bodyPr>
          <a:lstStyle/>
          <a:p>
            <a:pPr indent="228600" defTabSz="685800" eaLnBrk="0" fontAlgn="base" hangingPunct="0">
              <a:lnSpc>
                <a:spcPct val="150000"/>
              </a:lnSpc>
              <a:spcBef>
                <a:spcPct val="0"/>
              </a:spcBef>
              <a:spcAft>
                <a:spcPct val="0"/>
              </a:spcAft>
              <a:defRPr/>
            </a:pPr>
            <a:r>
              <a:rPr lang="zh-CN" altLang="en-US" sz="3600" b="1" dirty="0">
                <a:solidFill>
                  <a:srgbClr val="C00000"/>
                </a:solidFill>
                <a:latin typeface="微软雅黑" panose="020B0503020204020204" pitchFamily="34" charset="-122"/>
                <a:ea typeface="微软雅黑" panose="020B0503020204020204" pitchFamily="34" charset="-122"/>
              </a:rPr>
              <a:t>事故隐患内容：</a:t>
            </a:r>
            <a:endParaRPr lang="zh-CN" altLang="en-US" sz="3600" b="1" dirty="0">
              <a:solidFill>
                <a:srgbClr val="C00000"/>
              </a:solidFill>
              <a:latin typeface="微软雅黑" panose="020B0503020204020204" pitchFamily="34" charset="-122"/>
              <a:ea typeface="微软雅黑" panose="020B0503020204020204" pitchFamily="34" charset="-122"/>
            </a:endParaRPr>
          </a:p>
          <a:p>
            <a:pPr indent="228600" defTabSz="685800" eaLnBrk="0" fontAlgn="base" hangingPunct="0">
              <a:lnSpc>
                <a:spcPct val="150000"/>
              </a:lnSpc>
              <a:spcBef>
                <a:spcPct val="0"/>
              </a:spcBef>
              <a:spcAft>
                <a:spcPct val="0"/>
              </a:spcAft>
              <a:defRPr/>
            </a:pPr>
            <a:r>
              <a:rPr lang="zh-CN" altLang="en-US" sz="2700" dirty="0">
                <a:solidFill>
                  <a:srgbClr val="323E32"/>
                </a:solidFill>
                <a:latin typeface="微软雅黑" panose="020B0503020204020204" pitchFamily="34" charset="-122"/>
                <a:ea typeface="微软雅黑" panose="020B0503020204020204" pitchFamily="34" charset="-122"/>
              </a:rPr>
              <a:t>（</a:t>
            </a:r>
            <a:r>
              <a:rPr lang="en-US" altLang="zh-CN" sz="2700" dirty="0">
                <a:solidFill>
                  <a:srgbClr val="323E32"/>
                </a:solidFill>
                <a:latin typeface="微软雅黑" panose="020B0503020204020204" pitchFamily="34" charset="-122"/>
                <a:ea typeface="微软雅黑" panose="020B0503020204020204" pitchFamily="34" charset="-122"/>
              </a:rPr>
              <a:t>1</a:t>
            </a:r>
            <a:r>
              <a:rPr lang="zh-CN" altLang="en-US" sz="2700" dirty="0">
                <a:solidFill>
                  <a:srgbClr val="323E32"/>
                </a:solidFill>
                <a:latin typeface="微软雅黑" panose="020B0503020204020204" pitchFamily="34" charset="-122"/>
                <a:ea typeface="微软雅黑" panose="020B0503020204020204" pitchFamily="34" charset="-122"/>
              </a:rPr>
              <a:t>）作业场所、设备设施、人的行为及安全管理等方面存在的不符合国家安全生产法律法规、标准规范和相关规章制度规定的情况。</a:t>
            </a:r>
            <a:endParaRPr lang="zh-CN" altLang="en-US" sz="2700" dirty="0">
              <a:solidFill>
                <a:prstClr val="black"/>
              </a:solidFill>
              <a:latin typeface="微软雅黑" panose="020B0503020204020204" pitchFamily="34" charset="-122"/>
              <a:ea typeface="微软雅黑" panose="020B0503020204020204" pitchFamily="34" charset="-122"/>
            </a:endParaRPr>
          </a:p>
        </p:txBody>
      </p:sp>
    </p:spTree>
  </p:cSld>
  <p:clrMapOvr>
    <a:masterClrMapping/>
  </p:clrMapOvr>
  <p:transition spd="slow" advTm="12000">
    <p:split orient="vert"/>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44245" y="133985"/>
            <a:ext cx="4035425" cy="398780"/>
          </a:xfrm>
          <a:prstGeom prst="rect">
            <a:avLst/>
          </a:prstGeom>
          <a:noFill/>
        </p:spPr>
        <p:txBody>
          <a:bodyPr wrap="square" rtlCol="0" anchor="t">
            <a:spAutoFit/>
          </a:bodyPr>
          <a:lstStyle/>
          <a:p>
            <a:r>
              <a:rPr lang="zh-CN" altLang="en-US" sz="2000" b="1" dirty="0">
                <a:solidFill>
                  <a:srgbClr val="FF0000"/>
                </a:solidFill>
                <a:latin typeface="思源宋体 CN" panose="02020400000000000000" pitchFamily="18" charset="-122"/>
                <a:ea typeface="思源宋体 CN" panose="02020400000000000000" pitchFamily="18" charset="-122"/>
              </a:rPr>
              <a:t>查管理缺陷</a:t>
            </a:r>
            <a:endParaRPr lang="zh-CN" altLang="en-US" sz="2000" b="1" dirty="0">
              <a:solidFill>
                <a:srgbClr val="FF0000"/>
              </a:solidFill>
              <a:latin typeface="思源宋体 CN" panose="02020400000000000000" pitchFamily="18" charset="-122"/>
              <a:ea typeface="思源宋体 CN" panose="02020400000000000000" pitchFamily="18" charset="-122"/>
            </a:endParaRPr>
          </a:p>
        </p:txBody>
      </p:sp>
      <p:sp>
        <p:nvSpPr>
          <p:cNvPr id="3" name="文本框 2"/>
          <p:cNvSpPr txBox="1"/>
          <p:nvPr/>
        </p:nvSpPr>
        <p:spPr>
          <a:xfrm>
            <a:off x="596900" y="932815"/>
            <a:ext cx="1463675" cy="368300"/>
          </a:xfrm>
          <a:prstGeom prst="rect">
            <a:avLst/>
          </a:prstGeom>
          <a:noFill/>
        </p:spPr>
        <p:txBody>
          <a:bodyPr wrap="square" rtlCol="0" anchor="t">
            <a:spAutoFit/>
          </a:bodyPr>
          <a:lstStyle/>
          <a:p>
            <a:r>
              <a:rPr lang="zh-CN" altLang="en-US" sz="1800" b="1" dirty="0">
                <a:solidFill>
                  <a:schemeClr val="tx1">
                    <a:lumMod val="75000"/>
                    <a:lumOff val="25000"/>
                  </a:schemeClr>
                </a:solidFill>
                <a:latin typeface="思源宋体 CN" panose="02020400000000000000" pitchFamily="18" charset="-122"/>
                <a:ea typeface="思源宋体 CN" panose="02020400000000000000" pitchFamily="18" charset="-122"/>
              </a:rPr>
              <a:t>7.设备管理</a:t>
            </a:r>
            <a:endParaRPr lang="zh-CN" altLang="en-US" sz="1800" b="1"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sp>
        <p:nvSpPr>
          <p:cNvPr id="84" name="Freeform 1115"/>
          <p:cNvSpPr/>
          <p:nvPr/>
        </p:nvSpPr>
        <p:spPr bwMode="auto">
          <a:xfrm>
            <a:off x="2419350" y="3709035"/>
            <a:ext cx="720725" cy="576580"/>
          </a:xfrm>
          <a:custGeom>
            <a:avLst/>
            <a:gdLst>
              <a:gd name="T0" fmla="*/ 222 w 554"/>
              <a:gd name="T1" fmla="*/ 0 h 443"/>
              <a:gd name="T2" fmla="*/ 178 w 554"/>
              <a:gd name="T3" fmla="*/ 4 h 443"/>
              <a:gd name="T4" fmla="*/ 136 w 554"/>
              <a:gd name="T5" fmla="*/ 16 h 443"/>
              <a:gd name="T6" fmla="*/ 98 w 554"/>
              <a:gd name="T7" fmla="*/ 36 h 443"/>
              <a:gd name="T8" fmla="*/ 66 w 554"/>
              <a:gd name="T9" fmla="*/ 64 h 443"/>
              <a:gd name="T10" fmla="*/ 38 w 554"/>
              <a:gd name="T11" fmla="*/ 96 h 443"/>
              <a:gd name="T12" fmla="*/ 18 w 554"/>
              <a:gd name="T13" fmla="*/ 134 h 443"/>
              <a:gd name="T14" fmla="*/ 4 w 554"/>
              <a:gd name="T15" fmla="*/ 176 h 443"/>
              <a:gd name="T16" fmla="*/ 0 w 554"/>
              <a:gd name="T17" fmla="*/ 220 h 443"/>
              <a:gd name="T18" fmla="*/ 2 w 554"/>
              <a:gd name="T19" fmla="*/ 244 h 443"/>
              <a:gd name="T20" fmla="*/ 10 w 554"/>
              <a:gd name="T21" fmla="*/ 286 h 443"/>
              <a:gd name="T22" fmla="*/ 28 w 554"/>
              <a:gd name="T23" fmla="*/ 326 h 443"/>
              <a:gd name="T24" fmla="*/ 50 w 554"/>
              <a:gd name="T25" fmla="*/ 362 h 443"/>
              <a:gd name="T26" fmla="*/ 80 w 554"/>
              <a:gd name="T27" fmla="*/ 393 h 443"/>
              <a:gd name="T28" fmla="*/ 116 w 554"/>
              <a:gd name="T29" fmla="*/ 417 h 443"/>
              <a:gd name="T30" fmla="*/ 156 w 554"/>
              <a:gd name="T31" fmla="*/ 433 h 443"/>
              <a:gd name="T32" fmla="*/ 200 w 554"/>
              <a:gd name="T33" fmla="*/ 443 h 443"/>
              <a:gd name="T34" fmla="*/ 222 w 554"/>
              <a:gd name="T35" fmla="*/ 443 h 443"/>
              <a:gd name="T36" fmla="*/ 262 w 554"/>
              <a:gd name="T37" fmla="*/ 439 h 443"/>
              <a:gd name="T38" fmla="*/ 298 w 554"/>
              <a:gd name="T39" fmla="*/ 429 h 443"/>
              <a:gd name="T40" fmla="*/ 332 w 554"/>
              <a:gd name="T41" fmla="*/ 413 h 443"/>
              <a:gd name="T42" fmla="*/ 364 w 554"/>
              <a:gd name="T43" fmla="*/ 391 h 443"/>
              <a:gd name="T44" fmla="*/ 390 w 554"/>
              <a:gd name="T45" fmla="*/ 364 h 443"/>
              <a:gd name="T46" fmla="*/ 412 w 554"/>
              <a:gd name="T47" fmla="*/ 334 h 443"/>
              <a:gd name="T48" fmla="*/ 428 w 554"/>
              <a:gd name="T49" fmla="*/ 300 h 443"/>
              <a:gd name="T50" fmla="*/ 440 w 554"/>
              <a:gd name="T51" fmla="*/ 264 h 443"/>
              <a:gd name="T52" fmla="*/ 440 w 554"/>
              <a:gd name="T53" fmla="*/ 178 h 443"/>
              <a:gd name="T54" fmla="*/ 434 w 554"/>
              <a:gd name="T55" fmla="*/ 160 h 443"/>
              <a:gd name="T56" fmla="*/ 422 w 554"/>
              <a:gd name="T57" fmla="*/ 124 h 443"/>
              <a:gd name="T58" fmla="*/ 402 w 554"/>
              <a:gd name="T59" fmla="*/ 92 h 443"/>
              <a:gd name="T60" fmla="*/ 378 w 554"/>
              <a:gd name="T61" fmla="*/ 64 h 443"/>
              <a:gd name="T62" fmla="*/ 348 w 554"/>
              <a:gd name="T63" fmla="*/ 40 h 443"/>
              <a:gd name="T64" fmla="*/ 316 w 554"/>
              <a:gd name="T65" fmla="*/ 20 h 443"/>
              <a:gd name="T66" fmla="*/ 280 w 554"/>
              <a:gd name="T67" fmla="*/ 6 h 443"/>
              <a:gd name="T68" fmla="*/ 242 w 554"/>
              <a:gd name="T69" fmla="*/ 0 h 443"/>
              <a:gd name="T70" fmla="*/ 222 w 554"/>
              <a:gd name="T71" fmla="*/ 0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4" h="443">
                <a:moveTo>
                  <a:pt x="222" y="0"/>
                </a:moveTo>
                <a:lnTo>
                  <a:pt x="222" y="0"/>
                </a:lnTo>
                <a:lnTo>
                  <a:pt x="200" y="0"/>
                </a:lnTo>
                <a:lnTo>
                  <a:pt x="178" y="4"/>
                </a:lnTo>
                <a:lnTo>
                  <a:pt x="156" y="10"/>
                </a:lnTo>
                <a:lnTo>
                  <a:pt x="136" y="16"/>
                </a:lnTo>
                <a:lnTo>
                  <a:pt x="116" y="26"/>
                </a:lnTo>
                <a:lnTo>
                  <a:pt x="98" y="36"/>
                </a:lnTo>
                <a:lnTo>
                  <a:pt x="80" y="50"/>
                </a:lnTo>
                <a:lnTo>
                  <a:pt x="66" y="64"/>
                </a:lnTo>
                <a:lnTo>
                  <a:pt x="50" y="80"/>
                </a:lnTo>
                <a:lnTo>
                  <a:pt x="38" y="96"/>
                </a:lnTo>
                <a:lnTo>
                  <a:pt x="28" y="116"/>
                </a:lnTo>
                <a:lnTo>
                  <a:pt x="18" y="134"/>
                </a:lnTo>
                <a:lnTo>
                  <a:pt x="10" y="154"/>
                </a:lnTo>
                <a:lnTo>
                  <a:pt x="4" y="176"/>
                </a:lnTo>
                <a:lnTo>
                  <a:pt x="2" y="198"/>
                </a:lnTo>
                <a:lnTo>
                  <a:pt x="0" y="220"/>
                </a:lnTo>
                <a:lnTo>
                  <a:pt x="0" y="220"/>
                </a:lnTo>
                <a:lnTo>
                  <a:pt x="2" y="244"/>
                </a:lnTo>
                <a:lnTo>
                  <a:pt x="4" y="266"/>
                </a:lnTo>
                <a:lnTo>
                  <a:pt x="10" y="286"/>
                </a:lnTo>
                <a:lnTo>
                  <a:pt x="18" y="306"/>
                </a:lnTo>
                <a:lnTo>
                  <a:pt x="28" y="326"/>
                </a:lnTo>
                <a:lnTo>
                  <a:pt x="38" y="344"/>
                </a:lnTo>
                <a:lnTo>
                  <a:pt x="50" y="362"/>
                </a:lnTo>
                <a:lnTo>
                  <a:pt x="66" y="379"/>
                </a:lnTo>
                <a:lnTo>
                  <a:pt x="80" y="393"/>
                </a:lnTo>
                <a:lnTo>
                  <a:pt x="98" y="405"/>
                </a:lnTo>
                <a:lnTo>
                  <a:pt x="116" y="417"/>
                </a:lnTo>
                <a:lnTo>
                  <a:pt x="136" y="425"/>
                </a:lnTo>
                <a:lnTo>
                  <a:pt x="156" y="433"/>
                </a:lnTo>
                <a:lnTo>
                  <a:pt x="178" y="439"/>
                </a:lnTo>
                <a:lnTo>
                  <a:pt x="200" y="443"/>
                </a:lnTo>
                <a:lnTo>
                  <a:pt x="222" y="443"/>
                </a:lnTo>
                <a:lnTo>
                  <a:pt x="222" y="443"/>
                </a:lnTo>
                <a:lnTo>
                  <a:pt x="242" y="443"/>
                </a:lnTo>
                <a:lnTo>
                  <a:pt x="262" y="439"/>
                </a:lnTo>
                <a:lnTo>
                  <a:pt x="280" y="435"/>
                </a:lnTo>
                <a:lnTo>
                  <a:pt x="298" y="429"/>
                </a:lnTo>
                <a:lnTo>
                  <a:pt x="316" y="423"/>
                </a:lnTo>
                <a:lnTo>
                  <a:pt x="332" y="413"/>
                </a:lnTo>
                <a:lnTo>
                  <a:pt x="348" y="403"/>
                </a:lnTo>
                <a:lnTo>
                  <a:pt x="364" y="391"/>
                </a:lnTo>
                <a:lnTo>
                  <a:pt x="378" y="379"/>
                </a:lnTo>
                <a:lnTo>
                  <a:pt x="390" y="364"/>
                </a:lnTo>
                <a:lnTo>
                  <a:pt x="402" y="350"/>
                </a:lnTo>
                <a:lnTo>
                  <a:pt x="412" y="334"/>
                </a:lnTo>
                <a:lnTo>
                  <a:pt x="422" y="318"/>
                </a:lnTo>
                <a:lnTo>
                  <a:pt x="428" y="300"/>
                </a:lnTo>
                <a:lnTo>
                  <a:pt x="434" y="282"/>
                </a:lnTo>
                <a:lnTo>
                  <a:pt x="440" y="264"/>
                </a:lnTo>
                <a:lnTo>
                  <a:pt x="554" y="220"/>
                </a:lnTo>
                <a:lnTo>
                  <a:pt x="440" y="178"/>
                </a:lnTo>
                <a:lnTo>
                  <a:pt x="440" y="178"/>
                </a:lnTo>
                <a:lnTo>
                  <a:pt x="434" y="160"/>
                </a:lnTo>
                <a:lnTo>
                  <a:pt x="428" y="142"/>
                </a:lnTo>
                <a:lnTo>
                  <a:pt x="422" y="124"/>
                </a:lnTo>
                <a:lnTo>
                  <a:pt x="412" y="108"/>
                </a:lnTo>
                <a:lnTo>
                  <a:pt x="402" y="92"/>
                </a:lnTo>
                <a:lnTo>
                  <a:pt x="390" y="76"/>
                </a:lnTo>
                <a:lnTo>
                  <a:pt x="378" y="64"/>
                </a:lnTo>
                <a:lnTo>
                  <a:pt x="364" y="50"/>
                </a:lnTo>
                <a:lnTo>
                  <a:pt x="348" y="40"/>
                </a:lnTo>
                <a:lnTo>
                  <a:pt x="332" y="28"/>
                </a:lnTo>
                <a:lnTo>
                  <a:pt x="316" y="20"/>
                </a:lnTo>
                <a:lnTo>
                  <a:pt x="298" y="12"/>
                </a:lnTo>
                <a:lnTo>
                  <a:pt x="280" y="6"/>
                </a:lnTo>
                <a:lnTo>
                  <a:pt x="262" y="2"/>
                </a:lnTo>
                <a:lnTo>
                  <a:pt x="242" y="0"/>
                </a:lnTo>
                <a:lnTo>
                  <a:pt x="222" y="0"/>
                </a:lnTo>
                <a:lnTo>
                  <a:pt x="222" y="0"/>
                </a:lnTo>
                <a:close/>
              </a:path>
            </a:pathLst>
          </a:custGeom>
          <a:solidFill>
            <a:schemeClr val="accent3"/>
          </a:solidFill>
          <a:ln>
            <a:noFill/>
          </a:ln>
        </p:spPr>
      </p:sp>
      <p:sp>
        <p:nvSpPr>
          <p:cNvPr id="85" name="Freeform 1135"/>
          <p:cNvSpPr/>
          <p:nvPr/>
        </p:nvSpPr>
        <p:spPr bwMode="auto">
          <a:xfrm>
            <a:off x="2581275" y="3883660"/>
            <a:ext cx="271145" cy="221615"/>
          </a:xfrm>
          <a:custGeom>
            <a:avLst/>
            <a:gdLst>
              <a:gd name="T0" fmla="*/ 202 w 208"/>
              <a:gd name="T1" fmla="*/ 170 h 170"/>
              <a:gd name="T2" fmla="*/ 6 w 208"/>
              <a:gd name="T3" fmla="*/ 170 h 170"/>
              <a:gd name="T4" fmla="*/ 6 w 208"/>
              <a:gd name="T5" fmla="*/ 170 h 170"/>
              <a:gd name="T6" fmla="*/ 2 w 208"/>
              <a:gd name="T7" fmla="*/ 168 h 170"/>
              <a:gd name="T8" fmla="*/ 0 w 208"/>
              <a:gd name="T9" fmla="*/ 166 h 170"/>
              <a:gd name="T10" fmla="*/ 0 w 208"/>
              <a:gd name="T11" fmla="*/ 6 h 170"/>
              <a:gd name="T12" fmla="*/ 0 w 208"/>
              <a:gd name="T13" fmla="*/ 6 h 170"/>
              <a:gd name="T14" fmla="*/ 2 w 208"/>
              <a:gd name="T15" fmla="*/ 2 h 170"/>
              <a:gd name="T16" fmla="*/ 6 w 208"/>
              <a:gd name="T17" fmla="*/ 0 h 170"/>
              <a:gd name="T18" fmla="*/ 6 w 208"/>
              <a:gd name="T19" fmla="*/ 0 h 170"/>
              <a:gd name="T20" fmla="*/ 10 w 208"/>
              <a:gd name="T21" fmla="*/ 2 h 170"/>
              <a:gd name="T22" fmla="*/ 10 w 208"/>
              <a:gd name="T23" fmla="*/ 6 h 170"/>
              <a:gd name="T24" fmla="*/ 10 w 208"/>
              <a:gd name="T25" fmla="*/ 156 h 170"/>
              <a:gd name="T26" fmla="*/ 10 w 208"/>
              <a:gd name="T27" fmla="*/ 156 h 170"/>
              <a:gd name="T28" fmla="*/ 12 w 208"/>
              <a:gd name="T29" fmla="*/ 158 h 170"/>
              <a:gd name="T30" fmla="*/ 16 w 208"/>
              <a:gd name="T31" fmla="*/ 160 h 170"/>
              <a:gd name="T32" fmla="*/ 202 w 208"/>
              <a:gd name="T33" fmla="*/ 160 h 170"/>
              <a:gd name="T34" fmla="*/ 202 w 208"/>
              <a:gd name="T35" fmla="*/ 160 h 170"/>
              <a:gd name="T36" fmla="*/ 206 w 208"/>
              <a:gd name="T37" fmla="*/ 162 h 170"/>
              <a:gd name="T38" fmla="*/ 208 w 208"/>
              <a:gd name="T39" fmla="*/ 166 h 170"/>
              <a:gd name="T40" fmla="*/ 208 w 208"/>
              <a:gd name="T41" fmla="*/ 166 h 170"/>
              <a:gd name="T42" fmla="*/ 206 w 208"/>
              <a:gd name="T43" fmla="*/ 168 h 170"/>
              <a:gd name="T44" fmla="*/ 202 w 208"/>
              <a:gd name="T45" fmla="*/ 170 h 170"/>
              <a:gd name="T46" fmla="*/ 202 w 208"/>
              <a:gd name="T47"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8" h="170">
                <a:moveTo>
                  <a:pt x="202" y="170"/>
                </a:moveTo>
                <a:lnTo>
                  <a:pt x="6" y="170"/>
                </a:lnTo>
                <a:lnTo>
                  <a:pt x="6" y="170"/>
                </a:lnTo>
                <a:lnTo>
                  <a:pt x="2" y="168"/>
                </a:lnTo>
                <a:lnTo>
                  <a:pt x="0" y="166"/>
                </a:lnTo>
                <a:lnTo>
                  <a:pt x="0" y="6"/>
                </a:lnTo>
                <a:lnTo>
                  <a:pt x="0" y="6"/>
                </a:lnTo>
                <a:lnTo>
                  <a:pt x="2" y="2"/>
                </a:lnTo>
                <a:lnTo>
                  <a:pt x="6" y="0"/>
                </a:lnTo>
                <a:lnTo>
                  <a:pt x="6" y="0"/>
                </a:lnTo>
                <a:lnTo>
                  <a:pt x="10" y="2"/>
                </a:lnTo>
                <a:lnTo>
                  <a:pt x="10" y="6"/>
                </a:lnTo>
                <a:lnTo>
                  <a:pt x="10" y="156"/>
                </a:lnTo>
                <a:lnTo>
                  <a:pt x="10" y="156"/>
                </a:lnTo>
                <a:lnTo>
                  <a:pt x="12" y="158"/>
                </a:lnTo>
                <a:lnTo>
                  <a:pt x="16" y="160"/>
                </a:lnTo>
                <a:lnTo>
                  <a:pt x="202" y="160"/>
                </a:lnTo>
                <a:lnTo>
                  <a:pt x="202" y="160"/>
                </a:lnTo>
                <a:lnTo>
                  <a:pt x="206" y="162"/>
                </a:lnTo>
                <a:lnTo>
                  <a:pt x="208" y="166"/>
                </a:lnTo>
                <a:lnTo>
                  <a:pt x="208" y="166"/>
                </a:lnTo>
                <a:lnTo>
                  <a:pt x="206" y="168"/>
                </a:lnTo>
                <a:lnTo>
                  <a:pt x="202" y="170"/>
                </a:lnTo>
                <a:lnTo>
                  <a:pt x="202" y="170"/>
                </a:lnTo>
                <a:close/>
              </a:path>
            </a:pathLst>
          </a:custGeom>
          <a:solidFill>
            <a:schemeClr val="bg1"/>
          </a:solidFill>
          <a:ln>
            <a:noFill/>
          </a:ln>
        </p:spPr>
      </p:sp>
      <p:sp>
        <p:nvSpPr>
          <p:cNvPr id="86" name="Rectangle 1136"/>
          <p:cNvSpPr>
            <a:spLocks noChangeArrowheads="1"/>
          </p:cNvSpPr>
          <p:nvPr/>
        </p:nvSpPr>
        <p:spPr bwMode="auto">
          <a:xfrm>
            <a:off x="2606675" y="3896360"/>
            <a:ext cx="93345" cy="36830"/>
          </a:xfrm>
          <a:prstGeom prst="rect">
            <a:avLst/>
          </a:prstGeom>
          <a:solidFill>
            <a:schemeClr val="bg1"/>
          </a:solidFill>
          <a:ln>
            <a:noFill/>
          </a:ln>
        </p:spPr>
      </p:sp>
      <p:sp>
        <p:nvSpPr>
          <p:cNvPr id="87" name="Freeform 1137"/>
          <p:cNvSpPr>
            <a:spLocks noEditPoints="1"/>
          </p:cNvSpPr>
          <p:nvPr/>
        </p:nvSpPr>
        <p:spPr bwMode="auto">
          <a:xfrm>
            <a:off x="2606675" y="3896360"/>
            <a:ext cx="135255" cy="38735"/>
          </a:xfrm>
          <a:custGeom>
            <a:avLst/>
            <a:gdLst>
              <a:gd name="T0" fmla="*/ 104 w 104"/>
              <a:gd name="T1" fmla="*/ 30 h 30"/>
              <a:gd name="T2" fmla="*/ 0 w 104"/>
              <a:gd name="T3" fmla="*/ 30 h 30"/>
              <a:gd name="T4" fmla="*/ 0 w 104"/>
              <a:gd name="T5" fmla="*/ 0 h 30"/>
              <a:gd name="T6" fmla="*/ 104 w 104"/>
              <a:gd name="T7" fmla="*/ 0 h 30"/>
              <a:gd name="T8" fmla="*/ 104 w 104"/>
              <a:gd name="T9" fmla="*/ 30 h 30"/>
              <a:gd name="T10" fmla="*/ 2 w 104"/>
              <a:gd name="T11" fmla="*/ 28 h 30"/>
              <a:gd name="T12" fmla="*/ 102 w 104"/>
              <a:gd name="T13" fmla="*/ 28 h 30"/>
              <a:gd name="T14" fmla="*/ 102 w 104"/>
              <a:gd name="T15" fmla="*/ 2 h 30"/>
              <a:gd name="T16" fmla="*/ 2 w 104"/>
              <a:gd name="T17" fmla="*/ 2 h 30"/>
              <a:gd name="T18" fmla="*/ 2 w 104"/>
              <a:gd name="T19" fmla="*/ 2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30">
                <a:moveTo>
                  <a:pt x="104" y="30"/>
                </a:moveTo>
                <a:lnTo>
                  <a:pt x="0" y="30"/>
                </a:lnTo>
                <a:lnTo>
                  <a:pt x="0" y="0"/>
                </a:lnTo>
                <a:lnTo>
                  <a:pt x="104" y="0"/>
                </a:lnTo>
                <a:lnTo>
                  <a:pt x="104" y="30"/>
                </a:lnTo>
                <a:close/>
                <a:moveTo>
                  <a:pt x="2" y="28"/>
                </a:moveTo>
                <a:lnTo>
                  <a:pt x="102" y="28"/>
                </a:lnTo>
                <a:lnTo>
                  <a:pt x="102" y="2"/>
                </a:lnTo>
                <a:lnTo>
                  <a:pt x="2" y="2"/>
                </a:lnTo>
                <a:lnTo>
                  <a:pt x="2" y="28"/>
                </a:lnTo>
                <a:close/>
              </a:path>
            </a:pathLst>
          </a:custGeom>
          <a:solidFill>
            <a:schemeClr val="bg1"/>
          </a:solidFill>
          <a:ln>
            <a:noFill/>
          </a:ln>
        </p:spPr>
      </p:sp>
      <p:sp>
        <p:nvSpPr>
          <p:cNvPr id="88" name="Rectangle 1138"/>
          <p:cNvSpPr>
            <a:spLocks noChangeArrowheads="1"/>
          </p:cNvSpPr>
          <p:nvPr/>
        </p:nvSpPr>
        <p:spPr bwMode="auto">
          <a:xfrm>
            <a:off x="2606675" y="3969385"/>
            <a:ext cx="135255" cy="36830"/>
          </a:xfrm>
          <a:prstGeom prst="rect">
            <a:avLst/>
          </a:prstGeom>
          <a:solidFill>
            <a:schemeClr val="bg1"/>
          </a:solidFill>
          <a:ln>
            <a:noFill/>
          </a:ln>
        </p:spPr>
      </p:sp>
      <p:sp>
        <p:nvSpPr>
          <p:cNvPr id="89" name="Freeform 1139"/>
          <p:cNvSpPr>
            <a:spLocks noEditPoints="1"/>
          </p:cNvSpPr>
          <p:nvPr/>
        </p:nvSpPr>
        <p:spPr bwMode="auto">
          <a:xfrm>
            <a:off x="2606675" y="3967480"/>
            <a:ext cx="179705" cy="38735"/>
          </a:xfrm>
          <a:custGeom>
            <a:avLst/>
            <a:gdLst>
              <a:gd name="T0" fmla="*/ 138 w 138"/>
              <a:gd name="T1" fmla="*/ 30 h 30"/>
              <a:gd name="T2" fmla="*/ 0 w 138"/>
              <a:gd name="T3" fmla="*/ 30 h 30"/>
              <a:gd name="T4" fmla="*/ 0 w 138"/>
              <a:gd name="T5" fmla="*/ 0 h 30"/>
              <a:gd name="T6" fmla="*/ 138 w 138"/>
              <a:gd name="T7" fmla="*/ 0 h 30"/>
              <a:gd name="T8" fmla="*/ 138 w 138"/>
              <a:gd name="T9" fmla="*/ 30 h 30"/>
              <a:gd name="T10" fmla="*/ 2 w 138"/>
              <a:gd name="T11" fmla="*/ 28 h 30"/>
              <a:gd name="T12" fmla="*/ 136 w 138"/>
              <a:gd name="T13" fmla="*/ 28 h 30"/>
              <a:gd name="T14" fmla="*/ 136 w 138"/>
              <a:gd name="T15" fmla="*/ 4 h 30"/>
              <a:gd name="T16" fmla="*/ 2 w 138"/>
              <a:gd name="T17" fmla="*/ 4 h 30"/>
              <a:gd name="T18" fmla="*/ 2 w 138"/>
              <a:gd name="T19" fmla="*/ 2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30">
                <a:moveTo>
                  <a:pt x="138" y="30"/>
                </a:moveTo>
                <a:lnTo>
                  <a:pt x="0" y="30"/>
                </a:lnTo>
                <a:lnTo>
                  <a:pt x="0" y="0"/>
                </a:lnTo>
                <a:lnTo>
                  <a:pt x="138" y="0"/>
                </a:lnTo>
                <a:lnTo>
                  <a:pt x="138" y="30"/>
                </a:lnTo>
                <a:close/>
                <a:moveTo>
                  <a:pt x="2" y="28"/>
                </a:moveTo>
                <a:lnTo>
                  <a:pt x="136" y="28"/>
                </a:lnTo>
                <a:lnTo>
                  <a:pt x="136" y="4"/>
                </a:lnTo>
                <a:lnTo>
                  <a:pt x="2" y="4"/>
                </a:lnTo>
                <a:lnTo>
                  <a:pt x="2" y="28"/>
                </a:lnTo>
                <a:close/>
              </a:path>
            </a:pathLst>
          </a:custGeom>
          <a:solidFill>
            <a:schemeClr val="bg1"/>
          </a:solidFill>
          <a:ln>
            <a:noFill/>
          </a:ln>
        </p:spPr>
      </p:sp>
      <p:sp>
        <p:nvSpPr>
          <p:cNvPr id="90" name="Rectangle 1140"/>
          <p:cNvSpPr>
            <a:spLocks noChangeArrowheads="1"/>
          </p:cNvSpPr>
          <p:nvPr/>
        </p:nvSpPr>
        <p:spPr bwMode="auto">
          <a:xfrm>
            <a:off x="2606675" y="4040505"/>
            <a:ext cx="198120" cy="36830"/>
          </a:xfrm>
          <a:prstGeom prst="rect">
            <a:avLst/>
          </a:prstGeom>
          <a:solidFill>
            <a:schemeClr val="bg1"/>
          </a:solidFill>
          <a:ln>
            <a:noFill/>
          </a:ln>
        </p:spPr>
      </p:sp>
      <p:sp>
        <p:nvSpPr>
          <p:cNvPr id="91" name="Freeform 1141"/>
          <p:cNvSpPr>
            <a:spLocks noEditPoints="1"/>
          </p:cNvSpPr>
          <p:nvPr/>
        </p:nvSpPr>
        <p:spPr bwMode="auto">
          <a:xfrm>
            <a:off x="2606675" y="4040505"/>
            <a:ext cx="226060" cy="38735"/>
          </a:xfrm>
          <a:custGeom>
            <a:avLst/>
            <a:gdLst>
              <a:gd name="T0" fmla="*/ 174 w 174"/>
              <a:gd name="T1" fmla="*/ 30 h 30"/>
              <a:gd name="T2" fmla="*/ 0 w 174"/>
              <a:gd name="T3" fmla="*/ 30 h 30"/>
              <a:gd name="T4" fmla="*/ 0 w 174"/>
              <a:gd name="T5" fmla="*/ 0 h 30"/>
              <a:gd name="T6" fmla="*/ 174 w 174"/>
              <a:gd name="T7" fmla="*/ 0 h 30"/>
              <a:gd name="T8" fmla="*/ 174 w 174"/>
              <a:gd name="T9" fmla="*/ 30 h 30"/>
              <a:gd name="T10" fmla="*/ 2 w 174"/>
              <a:gd name="T11" fmla="*/ 28 h 30"/>
              <a:gd name="T12" fmla="*/ 172 w 174"/>
              <a:gd name="T13" fmla="*/ 28 h 30"/>
              <a:gd name="T14" fmla="*/ 172 w 174"/>
              <a:gd name="T15" fmla="*/ 2 h 30"/>
              <a:gd name="T16" fmla="*/ 2 w 174"/>
              <a:gd name="T17" fmla="*/ 2 h 30"/>
              <a:gd name="T18" fmla="*/ 2 w 174"/>
              <a:gd name="T19" fmla="*/ 2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4" h="30">
                <a:moveTo>
                  <a:pt x="174" y="30"/>
                </a:moveTo>
                <a:lnTo>
                  <a:pt x="0" y="30"/>
                </a:lnTo>
                <a:lnTo>
                  <a:pt x="0" y="0"/>
                </a:lnTo>
                <a:lnTo>
                  <a:pt x="174" y="0"/>
                </a:lnTo>
                <a:lnTo>
                  <a:pt x="174" y="30"/>
                </a:lnTo>
                <a:close/>
                <a:moveTo>
                  <a:pt x="2" y="28"/>
                </a:moveTo>
                <a:lnTo>
                  <a:pt x="172" y="28"/>
                </a:lnTo>
                <a:lnTo>
                  <a:pt x="172" y="2"/>
                </a:lnTo>
                <a:lnTo>
                  <a:pt x="2" y="2"/>
                </a:lnTo>
                <a:lnTo>
                  <a:pt x="2" y="28"/>
                </a:lnTo>
                <a:close/>
              </a:path>
            </a:pathLst>
          </a:custGeom>
          <a:solidFill>
            <a:schemeClr val="bg1"/>
          </a:solidFill>
          <a:ln>
            <a:noFill/>
          </a:ln>
        </p:spPr>
      </p:sp>
      <p:sp>
        <p:nvSpPr>
          <p:cNvPr id="92" name="Freeform 1121"/>
          <p:cNvSpPr/>
          <p:nvPr/>
        </p:nvSpPr>
        <p:spPr bwMode="auto">
          <a:xfrm>
            <a:off x="2503170" y="2780030"/>
            <a:ext cx="613410" cy="566420"/>
          </a:xfrm>
          <a:custGeom>
            <a:avLst/>
            <a:gdLst>
              <a:gd name="T0" fmla="*/ 354 w 472"/>
              <a:gd name="T1" fmla="*/ 49 h 435"/>
              <a:gd name="T2" fmla="*/ 316 w 472"/>
              <a:gd name="T3" fmla="*/ 24 h 435"/>
              <a:gd name="T4" fmla="*/ 276 w 472"/>
              <a:gd name="T5" fmla="*/ 8 h 435"/>
              <a:gd name="T6" fmla="*/ 236 w 472"/>
              <a:gd name="T7" fmla="*/ 0 h 435"/>
              <a:gd name="T8" fmla="*/ 194 w 472"/>
              <a:gd name="T9" fmla="*/ 0 h 435"/>
              <a:gd name="T10" fmla="*/ 152 w 472"/>
              <a:gd name="T11" fmla="*/ 8 h 435"/>
              <a:gd name="T12" fmla="*/ 114 w 472"/>
              <a:gd name="T13" fmla="*/ 24 h 435"/>
              <a:gd name="T14" fmla="*/ 78 w 472"/>
              <a:gd name="T15" fmla="*/ 49 h 435"/>
              <a:gd name="T16" fmla="*/ 48 w 472"/>
              <a:gd name="T17" fmla="*/ 81 h 435"/>
              <a:gd name="T18" fmla="*/ 34 w 472"/>
              <a:gd name="T19" fmla="*/ 99 h 435"/>
              <a:gd name="T20" fmla="*/ 14 w 472"/>
              <a:gd name="T21" fmla="*/ 139 h 435"/>
              <a:gd name="T22" fmla="*/ 2 w 472"/>
              <a:gd name="T23" fmla="*/ 179 h 435"/>
              <a:gd name="T24" fmla="*/ 0 w 472"/>
              <a:gd name="T25" fmla="*/ 221 h 435"/>
              <a:gd name="T26" fmla="*/ 4 w 472"/>
              <a:gd name="T27" fmla="*/ 263 h 435"/>
              <a:gd name="T28" fmla="*/ 16 w 472"/>
              <a:gd name="T29" fmla="*/ 303 h 435"/>
              <a:gd name="T30" fmla="*/ 36 w 472"/>
              <a:gd name="T31" fmla="*/ 339 h 435"/>
              <a:gd name="T32" fmla="*/ 64 w 472"/>
              <a:gd name="T33" fmla="*/ 373 h 435"/>
              <a:gd name="T34" fmla="*/ 80 w 472"/>
              <a:gd name="T35" fmla="*/ 387 h 435"/>
              <a:gd name="T36" fmla="*/ 112 w 472"/>
              <a:gd name="T37" fmla="*/ 409 h 435"/>
              <a:gd name="T38" fmla="*/ 148 w 472"/>
              <a:gd name="T39" fmla="*/ 425 h 435"/>
              <a:gd name="T40" fmla="*/ 184 w 472"/>
              <a:gd name="T41" fmla="*/ 433 h 435"/>
              <a:gd name="T42" fmla="*/ 220 w 472"/>
              <a:gd name="T43" fmla="*/ 435 h 435"/>
              <a:gd name="T44" fmla="*/ 258 w 472"/>
              <a:gd name="T45" fmla="*/ 433 h 435"/>
              <a:gd name="T46" fmla="*/ 294 w 472"/>
              <a:gd name="T47" fmla="*/ 423 h 435"/>
              <a:gd name="T48" fmla="*/ 326 w 472"/>
              <a:gd name="T49" fmla="*/ 407 h 435"/>
              <a:gd name="T50" fmla="*/ 358 w 472"/>
              <a:gd name="T51" fmla="*/ 385 h 435"/>
              <a:gd name="T52" fmla="*/ 410 w 472"/>
              <a:gd name="T53" fmla="*/ 319 h 435"/>
              <a:gd name="T54" fmla="*/ 418 w 472"/>
              <a:gd name="T55" fmla="*/ 303 h 435"/>
              <a:gd name="T56" fmla="*/ 430 w 472"/>
              <a:gd name="T57" fmla="*/ 267 h 435"/>
              <a:gd name="T58" fmla="*/ 434 w 472"/>
              <a:gd name="T59" fmla="*/ 229 h 435"/>
              <a:gd name="T60" fmla="*/ 434 w 472"/>
              <a:gd name="T61" fmla="*/ 193 h 435"/>
              <a:gd name="T62" fmla="*/ 426 w 472"/>
              <a:gd name="T63" fmla="*/ 157 h 435"/>
              <a:gd name="T64" fmla="*/ 414 w 472"/>
              <a:gd name="T65" fmla="*/ 123 h 435"/>
              <a:gd name="T66" fmla="*/ 394 w 472"/>
              <a:gd name="T67" fmla="*/ 91 h 435"/>
              <a:gd name="T68" fmla="*/ 368 w 472"/>
              <a:gd name="T69" fmla="*/ 61 h 435"/>
              <a:gd name="T70" fmla="*/ 354 w 472"/>
              <a:gd name="T71" fmla="*/ 49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72" h="435">
                <a:moveTo>
                  <a:pt x="354" y="49"/>
                </a:moveTo>
                <a:lnTo>
                  <a:pt x="354" y="49"/>
                </a:lnTo>
                <a:lnTo>
                  <a:pt x="336" y="35"/>
                </a:lnTo>
                <a:lnTo>
                  <a:pt x="316" y="24"/>
                </a:lnTo>
                <a:lnTo>
                  <a:pt x="298" y="14"/>
                </a:lnTo>
                <a:lnTo>
                  <a:pt x="276" y="8"/>
                </a:lnTo>
                <a:lnTo>
                  <a:pt x="256" y="2"/>
                </a:lnTo>
                <a:lnTo>
                  <a:pt x="236" y="0"/>
                </a:lnTo>
                <a:lnTo>
                  <a:pt x="214" y="0"/>
                </a:lnTo>
                <a:lnTo>
                  <a:pt x="194" y="0"/>
                </a:lnTo>
                <a:lnTo>
                  <a:pt x="172" y="4"/>
                </a:lnTo>
                <a:lnTo>
                  <a:pt x="152" y="8"/>
                </a:lnTo>
                <a:lnTo>
                  <a:pt x="132" y="16"/>
                </a:lnTo>
                <a:lnTo>
                  <a:pt x="114" y="24"/>
                </a:lnTo>
                <a:lnTo>
                  <a:pt x="96" y="37"/>
                </a:lnTo>
                <a:lnTo>
                  <a:pt x="78" y="49"/>
                </a:lnTo>
                <a:lnTo>
                  <a:pt x="62" y="65"/>
                </a:lnTo>
                <a:lnTo>
                  <a:pt x="48" y="81"/>
                </a:lnTo>
                <a:lnTo>
                  <a:pt x="48" y="81"/>
                </a:lnTo>
                <a:lnTo>
                  <a:pt x="34" y="99"/>
                </a:lnTo>
                <a:lnTo>
                  <a:pt x="24" y="119"/>
                </a:lnTo>
                <a:lnTo>
                  <a:pt x="14" y="139"/>
                </a:lnTo>
                <a:lnTo>
                  <a:pt x="8" y="159"/>
                </a:lnTo>
                <a:lnTo>
                  <a:pt x="2" y="179"/>
                </a:lnTo>
                <a:lnTo>
                  <a:pt x="0" y="199"/>
                </a:lnTo>
                <a:lnTo>
                  <a:pt x="0" y="221"/>
                </a:lnTo>
                <a:lnTo>
                  <a:pt x="0" y="241"/>
                </a:lnTo>
                <a:lnTo>
                  <a:pt x="4" y="263"/>
                </a:lnTo>
                <a:lnTo>
                  <a:pt x="8" y="283"/>
                </a:lnTo>
                <a:lnTo>
                  <a:pt x="16" y="303"/>
                </a:lnTo>
                <a:lnTo>
                  <a:pt x="26" y="321"/>
                </a:lnTo>
                <a:lnTo>
                  <a:pt x="36" y="339"/>
                </a:lnTo>
                <a:lnTo>
                  <a:pt x="50" y="357"/>
                </a:lnTo>
                <a:lnTo>
                  <a:pt x="64" y="373"/>
                </a:lnTo>
                <a:lnTo>
                  <a:pt x="80" y="387"/>
                </a:lnTo>
                <a:lnTo>
                  <a:pt x="80" y="387"/>
                </a:lnTo>
                <a:lnTo>
                  <a:pt x="96" y="399"/>
                </a:lnTo>
                <a:lnTo>
                  <a:pt x="112" y="409"/>
                </a:lnTo>
                <a:lnTo>
                  <a:pt x="130" y="417"/>
                </a:lnTo>
                <a:lnTo>
                  <a:pt x="148" y="425"/>
                </a:lnTo>
                <a:lnTo>
                  <a:pt x="166" y="429"/>
                </a:lnTo>
                <a:lnTo>
                  <a:pt x="184" y="433"/>
                </a:lnTo>
                <a:lnTo>
                  <a:pt x="202" y="435"/>
                </a:lnTo>
                <a:lnTo>
                  <a:pt x="220" y="435"/>
                </a:lnTo>
                <a:lnTo>
                  <a:pt x="240" y="435"/>
                </a:lnTo>
                <a:lnTo>
                  <a:pt x="258" y="433"/>
                </a:lnTo>
                <a:lnTo>
                  <a:pt x="276" y="429"/>
                </a:lnTo>
                <a:lnTo>
                  <a:pt x="294" y="423"/>
                </a:lnTo>
                <a:lnTo>
                  <a:pt x="310" y="415"/>
                </a:lnTo>
                <a:lnTo>
                  <a:pt x="326" y="407"/>
                </a:lnTo>
                <a:lnTo>
                  <a:pt x="342" y="397"/>
                </a:lnTo>
                <a:lnTo>
                  <a:pt x="358" y="385"/>
                </a:lnTo>
                <a:lnTo>
                  <a:pt x="472" y="423"/>
                </a:lnTo>
                <a:lnTo>
                  <a:pt x="410" y="319"/>
                </a:lnTo>
                <a:lnTo>
                  <a:pt x="410" y="319"/>
                </a:lnTo>
                <a:lnTo>
                  <a:pt x="418" y="303"/>
                </a:lnTo>
                <a:lnTo>
                  <a:pt x="424" y="285"/>
                </a:lnTo>
                <a:lnTo>
                  <a:pt x="430" y="267"/>
                </a:lnTo>
                <a:lnTo>
                  <a:pt x="434" y="249"/>
                </a:lnTo>
                <a:lnTo>
                  <a:pt x="434" y="229"/>
                </a:lnTo>
                <a:lnTo>
                  <a:pt x="436" y="211"/>
                </a:lnTo>
                <a:lnTo>
                  <a:pt x="434" y="193"/>
                </a:lnTo>
                <a:lnTo>
                  <a:pt x="430" y="175"/>
                </a:lnTo>
                <a:lnTo>
                  <a:pt x="426" y="157"/>
                </a:lnTo>
                <a:lnTo>
                  <a:pt x="420" y="139"/>
                </a:lnTo>
                <a:lnTo>
                  <a:pt x="414" y="123"/>
                </a:lnTo>
                <a:lnTo>
                  <a:pt x="404" y="105"/>
                </a:lnTo>
                <a:lnTo>
                  <a:pt x="394" y="91"/>
                </a:lnTo>
                <a:lnTo>
                  <a:pt x="382" y="75"/>
                </a:lnTo>
                <a:lnTo>
                  <a:pt x="368" y="61"/>
                </a:lnTo>
                <a:lnTo>
                  <a:pt x="354" y="49"/>
                </a:lnTo>
                <a:lnTo>
                  <a:pt x="354" y="49"/>
                </a:lnTo>
                <a:close/>
              </a:path>
            </a:pathLst>
          </a:custGeom>
          <a:solidFill>
            <a:schemeClr val="accent1"/>
          </a:solidFill>
          <a:ln>
            <a:noFill/>
          </a:ln>
        </p:spPr>
      </p:sp>
      <p:sp>
        <p:nvSpPr>
          <p:cNvPr id="93" name="Freeform 1145"/>
          <p:cNvSpPr>
            <a:spLocks noEditPoints="1"/>
          </p:cNvSpPr>
          <p:nvPr/>
        </p:nvSpPr>
        <p:spPr bwMode="auto">
          <a:xfrm>
            <a:off x="2783205" y="3013075"/>
            <a:ext cx="176530" cy="187325"/>
          </a:xfrm>
          <a:custGeom>
            <a:avLst/>
            <a:gdLst>
              <a:gd name="T0" fmla="*/ 78 w 136"/>
              <a:gd name="T1" fmla="*/ 144 h 144"/>
              <a:gd name="T2" fmla="*/ 0 w 136"/>
              <a:gd name="T3" fmla="*/ 34 h 144"/>
              <a:gd name="T4" fmla="*/ 130 w 136"/>
              <a:gd name="T5" fmla="*/ 0 h 144"/>
              <a:gd name="T6" fmla="*/ 132 w 136"/>
              <a:gd name="T7" fmla="*/ 2 h 144"/>
              <a:gd name="T8" fmla="*/ 132 w 136"/>
              <a:gd name="T9" fmla="*/ 2 h 144"/>
              <a:gd name="T10" fmla="*/ 134 w 136"/>
              <a:gd name="T11" fmla="*/ 18 h 144"/>
              <a:gd name="T12" fmla="*/ 136 w 136"/>
              <a:gd name="T13" fmla="*/ 36 h 144"/>
              <a:gd name="T14" fmla="*/ 136 w 136"/>
              <a:gd name="T15" fmla="*/ 36 h 144"/>
              <a:gd name="T16" fmla="*/ 134 w 136"/>
              <a:gd name="T17" fmla="*/ 52 h 144"/>
              <a:gd name="T18" fmla="*/ 132 w 136"/>
              <a:gd name="T19" fmla="*/ 68 h 144"/>
              <a:gd name="T20" fmla="*/ 128 w 136"/>
              <a:gd name="T21" fmla="*/ 82 h 144"/>
              <a:gd name="T22" fmla="*/ 122 w 136"/>
              <a:gd name="T23" fmla="*/ 96 h 144"/>
              <a:gd name="T24" fmla="*/ 114 w 136"/>
              <a:gd name="T25" fmla="*/ 110 h 144"/>
              <a:gd name="T26" fmla="*/ 104 w 136"/>
              <a:gd name="T27" fmla="*/ 122 h 144"/>
              <a:gd name="T28" fmla="*/ 94 w 136"/>
              <a:gd name="T29" fmla="*/ 134 h 144"/>
              <a:gd name="T30" fmla="*/ 80 w 136"/>
              <a:gd name="T31" fmla="*/ 144 h 144"/>
              <a:gd name="T32" fmla="*/ 78 w 136"/>
              <a:gd name="T33" fmla="*/ 144 h 144"/>
              <a:gd name="T34" fmla="*/ 8 w 136"/>
              <a:gd name="T35" fmla="*/ 38 h 144"/>
              <a:gd name="T36" fmla="*/ 80 w 136"/>
              <a:gd name="T37" fmla="*/ 138 h 144"/>
              <a:gd name="T38" fmla="*/ 80 w 136"/>
              <a:gd name="T39" fmla="*/ 138 h 144"/>
              <a:gd name="T40" fmla="*/ 92 w 136"/>
              <a:gd name="T41" fmla="*/ 128 h 144"/>
              <a:gd name="T42" fmla="*/ 102 w 136"/>
              <a:gd name="T43" fmla="*/ 118 h 144"/>
              <a:gd name="T44" fmla="*/ 110 w 136"/>
              <a:gd name="T45" fmla="*/ 106 h 144"/>
              <a:gd name="T46" fmla="*/ 118 w 136"/>
              <a:gd name="T47" fmla="*/ 92 h 144"/>
              <a:gd name="T48" fmla="*/ 124 w 136"/>
              <a:gd name="T49" fmla="*/ 80 h 144"/>
              <a:gd name="T50" fmla="*/ 128 w 136"/>
              <a:gd name="T51" fmla="*/ 66 h 144"/>
              <a:gd name="T52" fmla="*/ 130 w 136"/>
              <a:gd name="T53" fmla="*/ 50 h 144"/>
              <a:gd name="T54" fmla="*/ 130 w 136"/>
              <a:gd name="T55" fmla="*/ 36 h 144"/>
              <a:gd name="T56" fmla="*/ 130 w 136"/>
              <a:gd name="T57" fmla="*/ 36 h 144"/>
              <a:gd name="T58" fmla="*/ 130 w 136"/>
              <a:gd name="T59" fmla="*/ 20 h 144"/>
              <a:gd name="T60" fmla="*/ 128 w 136"/>
              <a:gd name="T61" fmla="*/ 6 h 144"/>
              <a:gd name="T62" fmla="*/ 8 w 136"/>
              <a:gd name="T63" fmla="*/ 3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6" h="144">
                <a:moveTo>
                  <a:pt x="78" y="144"/>
                </a:moveTo>
                <a:lnTo>
                  <a:pt x="0" y="34"/>
                </a:lnTo>
                <a:lnTo>
                  <a:pt x="130" y="0"/>
                </a:lnTo>
                <a:lnTo>
                  <a:pt x="132" y="2"/>
                </a:lnTo>
                <a:lnTo>
                  <a:pt x="132" y="2"/>
                </a:lnTo>
                <a:lnTo>
                  <a:pt x="134" y="18"/>
                </a:lnTo>
                <a:lnTo>
                  <a:pt x="136" y="36"/>
                </a:lnTo>
                <a:lnTo>
                  <a:pt x="136" y="36"/>
                </a:lnTo>
                <a:lnTo>
                  <a:pt x="134" y="52"/>
                </a:lnTo>
                <a:lnTo>
                  <a:pt x="132" y="68"/>
                </a:lnTo>
                <a:lnTo>
                  <a:pt x="128" y="82"/>
                </a:lnTo>
                <a:lnTo>
                  <a:pt x="122" y="96"/>
                </a:lnTo>
                <a:lnTo>
                  <a:pt x="114" y="110"/>
                </a:lnTo>
                <a:lnTo>
                  <a:pt x="104" y="122"/>
                </a:lnTo>
                <a:lnTo>
                  <a:pt x="94" y="134"/>
                </a:lnTo>
                <a:lnTo>
                  <a:pt x="80" y="144"/>
                </a:lnTo>
                <a:lnTo>
                  <a:pt x="78" y="144"/>
                </a:lnTo>
                <a:close/>
                <a:moveTo>
                  <a:pt x="8" y="38"/>
                </a:moveTo>
                <a:lnTo>
                  <a:pt x="80" y="138"/>
                </a:lnTo>
                <a:lnTo>
                  <a:pt x="80" y="138"/>
                </a:lnTo>
                <a:lnTo>
                  <a:pt x="92" y="128"/>
                </a:lnTo>
                <a:lnTo>
                  <a:pt x="102" y="118"/>
                </a:lnTo>
                <a:lnTo>
                  <a:pt x="110" y="106"/>
                </a:lnTo>
                <a:lnTo>
                  <a:pt x="118" y="92"/>
                </a:lnTo>
                <a:lnTo>
                  <a:pt x="124" y="80"/>
                </a:lnTo>
                <a:lnTo>
                  <a:pt x="128" y="66"/>
                </a:lnTo>
                <a:lnTo>
                  <a:pt x="130" y="50"/>
                </a:lnTo>
                <a:lnTo>
                  <a:pt x="130" y="36"/>
                </a:lnTo>
                <a:lnTo>
                  <a:pt x="130" y="36"/>
                </a:lnTo>
                <a:lnTo>
                  <a:pt x="130" y="20"/>
                </a:lnTo>
                <a:lnTo>
                  <a:pt x="128" y="6"/>
                </a:lnTo>
                <a:lnTo>
                  <a:pt x="8" y="38"/>
                </a:lnTo>
                <a:close/>
              </a:path>
            </a:pathLst>
          </a:custGeom>
          <a:solidFill>
            <a:schemeClr val="bg1"/>
          </a:solidFill>
          <a:ln>
            <a:noFill/>
          </a:ln>
        </p:spPr>
      </p:sp>
      <p:sp>
        <p:nvSpPr>
          <p:cNvPr id="94" name="Freeform 1146"/>
          <p:cNvSpPr/>
          <p:nvPr/>
        </p:nvSpPr>
        <p:spPr bwMode="auto">
          <a:xfrm>
            <a:off x="2609850" y="2882900"/>
            <a:ext cx="267970" cy="351790"/>
          </a:xfrm>
          <a:custGeom>
            <a:avLst/>
            <a:gdLst>
              <a:gd name="T0" fmla="*/ 124 w 206"/>
              <a:gd name="T1" fmla="*/ 136 h 270"/>
              <a:gd name="T2" fmla="*/ 124 w 206"/>
              <a:gd name="T3" fmla="*/ 0 h 270"/>
              <a:gd name="T4" fmla="*/ 124 w 206"/>
              <a:gd name="T5" fmla="*/ 0 h 270"/>
              <a:gd name="T6" fmla="*/ 110 w 206"/>
              <a:gd name="T7" fmla="*/ 2 h 270"/>
              <a:gd name="T8" fmla="*/ 98 w 206"/>
              <a:gd name="T9" fmla="*/ 4 h 270"/>
              <a:gd name="T10" fmla="*/ 74 w 206"/>
              <a:gd name="T11" fmla="*/ 14 h 270"/>
              <a:gd name="T12" fmla="*/ 54 w 206"/>
              <a:gd name="T13" fmla="*/ 26 h 270"/>
              <a:gd name="T14" fmla="*/ 36 w 206"/>
              <a:gd name="T15" fmla="*/ 44 h 270"/>
              <a:gd name="T16" fmla="*/ 20 w 206"/>
              <a:gd name="T17" fmla="*/ 62 h 270"/>
              <a:gd name="T18" fmla="*/ 10 w 206"/>
              <a:gd name="T19" fmla="*/ 84 h 270"/>
              <a:gd name="T20" fmla="*/ 6 w 206"/>
              <a:gd name="T21" fmla="*/ 96 h 270"/>
              <a:gd name="T22" fmla="*/ 2 w 206"/>
              <a:gd name="T23" fmla="*/ 108 h 270"/>
              <a:gd name="T24" fmla="*/ 0 w 206"/>
              <a:gd name="T25" fmla="*/ 122 h 270"/>
              <a:gd name="T26" fmla="*/ 0 w 206"/>
              <a:gd name="T27" fmla="*/ 134 h 270"/>
              <a:gd name="T28" fmla="*/ 0 w 206"/>
              <a:gd name="T29" fmla="*/ 134 h 270"/>
              <a:gd name="T30" fmla="*/ 0 w 206"/>
              <a:gd name="T31" fmla="*/ 148 h 270"/>
              <a:gd name="T32" fmla="*/ 2 w 206"/>
              <a:gd name="T33" fmla="*/ 162 h 270"/>
              <a:gd name="T34" fmla="*/ 6 w 206"/>
              <a:gd name="T35" fmla="*/ 174 h 270"/>
              <a:gd name="T36" fmla="*/ 10 w 206"/>
              <a:gd name="T37" fmla="*/ 188 h 270"/>
              <a:gd name="T38" fmla="*/ 16 w 206"/>
              <a:gd name="T39" fmla="*/ 200 h 270"/>
              <a:gd name="T40" fmla="*/ 22 w 206"/>
              <a:gd name="T41" fmla="*/ 210 h 270"/>
              <a:gd name="T42" fmla="*/ 30 w 206"/>
              <a:gd name="T43" fmla="*/ 220 h 270"/>
              <a:gd name="T44" fmla="*/ 40 w 206"/>
              <a:gd name="T45" fmla="*/ 230 h 270"/>
              <a:gd name="T46" fmla="*/ 48 w 206"/>
              <a:gd name="T47" fmla="*/ 238 h 270"/>
              <a:gd name="T48" fmla="*/ 60 w 206"/>
              <a:gd name="T49" fmla="*/ 246 h 270"/>
              <a:gd name="T50" fmla="*/ 70 w 206"/>
              <a:gd name="T51" fmla="*/ 254 h 270"/>
              <a:gd name="T52" fmla="*/ 82 w 206"/>
              <a:gd name="T53" fmla="*/ 260 h 270"/>
              <a:gd name="T54" fmla="*/ 94 w 206"/>
              <a:gd name="T55" fmla="*/ 264 h 270"/>
              <a:gd name="T56" fmla="*/ 108 w 206"/>
              <a:gd name="T57" fmla="*/ 268 h 270"/>
              <a:gd name="T58" fmla="*/ 120 w 206"/>
              <a:gd name="T59" fmla="*/ 270 h 270"/>
              <a:gd name="T60" fmla="*/ 134 w 206"/>
              <a:gd name="T61" fmla="*/ 270 h 270"/>
              <a:gd name="T62" fmla="*/ 134 w 206"/>
              <a:gd name="T63" fmla="*/ 270 h 270"/>
              <a:gd name="T64" fmla="*/ 154 w 206"/>
              <a:gd name="T65" fmla="*/ 268 h 270"/>
              <a:gd name="T66" fmla="*/ 172 w 206"/>
              <a:gd name="T67" fmla="*/ 264 h 270"/>
              <a:gd name="T68" fmla="*/ 190 w 206"/>
              <a:gd name="T69" fmla="*/ 258 h 270"/>
              <a:gd name="T70" fmla="*/ 206 w 206"/>
              <a:gd name="T71" fmla="*/ 250 h 270"/>
              <a:gd name="T72" fmla="*/ 124 w 206"/>
              <a:gd name="T73" fmla="*/ 136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6" h="270">
                <a:moveTo>
                  <a:pt x="124" y="136"/>
                </a:moveTo>
                <a:lnTo>
                  <a:pt x="124" y="0"/>
                </a:lnTo>
                <a:lnTo>
                  <a:pt x="124" y="0"/>
                </a:lnTo>
                <a:lnTo>
                  <a:pt x="110" y="2"/>
                </a:lnTo>
                <a:lnTo>
                  <a:pt x="98" y="4"/>
                </a:lnTo>
                <a:lnTo>
                  <a:pt x="74" y="14"/>
                </a:lnTo>
                <a:lnTo>
                  <a:pt x="54" y="26"/>
                </a:lnTo>
                <a:lnTo>
                  <a:pt x="36" y="44"/>
                </a:lnTo>
                <a:lnTo>
                  <a:pt x="20" y="62"/>
                </a:lnTo>
                <a:lnTo>
                  <a:pt x="10" y="84"/>
                </a:lnTo>
                <a:lnTo>
                  <a:pt x="6" y="96"/>
                </a:lnTo>
                <a:lnTo>
                  <a:pt x="2" y="108"/>
                </a:lnTo>
                <a:lnTo>
                  <a:pt x="0" y="122"/>
                </a:lnTo>
                <a:lnTo>
                  <a:pt x="0" y="134"/>
                </a:lnTo>
                <a:lnTo>
                  <a:pt x="0" y="134"/>
                </a:lnTo>
                <a:lnTo>
                  <a:pt x="0" y="148"/>
                </a:lnTo>
                <a:lnTo>
                  <a:pt x="2" y="162"/>
                </a:lnTo>
                <a:lnTo>
                  <a:pt x="6" y="174"/>
                </a:lnTo>
                <a:lnTo>
                  <a:pt x="10" y="188"/>
                </a:lnTo>
                <a:lnTo>
                  <a:pt x="16" y="200"/>
                </a:lnTo>
                <a:lnTo>
                  <a:pt x="22" y="210"/>
                </a:lnTo>
                <a:lnTo>
                  <a:pt x="30" y="220"/>
                </a:lnTo>
                <a:lnTo>
                  <a:pt x="40" y="230"/>
                </a:lnTo>
                <a:lnTo>
                  <a:pt x="48" y="238"/>
                </a:lnTo>
                <a:lnTo>
                  <a:pt x="60" y="246"/>
                </a:lnTo>
                <a:lnTo>
                  <a:pt x="70" y="254"/>
                </a:lnTo>
                <a:lnTo>
                  <a:pt x="82" y="260"/>
                </a:lnTo>
                <a:lnTo>
                  <a:pt x="94" y="264"/>
                </a:lnTo>
                <a:lnTo>
                  <a:pt x="108" y="268"/>
                </a:lnTo>
                <a:lnTo>
                  <a:pt x="120" y="270"/>
                </a:lnTo>
                <a:lnTo>
                  <a:pt x="134" y="270"/>
                </a:lnTo>
                <a:lnTo>
                  <a:pt x="134" y="270"/>
                </a:lnTo>
                <a:lnTo>
                  <a:pt x="154" y="268"/>
                </a:lnTo>
                <a:lnTo>
                  <a:pt x="172" y="264"/>
                </a:lnTo>
                <a:lnTo>
                  <a:pt x="190" y="258"/>
                </a:lnTo>
                <a:lnTo>
                  <a:pt x="206" y="250"/>
                </a:lnTo>
                <a:lnTo>
                  <a:pt x="124" y="136"/>
                </a:lnTo>
                <a:close/>
              </a:path>
            </a:pathLst>
          </a:custGeom>
          <a:solidFill>
            <a:schemeClr val="bg1"/>
          </a:solidFill>
          <a:ln>
            <a:noFill/>
          </a:ln>
        </p:spPr>
      </p:sp>
      <p:sp>
        <p:nvSpPr>
          <p:cNvPr id="95" name="Freeform 1147"/>
          <p:cNvSpPr/>
          <p:nvPr/>
        </p:nvSpPr>
        <p:spPr bwMode="auto">
          <a:xfrm>
            <a:off x="2783205" y="2882900"/>
            <a:ext cx="168910" cy="166370"/>
          </a:xfrm>
          <a:custGeom>
            <a:avLst/>
            <a:gdLst>
              <a:gd name="T0" fmla="*/ 130 w 130"/>
              <a:gd name="T1" fmla="*/ 92 h 128"/>
              <a:gd name="T2" fmla="*/ 130 w 130"/>
              <a:gd name="T3" fmla="*/ 92 h 128"/>
              <a:gd name="T4" fmla="*/ 120 w 130"/>
              <a:gd name="T5" fmla="*/ 74 h 128"/>
              <a:gd name="T6" fmla="*/ 110 w 130"/>
              <a:gd name="T7" fmla="*/ 56 h 128"/>
              <a:gd name="T8" fmla="*/ 96 w 130"/>
              <a:gd name="T9" fmla="*/ 40 h 128"/>
              <a:gd name="T10" fmla="*/ 80 w 130"/>
              <a:gd name="T11" fmla="*/ 26 h 128"/>
              <a:gd name="T12" fmla="*/ 64 w 130"/>
              <a:gd name="T13" fmla="*/ 14 h 128"/>
              <a:gd name="T14" fmla="*/ 44 w 130"/>
              <a:gd name="T15" fmla="*/ 6 h 128"/>
              <a:gd name="T16" fmla="*/ 22 w 130"/>
              <a:gd name="T17" fmla="*/ 2 h 128"/>
              <a:gd name="T18" fmla="*/ 0 w 130"/>
              <a:gd name="T19" fmla="*/ 0 h 128"/>
              <a:gd name="T20" fmla="*/ 0 w 130"/>
              <a:gd name="T21" fmla="*/ 128 h 128"/>
              <a:gd name="T22" fmla="*/ 130 w 130"/>
              <a:gd name="T23" fmla="*/ 9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 h="128">
                <a:moveTo>
                  <a:pt x="130" y="92"/>
                </a:moveTo>
                <a:lnTo>
                  <a:pt x="130" y="92"/>
                </a:lnTo>
                <a:lnTo>
                  <a:pt x="120" y="74"/>
                </a:lnTo>
                <a:lnTo>
                  <a:pt x="110" y="56"/>
                </a:lnTo>
                <a:lnTo>
                  <a:pt x="96" y="40"/>
                </a:lnTo>
                <a:lnTo>
                  <a:pt x="80" y="26"/>
                </a:lnTo>
                <a:lnTo>
                  <a:pt x="64" y="14"/>
                </a:lnTo>
                <a:lnTo>
                  <a:pt x="44" y="6"/>
                </a:lnTo>
                <a:lnTo>
                  <a:pt x="22" y="2"/>
                </a:lnTo>
                <a:lnTo>
                  <a:pt x="0" y="0"/>
                </a:lnTo>
                <a:lnTo>
                  <a:pt x="0" y="128"/>
                </a:lnTo>
                <a:lnTo>
                  <a:pt x="130" y="92"/>
                </a:lnTo>
                <a:close/>
              </a:path>
            </a:pathLst>
          </a:custGeom>
          <a:solidFill>
            <a:schemeClr val="bg1"/>
          </a:solidFill>
          <a:ln>
            <a:noFill/>
          </a:ln>
        </p:spPr>
      </p:sp>
      <p:sp>
        <p:nvSpPr>
          <p:cNvPr id="96" name="Freeform 1117"/>
          <p:cNvSpPr/>
          <p:nvPr/>
        </p:nvSpPr>
        <p:spPr bwMode="auto">
          <a:xfrm>
            <a:off x="3237230" y="2150745"/>
            <a:ext cx="588645" cy="667385"/>
          </a:xfrm>
          <a:custGeom>
            <a:avLst/>
            <a:gdLst>
              <a:gd name="T0" fmla="*/ 416 w 452"/>
              <a:gd name="T1" fmla="*/ 104 h 513"/>
              <a:gd name="T2" fmla="*/ 388 w 452"/>
              <a:gd name="T3" fmla="*/ 68 h 513"/>
              <a:gd name="T4" fmla="*/ 354 w 452"/>
              <a:gd name="T5" fmla="*/ 40 h 513"/>
              <a:gd name="T6" fmla="*/ 316 w 452"/>
              <a:gd name="T7" fmla="*/ 20 h 513"/>
              <a:gd name="T8" fmla="*/ 274 w 452"/>
              <a:gd name="T9" fmla="*/ 6 h 513"/>
              <a:gd name="T10" fmla="*/ 230 w 452"/>
              <a:gd name="T11" fmla="*/ 0 h 513"/>
              <a:gd name="T12" fmla="*/ 188 w 452"/>
              <a:gd name="T13" fmla="*/ 4 h 513"/>
              <a:gd name="T14" fmla="*/ 144 w 452"/>
              <a:gd name="T15" fmla="*/ 16 h 513"/>
              <a:gd name="T16" fmla="*/ 104 w 452"/>
              <a:gd name="T17" fmla="*/ 38 h 513"/>
              <a:gd name="T18" fmla="*/ 86 w 452"/>
              <a:gd name="T19" fmla="*/ 50 h 513"/>
              <a:gd name="T20" fmla="*/ 52 w 452"/>
              <a:gd name="T21" fmla="*/ 82 h 513"/>
              <a:gd name="T22" fmla="*/ 28 w 452"/>
              <a:gd name="T23" fmla="*/ 118 h 513"/>
              <a:gd name="T24" fmla="*/ 12 w 452"/>
              <a:gd name="T25" fmla="*/ 158 h 513"/>
              <a:gd name="T26" fmla="*/ 2 w 452"/>
              <a:gd name="T27" fmla="*/ 200 h 513"/>
              <a:gd name="T28" fmla="*/ 2 w 452"/>
              <a:gd name="T29" fmla="*/ 244 h 513"/>
              <a:gd name="T30" fmla="*/ 8 w 452"/>
              <a:gd name="T31" fmla="*/ 288 h 513"/>
              <a:gd name="T32" fmla="*/ 26 w 452"/>
              <a:gd name="T33" fmla="*/ 330 h 513"/>
              <a:gd name="T34" fmla="*/ 36 w 452"/>
              <a:gd name="T35" fmla="*/ 350 h 513"/>
              <a:gd name="T36" fmla="*/ 62 w 452"/>
              <a:gd name="T37" fmla="*/ 382 h 513"/>
              <a:gd name="T38" fmla="*/ 90 w 452"/>
              <a:gd name="T39" fmla="*/ 408 h 513"/>
              <a:gd name="T40" fmla="*/ 124 w 452"/>
              <a:gd name="T41" fmla="*/ 428 h 513"/>
              <a:gd name="T42" fmla="*/ 160 w 452"/>
              <a:gd name="T43" fmla="*/ 443 h 513"/>
              <a:gd name="T44" fmla="*/ 196 w 452"/>
              <a:gd name="T45" fmla="*/ 453 h 513"/>
              <a:gd name="T46" fmla="*/ 234 w 452"/>
              <a:gd name="T47" fmla="*/ 455 h 513"/>
              <a:gd name="T48" fmla="*/ 274 w 452"/>
              <a:gd name="T49" fmla="*/ 449 h 513"/>
              <a:gd name="T50" fmla="*/ 310 w 452"/>
              <a:gd name="T51" fmla="*/ 437 h 513"/>
              <a:gd name="T52" fmla="*/ 384 w 452"/>
              <a:gd name="T53" fmla="*/ 390 h 513"/>
              <a:gd name="T54" fmla="*/ 398 w 452"/>
              <a:gd name="T55" fmla="*/ 376 h 513"/>
              <a:gd name="T56" fmla="*/ 420 w 452"/>
              <a:gd name="T57" fmla="*/ 344 h 513"/>
              <a:gd name="T58" fmla="*/ 438 w 452"/>
              <a:gd name="T59" fmla="*/ 310 h 513"/>
              <a:gd name="T60" fmla="*/ 448 w 452"/>
              <a:gd name="T61" fmla="*/ 274 h 513"/>
              <a:gd name="T62" fmla="*/ 452 w 452"/>
              <a:gd name="T63" fmla="*/ 236 h 513"/>
              <a:gd name="T64" fmla="*/ 450 w 452"/>
              <a:gd name="T65" fmla="*/ 196 h 513"/>
              <a:gd name="T66" fmla="*/ 442 w 452"/>
              <a:gd name="T67" fmla="*/ 158 h 513"/>
              <a:gd name="T68" fmla="*/ 426 w 452"/>
              <a:gd name="T69" fmla="*/ 122 h 513"/>
              <a:gd name="T70" fmla="*/ 416 w 452"/>
              <a:gd name="T71" fmla="*/ 104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52" h="513">
                <a:moveTo>
                  <a:pt x="416" y="104"/>
                </a:moveTo>
                <a:lnTo>
                  <a:pt x="416" y="104"/>
                </a:lnTo>
                <a:lnTo>
                  <a:pt x="402" y="86"/>
                </a:lnTo>
                <a:lnTo>
                  <a:pt x="388" y="68"/>
                </a:lnTo>
                <a:lnTo>
                  <a:pt x="372" y="54"/>
                </a:lnTo>
                <a:lnTo>
                  <a:pt x="354" y="40"/>
                </a:lnTo>
                <a:lnTo>
                  <a:pt x="336" y="28"/>
                </a:lnTo>
                <a:lnTo>
                  <a:pt x="316" y="20"/>
                </a:lnTo>
                <a:lnTo>
                  <a:pt x="296" y="12"/>
                </a:lnTo>
                <a:lnTo>
                  <a:pt x="274" y="6"/>
                </a:lnTo>
                <a:lnTo>
                  <a:pt x="252" y="2"/>
                </a:lnTo>
                <a:lnTo>
                  <a:pt x="230" y="0"/>
                </a:lnTo>
                <a:lnTo>
                  <a:pt x="210" y="2"/>
                </a:lnTo>
                <a:lnTo>
                  <a:pt x="188" y="4"/>
                </a:lnTo>
                <a:lnTo>
                  <a:pt x="166" y="10"/>
                </a:lnTo>
                <a:lnTo>
                  <a:pt x="144" y="16"/>
                </a:lnTo>
                <a:lnTo>
                  <a:pt x="124" y="26"/>
                </a:lnTo>
                <a:lnTo>
                  <a:pt x="104" y="38"/>
                </a:lnTo>
                <a:lnTo>
                  <a:pt x="104" y="38"/>
                </a:lnTo>
                <a:lnTo>
                  <a:pt x="86" y="50"/>
                </a:lnTo>
                <a:lnTo>
                  <a:pt x="68" y="66"/>
                </a:lnTo>
                <a:lnTo>
                  <a:pt x="52" y="82"/>
                </a:lnTo>
                <a:lnTo>
                  <a:pt x="40" y="100"/>
                </a:lnTo>
                <a:lnTo>
                  <a:pt x="28" y="118"/>
                </a:lnTo>
                <a:lnTo>
                  <a:pt x="18" y="138"/>
                </a:lnTo>
                <a:lnTo>
                  <a:pt x="12" y="158"/>
                </a:lnTo>
                <a:lnTo>
                  <a:pt x="6" y="180"/>
                </a:lnTo>
                <a:lnTo>
                  <a:pt x="2" y="200"/>
                </a:lnTo>
                <a:lnTo>
                  <a:pt x="0" y="222"/>
                </a:lnTo>
                <a:lnTo>
                  <a:pt x="2" y="244"/>
                </a:lnTo>
                <a:lnTo>
                  <a:pt x="4" y="266"/>
                </a:lnTo>
                <a:lnTo>
                  <a:pt x="8" y="288"/>
                </a:lnTo>
                <a:lnTo>
                  <a:pt x="16" y="310"/>
                </a:lnTo>
                <a:lnTo>
                  <a:pt x="26" y="330"/>
                </a:lnTo>
                <a:lnTo>
                  <a:pt x="36" y="350"/>
                </a:lnTo>
                <a:lnTo>
                  <a:pt x="36" y="350"/>
                </a:lnTo>
                <a:lnTo>
                  <a:pt x="48" y="366"/>
                </a:lnTo>
                <a:lnTo>
                  <a:pt x="62" y="382"/>
                </a:lnTo>
                <a:lnTo>
                  <a:pt x="76" y="396"/>
                </a:lnTo>
                <a:lnTo>
                  <a:pt x="90" y="408"/>
                </a:lnTo>
                <a:lnTo>
                  <a:pt x="106" y="418"/>
                </a:lnTo>
                <a:lnTo>
                  <a:pt x="124" y="428"/>
                </a:lnTo>
                <a:lnTo>
                  <a:pt x="142" y="437"/>
                </a:lnTo>
                <a:lnTo>
                  <a:pt x="160" y="443"/>
                </a:lnTo>
                <a:lnTo>
                  <a:pt x="178" y="449"/>
                </a:lnTo>
                <a:lnTo>
                  <a:pt x="196" y="453"/>
                </a:lnTo>
                <a:lnTo>
                  <a:pt x="216" y="453"/>
                </a:lnTo>
                <a:lnTo>
                  <a:pt x="234" y="455"/>
                </a:lnTo>
                <a:lnTo>
                  <a:pt x="254" y="453"/>
                </a:lnTo>
                <a:lnTo>
                  <a:pt x="274" y="449"/>
                </a:lnTo>
                <a:lnTo>
                  <a:pt x="292" y="445"/>
                </a:lnTo>
                <a:lnTo>
                  <a:pt x="310" y="437"/>
                </a:lnTo>
                <a:lnTo>
                  <a:pt x="412" y="513"/>
                </a:lnTo>
                <a:lnTo>
                  <a:pt x="384" y="390"/>
                </a:lnTo>
                <a:lnTo>
                  <a:pt x="384" y="390"/>
                </a:lnTo>
                <a:lnTo>
                  <a:pt x="398" y="376"/>
                </a:lnTo>
                <a:lnTo>
                  <a:pt x="410" y="360"/>
                </a:lnTo>
                <a:lnTo>
                  <a:pt x="420" y="344"/>
                </a:lnTo>
                <a:lnTo>
                  <a:pt x="430" y="328"/>
                </a:lnTo>
                <a:lnTo>
                  <a:pt x="438" y="310"/>
                </a:lnTo>
                <a:lnTo>
                  <a:pt x="444" y="292"/>
                </a:lnTo>
                <a:lnTo>
                  <a:pt x="448" y="274"/>
                </a:lnTo>
                <a:lnTo>
                  <a:pt x="452" y="254"/>
                </a:lnTo>
                <a:lnTo>
                  <a:pt x="452" y="236"/>
                </a:lnTo>
                <a:lnTo>
                  <a:pt x="452" y="216"/>
                </a:lnTo>
                <a:lnTo>
                  <a:pt x="450" y="196"/>
                </a:lnTo>
                <a:lnTo>
                  <a:pt x="448" y="178"/>
                </a:lnTo>
                <a:lnTo>
                  <a:pt x="442" y="158"/>
                </a:lnTo>
                <a:lnTo>
                  <a:pt x="436" y="140"/>
                </a:lnTo>
                <a:lnTo>
                  <a:pt x="426" y="122"/>
                </a:lnTo>
                <a:lnTo>
                  <a:pt x="416" y="104"/>
                </a:lnTo>
                <a:lnTo>
                  <a:pt x="416" y="104"/>
                </a:lnTo>
                <a:close/>
              </a:path>
            </a:pathLst>
          </a:custGeom>
          <a:solidFill>
            <a:schemeClr val="accent2"/>
          </a:solidFill>
          <a:ln>
            <a:noFill/>
          </a:ln>
        </p:spPr>
      </p:sp>
      <p:sp>
        <p:nvSpPr>
          <p:cNvPr id="97" name="Freeform 1122"/>
          <p:cNvSpPr/>
          <p:nvPr/>
        </p:nvSpPr>
        <p:spPr bwMode="auto">
          <a:xfrm>
            <a:off x="3371850" y="2312035"/>
            <a:ext cx="317500" cy="262890"/>
          </a:xfrm>
          <a:custGeom>
            <a:avLst/>
            <a:gdLst>
              <a:gd name="T0" fmla="*/ 244 w 244"/>
              <a:gd name="T1" fmla="*/ 202 h 202"/>
              <a:gd name="T2" fmla="*/ 2 w 244"/>
              <a:gd name="T3" fmla="*/ 202 h 202"/>
              <a:gd name="T4" fmla="*/ 2 w 244"/>
              <a:gd name="T5" fmla="*/ 202 h 202"/>
              <a:gd name="T6" fmla="*/ 0 w 244"/>
              <a:gd name="T7" fmla="*/ 200 h 202"/>
              <a:gd name="T8" fmla="*/ 0 w 244"/>
              <a:gd name="T9" fmla="*/ 2 h 202"/>
              <a:gd name="T10" fmla="*/ 0 w 244"/>
              <a:gd name="T11" fmla="*/ 2 h 202"/>
              <a:gd name="T12" fmla="*/ 2 w 244"/>
              <a:gd name="T13" fmla="*/ 0 h 202"/>
              <a:gd name="T14" fmla="*/ 10 w 244"/>
              <a:gd name="T15" fmla="*/ 0 h 202"/>
              <a:gd name="T16" fmla="*/ 10 w 244"/>
              <a:gd name="T17" fmla="*/ 0 h 202"/>
              <a:gd name="T18" fmla="*/ 12 w 244"/>
              <a:gd name="T19" fmla="*/ 2 h 202"/>
              <a:gd name="T20" fmla="*/ 12 w 244"/>
              <a:gd name="T21" fmla="*/ 188 h 202"/>
              <a:gd name="T22" fmla="*/ 12 w 244"/>
              <a:gd name="T23" fmla="*/ 188 h 202"/>
              <a:gd name="T24" fmla="*/ 14 w 244"/>
              <a:gd name="T25" fmla="*/ 190 h 202"/>
              <a:gd name="T26" fmla="*/ 244 w 244"/>
              <a:gd name="T27" fmla="*/ 190 h 202"/>
              <a:gd name="T28" fmla="*/ 244 w 244"/>
              <a:gd name="T29" fmla="*/ 190 h 202"/>
              <a:gd name="T30" fmla="*/ 244 w 244"/>
              <a:gd name="T31" fmla="*/ 192 h 202"/>
              <a:gd name="T32" fmla="*/ 244 w 244"/>
              <a:gd name="T33" fmla="*/ 200 h 202"/>
              <a:gd name="T34" fmla="*/ 244 w 244"/>
              <a:gd name="T35" fmla="*/ 200 h 202"/>
              <a:gd name="T36" fmla="*/ 244 w 244"/>
              <a:gd name="T37" fmla="*/ 202 h 202"/>
              <a:gd name="T38" fmla="*/ 244 w 244"/>
              <a:gd name="T39"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4" h="202">
                <a:moveTo>
                  <a:pt x="244" y="202"/>
                </a:moveTo>
                <a:lnTo>
                  <a:pt x="2" y="202"/>
                </a:lnTo>
                <a:lnTo>
                  <a:pt x="2" y="202"/>
                </a:lnTo>
                <a:lnTo>
                  <a:pt x="0" y="200"/>
                </a:lnTo>
                <a:lnTo>
                  <a:pt x="0" y="2"/>
                </a:lnTo>
                <a:lnTo>
                  <a:pt x="0" y="2"/>
                </a:lnTo>
                <a:lnTo>
                  <a:pt x="2" y="0"/>
                </a:lnTo>
                <a:lnTo>
                  <a:pt x="10" y="0"/>
                </a:lnTo>
                <a:lnTo>
                  <a:pt x="10" y="0"/>
                </a:lnTo>
                <a:lnTo>
                  <a:pt x="12" y="2"/>
                </a:lnTo>
                <a:lnTo>
                  <a:pt x="12" y="188"/>
                </a:lnTo>
                <a:lnTo>
                  <a:pt x="12" y="188"/>
                </a:lnTo>
                <a:lnTo>
                  <a:pt x="14" y="190"/>
                </a:lnTo>
                <a:lnTo>
                  <a:pt x="244" y="190"/>
                </a:lnTo>
                <a:lnTo>
                  <a:pt x="244" y="190"/>
                </a:lnTo>
                <a:lnTo>
                  <a:pt x="244" y="192"/>
                </a:lnTo>
                <a:lnTo>
                  <a:pt x="244" y="200"/>
                </a:lnTo>
                <a:lnTo>
                  <a:pt x="244" y="200"/>
                </a:lnTo>
                <a:lnTo>
                  <a:pt x="244" y="202"/>
                </a:lnTo>
                <a:lnTo>
                  <a:pt x="244" y="202"/>
                </a:lnTo>
                <a:close/>
              </a:path>
            </a:pathLst>
          </a:custGeom>
          <a:solidFill>
            <a:schemeClr val="bg1"/>
          </a:solidFill>
          <a:ln>
            <a:noFill/>
          </a:ln>
        </p:spPr>
      </p:sp>
      <p:sp>
        <p:nvSpPr>
          <p:cNvPr id="100" name="Freeform 1123"/>
          <p:cNvSpPr/>
          <p:nvPr/>
        </p:nvSpPr>
        <p:spPr bwMode="auto">
          <a:xfrm>
            <a:off x="3404235" y="2480945"/>
            <a:ext cx="38735" cy="64770"/>
          </a:xfrm>
          <a:custGeom>
            <a:avLst/>
            <a:gdLst>
              <a:gd name="T0" fmla="*/ 30 w 30"/>
              <a:gd name="T1" fmla="*/ 50 h 50"/>
              <a:gd name="T2" fmla="*/ 0 w 30"/>
              <a:gd name="T3" fmla="*/ 50 h 50"/>
              <a:gd name="T4" fmla="*/ 0 w 30"/>
              <a:gd name="T5" fmla="*/ 8 h 50"/>
              <a:gd name="T6" fmla="*/ 0 w 30"/>
              <a:gd name="T7" fmla="*/ 8 h 50"/>
              <a:gd name="T8" fmla="*/ 2 w 30"/>
              <a:gd name="T9" fmla="*/ 2 h 50"/>
              <a:gd name="T10" fmla="*/ 6 w 30"/>
              <a:gd name="T11" fmla="*/ 0 h 50"/>
              <a:gd name="T12" fmla="*/ 24 w 30"/>
              <a:gd name="T13" fmla="*/ 0 h 50"/>
              <a:gd name="T14" fmla="*/ 24 w 30"/>
              <a:gd name="T15" fmla="*/ 0 h 50"/>
              <a:gd name="T16" fmla="*/ 28 w 30"/>
              <a:gd name="T17" fmla="*/ 2 h 50"/>
              <a:gd name="T18" fmla="*/ 30 w 30"/>
              <a:gd name="T19" fmla="*/ 8 h 50"/>
              <a:gd name="T20" fmla="*/ 30 w 30"/>
              <a:gd name="T21"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50">
                <a:moveTo>
                  <a:pt x="30" y="50"/>
                </a:moveTo>
                <a:lnTo>
                  <a:pt x="0" y="50"/>
                </a:lnTo>
                <a:lnTo>
                  <a:pt x="0" y="8"/>
                </a:lnTo>
                <a:lnTo>
                  <a:pt x="0" y="8"/>
                </a:lnTo>
                <a:lnTo>
                  <a:pt x="2" y="2"/>
                </a:lnTo>
                <a:lnTo>
                  <a:pt x="6" y="0"/>
                </a:lnTo>
                <a:lnTo>
                  <a:pt x="24" y="0"/>
                </a:lnTo>
                <a:lnTo>
                  <a:pt x="24" y="0"/>
                </a:lnTo>
                <a:lnTo>
                  <a:pt x="28" y="2"/>
                </a:lnTo>
                <a:lnTo>
                  <a:pt x="30" y="8"/>
                </a:lnTo>
                <a:lnTo>
                  <a:pt x="30" y="50"/>
                </a:lnTo>
                <a:close/>
              </a:path>
            </a:pathLst>
          </a:custGeom>
          <a:solidFill>
            <a:schemeClr val="bg1"/>
          </a:solidFill>
          <a:ln>
            <a:noFill/>
          </a:ln>
        </p:spPr>
      </p:sp>
      <p:sp>
        <p:nvSpPr>
          <p:cNvPr id="103" name="Freeform 1124"/>
          <p:cNvSpPr/>
          <p:nvPr/>
        </p:nvSpPr>
        <p:spPr bwMode="auto">
          <a:xfrm>
            <a:off x="3458210" y="2441575"/>
            <a:ext cx="38735" cy="104140"/>
          </a:xfrm>
          <a:custGeom>
            <a:avLst/>
            <a:gdLst>
              <a:gd name="T0" fmla="*/ 30 w 30"/>
              <a:gd name="T1" fmla="*/ 80 h 80"/>
              <a:gd name="T2" fmla="*/ 0 w 30"/>
              <a:gd name="T3" fmla="*/ 80 h 80"/>
              <a:gd name="T4" fmla="*/ 0 w 30"/>
              <a:gd name="T5" fmla="*/ 6 h 80"/>
              <a:gd name="T6" fmla="*/ 0 w 30"/>
              <a:gd name="T7" fmla="*/ 6 h 80"/>
              <a:gd name="T8" fmla="*/ 2 w 30"/>
              <a:gd name="T9" fmla="*/ 2 h 80"/>
              <a:gd name="T10" fmla="*/ 6 w 30"/>
              <a:gd name="T11" fmla="*/ 0 h 80"/>
              <a:gd name="T12" fmla="*/ 24 w 30"/>
              <a:gd name="T13" fmla="*/ 0 h 80"/>
              <a:gd name="T14" fmla="*/ 24 w 30"/>
              <a:gd name="T15" fmla="*/ 0 h 80"/>
              <a:gd name="T16" fmla="*/ 28 w 30"/>
              <a:gd name="T17" fmla="*/ 2 h 80"/>
              <a:gd name="T18" fmla="*/ 30 w 30"/>
              <a:gd name="T19" fmla="*/ 6 h 80"/>
              <a:gd name="T20" fmla="*/ 30 w 30"/>
              <a:gd name="T21"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80">
                <a:moveTo>
                  <a:pt x="30" y="80"/>
                </a:moveTo>
                <a:lnTo>
                  <a:pt x="0" y="80"/>
                </a:lnTo>
                <a:lnTo>
                  <a:pt x="0" y="6"/>
                </a:lnTo>
                <a:lnTo>
                  <a:pt x="0" y="6"/>
                </a:lnTo>
                <a:lnTo>
                  <a:pt x="2" y="2"/>
                </a:lnTo>
                <a:lnTo>
                  <a:pt x="6" y="0"/>
                </a:lnTo>
                <a:lnTo>
                  <a:pt x="24" y="0"/>
                </a:lnTo>
                <a:lnTo>
                  <a:pt x="24" y="0"/>
                </a:lnTo>
                <a:lnTo>
                  <a:pt x="28" y="2"/>
                </a:lnTo>
                <a:lnTo>
                  <a:pt x="30" y="6"/>
                </a:lnTo>
                <a:lnTo>
                  <a:pt x="30" y="80"/>
                </a:lnTo>
                <a:close/>
              </a:path>
            </a:pathLst>
          </a:custGeom>
          <a:solidFill>
            <a:schemeClr val="bg1"/>
          </a:solidFill>
          <a:ln>
            <a:noFill/>
          </a:ln>
        </p:spPr>
      </p:sp>
      <p:sp>
        <p:nvSpPr>
          <p:cNvPr id="106" name="Freeform 1125"/>
          <p:cNvSpPr/>
          <p:nvPr/>
        </p:nvSpPr>
        <p:spPr bwMode="auto">
          <a:xfrm>
            <a:off x="3512820" y="2407920"/>
            <a:ext cx="38735" cy="137795"/>
          </a:xfrm>
          <a:custGeom>
            <a:avLst/>
            <a:gdLst>
              <a:gd name="T0" fmla="*/ 30 w 30"/>
              <a:gd name="T1" fmla="*/ 106 h 106"/>
              <a:gd name="T2" fmla="*/ 0 w 30"/>
              <a:gd name="T3" fmla="*/ 106 h 106"/>
              <a:gd name="T4" fmla="*/ 0 w 30"/>
              <a:gd name="T5" fmla="*/ 6 h 106"/>
              <a:gd name="T6" fmla="*/ 0 w 30"/>
              <a:gd name="T7" fmla="*/ 6 h 106"/>
              <a:gd name="T8" fmla="*/ 2 w 30"/>
              <a:gd name="T9" fmla="*/ 2 h 106"/>
              <a:gd name="T10" fmla="*/ 6 w 30"/>
              <a:gd name="T11" fmla="*/ 0 h 106"/>
              <a:gd name="T12" fmla="*/ 24 w 30"/>
              <a:gd name="T13" fmla="*/ 0 h 106"/>
              <a:gd name="T14" fmla="*/ 24 w 30"/>
              <a:gd name="T15" fmla="*/ 0 h 106"/>
              <a:gd name="T16" fmla="*/ 28 w 30"/>
              <a:gd name="T17" fmla="*/ 2 h 106"/>
              <a:gd name="T18" fmla="*/ 30 w 30"/>
              <a:gd name="T19" fmla="*/ 6 h 106"/>
              <a:gd name="T20" fmla="*/ 30 w 30"/>
              <a:gd name="T21"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106">
                <a:moveTo>
                  <a:pt x="30" y="106"/>
                </a:moveTo>
                <a:lnTo>
                  <a:pt x="0" y="106"/>
                </a:lnTo>
                <a:lnTo>
                  <a:pt x="0" y="6"/>
                </a:lnTo>
                <a:lnTo>
                  <a:pt x="0" y="6"/>
                </a:lnTo>
                <a:lnTo>
                  <a:pt x="2" y="2"/>
                </a:lnTo>
                <a:lnTo>
                  <a:pt x="6" y="0"/>
                </a:lnTo>
                <a:lnTo>
                  <a:pt x="24" y="0"/>
                </a:lnTo>
                <a:lnTo>
                  <a:pt x="24" y="0"/>
                </a:lnTo>
                <a:lnTo>
                  <a:pt x="28" y="2"/>
                </a:lnTo>
                <a:lnTo>
                  <a:pt x="30" y="6"/>
                </a:lnTo>
                <a:lnTo>
                  <a:pt x="30" y="106"/>
                </a:lnTo>
                <a:close/>
              </a:path>
            </a:pathLst>
          </a:custGeom>
          <a:solidFill>
            <a:schemeClr val="bg1"/>
          </a:solidFill>
          <a:ln>
            <a:noFill/>
          </a:ln>
        </p:spPr>
      </p:sp>
      <p:sp>
        <p:nvSpPr>
          <p:cNvPr id="108" name="Freeform 1126"/>
          <p:cNvSpPr/>
          <p:nvPr/>
        </p:nvSpPr>
        <p:spPr bwMode="auto">
          <a:xfrm>
            <a:off x="3567430" y="2371090"/>
            <a:ext cx="38735" cy="174625"/>
          </a:xfrm>
          <a:custGeom>
            <a:avLst/>
            <a:gdLst>
              <a:gd name="T0" fmla="*/ 30 w 30"/>
              <a:gd name="T1" fmla="*/ 134 h 134"/>
              <a:gd name="T2" fmla="*/ 0 w 30"/>
              <a:gd name="T3" fmla="*/ 134 h 134"/>
              <a:gd name="T4" fmla="*/ 0 w 30"/>
              <a:gd name="T5" fmla="*/ 6 h 134"/>
              <a:gd name="T6" fmla="*/ 0 w 30"/>
              <a:gd name="T7" fmla="*/ 6 h 134"/>
              <a:gd name="T8" fmla="*/ 2 w 30"/>
              <a:gd name="T9" fmla="*/ 2 h 134"/>
              <a:gd name="T10" fmla="*/ 6 w 30"/>
              <a:gd name="T11" fmla="*/ 0 h 134"/>
              <a:gd name="T12" fmla="*/ 24 w 30"/>
              <a:gd name="T13" fmla="*/ 0 h 134"/>
              <a:gd name="T14" fmla="*/ 24 w 30"/>
              <a:gd name="T15" fmla="*/ 0 h 134"/>
              <a:gd name="T16" fmla="*/ 28 w 30"/>
              <a:gd name="T17" fmla="*/ 2 h 134"/>
              <a:gd name="T18" fmla="*/ 30 w 30"/>
              <a:gd name="T19" fmla="*/ 6 h 134"/>
              <a:gd name="T20" fmla="*/ 30 w 30"/>
              <a:gd name="T2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134">
                <a:moveTo>
                  <a:pt x="30" y="134"/>
                </a:moveTo>
                <a:lnTo>
                  <a:pt x="0" y="134"/>
                </a:lnTo>
                <a:lnTo>
                  <a:pt x="0" y="6"/>
                </a:lnTo>
                <a:lnTo>
                  <a:pt x="0" y="6"/>
                </a:lnTo>
                <a:lnTo>
                  <a:pt x="2" y="2"/>
                </a:lnTo>
                <a:lnTo>
                  <a:pt x="6" y="0"/>
                </a:lnTo>
                <a:lnTo>
                  <a:pt x="24" y="0"/>
                </a:lnTo>
                <a:lnTo>
                  <a:pt x="24" y="0"/>
                </a:lnTo>
                <a:lnTo>
                  <a:pt x="28" y="2"/>
                </a:lnTo>
                <a:lnTo>
                  <a:pt x="30" y="6"/>
                </a:lnTo>
                <a:lnTo>
                  <a:pt x="30" y="134"/>
                </a:lnTo>
                <a:close/>
              </a:path>
            </a:pathLst>
          </a:custGeom>
          <a:solidFill>
            <a:schemeClr val="bg1"/>
          </a:solidFill>
          <a:ln>
            <a:noFill/>
          </a:ln>
        </p:spPr>
      </p:sp>
      <p:sp>
        <p:nvSpPr>
          <p:cNvPr id="113" name="Freeform 1127"/>
          <p:cNvSpPr/>
          <p:nvPr/>
        </p:nvSpPr>
        <p:spPr bwMode="auto">
          <a:xfrm>
            <a:off x="3622675" y="2332355"/>
            <a:ext cx="38735" cy="213360"/>
          </a:xfrm>
          <a:custGeom>
            <a:avLst/>
            <a:gdLst>
              <a:gd name="T0" fmla="*/ 30 w 30"/>
              <a:gd name="T1" fmla="*/ 164 h 164"/>
              <a:gd name="T2" fmla="*/ 0 w 30"/>
              <a:gd name="T3" fmla="*/ 164 h 164"/>
              <a:gd name="T4" fmla="*/ 0 w 30"/>
              <a:gd name="T5" fmla="*/ 6 h 164"/>
              <a:gd name="T6" fmla="*/ 0 w 30"/>
              <a:gd name="T7" fmla="*/ 6 h 164"/>
              <a:gd name="T8" fmla="*/ 2 w 30"/>
              <a:gd name="T9" fmla="*/ 2 h 164"/>
              <a:gd name="T10" fmla="*/ 6 w 30"/>
              <a:gd name="T11" fmla="*/ 0 h 164"/>
              <a:gd name="T12" fmla="*/ 24 w 30"/>
              <a:gd name="T13" fmla="*/ 0 h 164"/>
              <a:gd name="T14" fmla="*/ 24 w 30"/>
              <a:gd name="T15" fmla="*/ 0 h 164"/>
              <a:gd name="T16" fmla="*/ 28 w 30"/>
              <a:gd name="T17" fmla="*/ 2 h 164"/>
              <a:gd name="T18" fmla="*/ 30 w 30"/>
              <a:gd name="T19" fmla="*/ 6 h 164"/>
              <a:gd name="T20" fmla="*/ 30 w 30"/>
              <a:gd name="T21" fmla="*/ 164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164">
                <a:moveTo>
                  <a:pt x="30" y="164"/>
                </a:moveTo>
                <a:lnTo>
                  <a:pt x="0" y="164"/>
                </a:lnTo>
                <a:lnTo>
                  <a:pt x="0" y="6"/>
                </a:lnTo>
                <a:lnTo>
                  <a:pt x="0" y="6"/>
                </a:lnTo>
                <a:lnTo>
                  <a:pt x="2" y="2"/>
                </a:lnTo>
                <a:lnTo>
                  <a:pt x="6" y="0"/>
                </a:lnTo>
                <a:lnTo>
                  <a:pt x="24" y="0"/>
                </a:lnTo>
                <a:lnTo>
                  <a:pt x="24" y="0"/>
                </a:lnTo>
                <a:lnTo>
                  <a:pt x="28" y="2"/>
                </a:lnTo>
                <a:lnTo>
                  <a:pt x="30" y="6"/>
                </a:lnTo>
                <a:lnTo>
                  <a:pt x="30" y="164"/>
                </a:lnTo>
                <a:close/>
              </a:path>
            </a:pathLst>
          </a:custGeom>
          <a:solidFill>
            <a:schemeClr val="bg1"/>
          </a:solidFill>
          <a:ln>
            <a:noFill/>
          </a:ln>
        </p:spPr>
      </p:sp>
      <p:sp>
        <p:nvSpPr>
          <p:cNvPr id="114" name="Freeform 1119"/>
          <p:cNvSpPr/>
          <p:nvPr/>
        </p:nvSpPr>
        <p:spPr bwMode="auto">
          <a:xfrm>
            <a:off x="4254500" y="2055495"/>
            <a:ext cx="588645" cy="739775"/>
          </a:xfrm>
          <a:custGeom>
            <a:avLst/>
            <a:gdLst>
              <a:gd name="T0" fmla="*/ 452 w 452"/>
              <a:gd name="T1" fmla="*/ 228 h 569"/>
              <a:gd name="T2" fmla="*/ 448 w 452"/>
              <a:gd name="T3" fmla="*/ 182 h 569"/>
              <a:gd name="T4" fmla="*/ 434 w 452"/>
              <a:gd name="T5" fmla="*/ 140 h 569"/>
              <a:gd name="T6" fmla="*/ 414 w 452"/>
              <a:gd name="T7" fmla="*/ 100 h 569"/>
              <a:gd name="T8" fmla="*/ 386 w 452"/>
              <a:gd name="T9" fmla="*/ 68 h 569"/>
              <a:gd name="T10" fmla="*/ 352 w 452"/>
              <a:gd name="T11" fmla="*/ 40 h 569"/>
              <a:gd name="T12" fmla="*/ 314 w 452"/>
              <a:gd name="T13" fmla="*/ 18 h 569"/>
              <a:gd name="T14" fmla="*/ 272 w 452"/>
              <a:gd name="T15" fmla="*/ 6 h 569"/>
              <a:gd name="T16" fmla="*/ 226 w 452"/>
              <a:gd name="T17" fmla="*/ 0 h 569"/>
              <a:gd name="T18" fmla="*/ 202 w 452"/>
              <a:gd name="T19" fmla="*/ 2 h 569"/>
              <a:gd name="T20" fmla="*/ 158 w 452"/>
              <a:gd name="T21" fmla="*/ 12 h 569"/>
              <a:gd name="T22" fmla="*/ 118 w 452"/>
              <a:gd name="T23" fmla="*/ 28 h 569"/>
              <a:gd name="T24" fmla="*/ 82 w 452"/>
              <a:gd name="T25" fmla="*/ 52 h 569"/>
              <a:gd name="T26" fmla="*/ 52 w 452"/>
              <a:gd name="T27" fmla="*/ 84 h 569"/>
              <a:gd name="T28" fmla="*/ 28 w 452"/>
              <a:gd name="T29" fmla="*/ 120 h 569"/>
              <a:gd name="T30" fmla="*/ 10 w 452"/>
              <a:gd name="T31" fmla="*/ 160 h 569"/>
              <a:gd name="T32" fmla="*/ 2 w 452"/>
              <a:gd name="T33" fmla="*/ 204 h 569"/>
              <a:gd name="T34" fmla="*/ 0 w 452"/>
              <a:gd name="T35" fmla="*/ 228 h 569"/>
              <a:gd name="T36" fmla="*/ 4 w 452"/>
              <a:gd name="T37" fmla="*/ 268 h 569"/>
              <a:gd name="T38" fmla="*/ 14 w 452"/>
              <a:gd name="T39" fmla="*/ 306 h 569"/>
              <a:gd name="T40" fmla="*/ 30 w 452"/>
              <a:gd name="T41" fmla="*/ 340 h 569"/>
              <a:gd name="T42" fmla="*/ 52 w 452"/>
              <a:gd name="T43" fmla="*/ 372 h 569"/>
              <a:gd name="T44" fmla="*/ 80 w 452"/>
              <a:gd name="T45" fmla="*/ 400 h 569"/>
              <a:gd name="T46" fmla="*/ 110 w 452"/>
              <a:gd name="T47" fmla="*/ 422 h 569"/>
              <a:gd name="T48" fmla="*/ 146 w 452"/>
              <a:gd name="T49" fmla="*/ 438 h 569"/>
              <a:gd name="T50" fmla="*/ 182 w 452"/>
              <a:gd name="T51" fmla="*/ 450 h 569"/>
              <a:gd name="T52" fmla="*/ 270 w 452"/>
              <a:gd name="T53" fmla="*/ 450 h 569"/>
              <a:gd name="T54" fmla="*/ 288 w 452"/>
              <a:gd name="T55" fmla="*/ 444 h 569"/>
              <a:gd name="T56" fmla="*/ 324 w 452"/>
              <a:gd name="T57" fmla="*/ 430 h 569"/>
              <a:gd name="T58" fmla="*/ 358 w 452"/>
              <a:gd name="T59" fmla="*/ 410 h 569"/>
              <a:gd name="T60" fmla="*/ 386 w 452"/>
              <a:gd name="T61" fmla="*/ 386 h 569"/>
              <a:gd name="T62" fmla="*/ 412 w 452"/>
              <a:gd name="T63" fmla="*/ 356 h 569"/>
              <a:gd name="T64" fmla="*/ 430 w 452"/>
              <a:gd name="T65" fmla="*/ 324 h 569"/>
              <a:gd name="T66" fmla="*/ 444 w 452"/>
              <a:gd name="T67" fmla="*/ 286 h 569"/>
              <a:gd name="T68" fmla="*/ 452 w 452"/>
              <a:gd name="T69" fmla="*/ 248 h 569"/>
              <a:gd name="T70" fmla="*/ 452 w 452"/>
              <a:gd name="T71" fmla="*/ 228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52" h="569">
                <a:moveTo>
                  <a:pt x="452" y="228"/>
                </a:moveTo>
                <a:lnTo>
                  <a:pt x="452" y="228"/>
                </a:lnTo>
                <a:lnTo>
                  <a:pt x="452" y="204"/>
                </a:lnTo>
                <a:lnTo>
                  <a:pt x="448" y="182"/>
                </a:lnTo>
                <a:lnTo>
                  <a:pt x="442" y="160"/>
                </a:lnTo>
                <a:lnTo>
                  <a:pt x="434" y="140"/>
                </a:lnTo>
                <a:lnTo>
                  <a:pt x="424" y="120"/>
                </a:lnTo>
                <a:lnTo>
                  <a:pt x="414" y="100"/>
                </a:lnTo>
                <a:lnTo>
                  <a:pt x="400" y="84"/>
                </a:lnTo>
                <a:lnTo>
                  <a:pt x="386" y="68"/>
                </a:lnTo>
                <a:lnTo>
                  <a:pt x="370" y="52"/>
                </a:lnTo>
                <a:lnTo>
                  <a:pt x="352" y="40"/>
                </a:lnTo>
                <a:lnTo>
                  <a:pt x="334" y="28"/>
                </a:lnTo>
                <a:lnTo>
                  <a:pt x="314" y="18"/>
                </a:lnTo>
                <a:lnTo>
                  <a:pt x="294" y="12"/>
                </a:lnTo>
                <a:lnTo>
                  <a:pt x="272" y="6"/>
                </a:lnTo>
                <a:lnTo>
                  <a:pt x="250" y="2"/>
                </a:lnTo>
                <a:lnTo>
                  <a:pt x="226" y="0"/>
                </a:lnTo>
                <a:lnTo>
                  <a:pt x="226" y="0"/>
                </a:lnTo>
                <a:lnTo>
                  <a:pt x="202" y="2"/>
                </a:lnTo>
                <a:lnTo>
                  <a:pt x="180" y="6"/>
                </a:lnTo>
                <a:lnTo>
                  <a:pt x="158" y="12"/>
                </a:lnTo>
                <a:lnTo>
                  <a:pt x="138" y="18"/>
                </a:lnTo>
                <a:lnTo>
                  <a:pt x="118" y="28"/>
                </a:lnTo>
                <a:lnTo>
                  <a:pt x="100" y="40"/>
                </a:lnTo>
                <a:lnTo>
                  <a:pt x="82" y="52"/>
                </a:lnTo>
                <a:lnTo>
                  <a:pt x="66" y="68"/>
                </a:lnTo>
                <a:lnTo>
                  <a:pt x="52" y="84"/>
                </a:lnTo>
                <a:lnTo>
                  <a:pt x="38" y="100"/>
                </a:lnTo>
                <a:lnTo>
                  <a:pt x="28" y="120"/>
                </a:lnTo>
                <a:lnTo>
                  <a:pt x="18" y="140"/>
                </a:lnTo>
                <a:lnTo>
                  <a:pt x="10" y="160"/>
                </a:lnTo>
                <a:lnTo>
                  <a:pt x="4" y="182"/>
                </a:lnTo>
                <a:lnTo>
                  <a:pt x="2" y="204"/>
                </a:lnTo>
                <a:lnTo>
                  <a:pt x="0" y="228"/>
                </a:lnTo>
                <a:lnTo>
                  <a:pt x="0" y="228"/>
                </a:lnTo>
                <a:lnTo>
                  <a:pt x="0" y="248"/>
                </a:lnTo>
                <a:lnTo>
                  <a:pt x="4" y="268"/>
                </a:lnTo>
                <a:lnTo>
                  <a:pt x="8" y="286"/>
                </a:lnTo>
                <a:lnTo>
                  <a:pt x="14" y="306"/>
                </a:lnTo>
                <a:lnTo>
                  <a:pt x="22" y="324"/>
                </a:lnTo>
                <a:lnTo>
                  <a:pt x="30" y="340"/>
                </a:lnTo>
                <a:lnTo>
                  <a:pt x="40" y="356"/>
                </a:lnTo>
                <a:lnTo>
                  <a:pt x="52" y="372"/>
                </a:lnTo>
                <a:lnTo>
                  <a:pt x="66" y="386"/>
                </a:lnTo>
                <a:lnTo>
                  <a:pt x="80" y="400"/>
                </a:lnTo>
                <a:lnTo>
                  <a:pt x="94" y="410"/>
                </a:lnTo>
                <a:lnTo>
                  <a:pt x="110" y="422"/>
                </a:lnTo>
                <a:lnTo>
                  <a:pt x="128" y="430"/>
                </a:lnTo>
                <a:lnTo>
                  <a:pt x="146" y="438"/>
                </a:lnTo>
                <a:lnTo>
                  <a:pt x="164" y="444"/>
                </a:lnTo>
                <a:lnTo>
                  <a:pt x="182" y="450"/>
                </a:lnTo>
                <a:lnTo>
                  <a:pt x="226" y="569"/>
                </a:lnTo>
                <a:lnTo>
                  <a:pt x="270" y="450"/>
                </a:lnTo>
                <a:lnTo>
                  <a:pt x="270" y="450"/>
                </a:lnTo>
                <a:lnTo>
                  <a:pt x="288" y="444"/>
                </a:lnTo>
                <a:lnTo>
                  <a:pt x="308" y="438"/>
                </a:lnTo>
                <a:lnTo>
                  <a:pt x="324" y="430"/>
                </a:lnTo>
                <a:lnTo>
                  <a:pt x="342" y="422"/>
                </a:lnTo>
                <a:lnTo>
                  <a:pt x="358" y="410"/>
                </a:lnTo>
                <a:lnTo>
                  <a:pt x="372" y="400"/>
                </a:lnTo>
                <a:lnTo>
                  <a:pt x="386" y="386"/>
                </a:lnTo>
                <a:lnTo>
                  <a:pt x="400" y="372"/>
                </a:lnTo>
                <a:lnTo>
                  <a:pt x="412" y="356"/>
                </a:lnTo>
                <a:lnTo>
                  <a:pt x="422" y="340"/>
                </a:lnTo>
                <a:lnTo>
                  <a:pt x="430" y="324"/>
                </a:lnTo>
                <a:lnTo>
                  <a:pt x="438" y="306"/>
                </a:lnTo>
                <a:lnTo>
                  <a:pt x="444" y="286"/>
                </a:lnTo>
                <a:lnTo>
                  <a:pt x="448" y="268"/>
                </a:lnTo>
                <a:lnTo>
                  <a:pt x="452" y="248"/>
                </a:lnTo>
                <a:lnTo>
                  <a:pt x="452" y="228"/>
                </a:lnTo>
                <a:lnTo>
                  <a:pt x="452" y="228"/>
                </a:lnTo>
                <a:close/>
              </a:path>
            </a:pathLst>
          </a:custGeom>
          <a:solidFill>
            <a:schemeClr val="accent4"/>
          </a:solidFill>
          <a:ln>
            <a:noFill/>
          </a:ln>
        </p:spPr>
      </p:sp>
      <p:sp>
        <p:nvSpPr>
          <p:cNvPr id="115" name="Freeform 1142"/>
          <p:cNvSpPr/>
          <p:nvPr/>
        </p:nvSpPr>
        <p:spPr bwMode="auto">
          <a:xfrm>
            <a:off x="4423410" y="2227580"/>
            <a:ext cx="322580" cy="176530"/>
          </a:xfrm>
          <a:custGeom>
            <a:avLst/>
            <a:gdLst>
              <a:gd name="T0" fmla="*/ 248 w 248"/>
              <a:gd name="T1" fmla="*/ 136 h 136"/>
              <a:gd name="T2" fmla="*/ 0 w 248"/>
              <a:gd name="T3" fmla="*/ 136 h 136"/>
              <a:gd name="T4" fmla="*/ 0 w 248"/>
              <a:gd name="T5" fmla="*/ 0 h 136"/>
              <a:gd name="T6" fmla="*/ 84 w 248"/>
              <a:gd name="T7" fmla="*/ 74 h 136"/>
              <a:gd name="T8" fmla="*/ 130 w 248"/>
              <a:gd name="T9" fmla="*/ 46 h 136"/>
              <a:gd name="T10" fmla="*/ 248 w 248"/>
              <a:gd name="T11" fmla="*/ 136 h 136"/>
            </a:gdLst>
            <a:ahLst/>
            <a:cxnLst>
              <a:cxn ang="0">
                <a:pos x="T0" y="T1"/>
              </a:cxn>
              <a:cxn ang="0">
                <a:pos x="T2" y="T3"/>
              </a:cxn>
              <a:cxn ang="0">
                <a:pos x="T4" y="T5"/>
              </a:cxn>
              <a:cxn ang="0">
                <a:pos x="T6" y="T7"/>
              </a:cxn>
              <a:cxn ang="0">
                <a:pos x="T8" y="T9"/>
              </a:cxn>
              <a:cxn ang="0">
                <a:pos x="T10" y="T11"/>
              </a:cxn>
            </a:cxnLst>
            <a:rect l="0" t="0" r="r" b="b"/>
            <a:pathLst>
              <a:path w="248" h="136">
                <a:moveTo>
                  <a:pt x="248" y="136"/>
                </a:moveTo>
                <a:lnTo>
                  <a:pt x="0" y="136"/>
                </a:lnTo>
                <a:lnTo>
                  <a:pt x="0" y="0"/>
                </a:lnTo>
                <a:lnTo>
                  <a:pt x="84" y="74"/>
                </a:lnTo>
                <a:lnTo>
                  <a:pt x="130" y="46"/>
                </a:lnTo>
                <a:lnTo>
                  <a:pt x="248" y="136"/>
                </a:lnTo>
                <a:close/>
              </a:path>
            </a:pathLst>
          </a:custGeom>
          <a:solidFill>
            <a:schemeClr val="bg1"/>
          </a:solidFill>
          <a:ln>
            <a:noFill/>
          </a:ln>
        </p:spPr>
      </p:sp>
      <p:sp>
        <p:nvSpPr>
          <p:cNvPr id="116" name="Freeform 1143"/>
          <p:cNvSpPr/>
          <p:nvPr/>
        </p:nvSpPr>
        <p:spPr bwMode="auto">
          <a:xfrm>
            <a:off x="4454525" y="2216785"/>
            <a:ext cx="244475" cy="117475"/>
          </a:xfrm>
          <a:custGeom>
            <a:avLst/>
            <a:gdLst>
              <a:gd name="T0" fmla="*/ 188 w 188"/>
              <a:gd name="T1" fmla="*/ 86 h 90"/>
              <a:gd name="T2" fmla="*/ 184 w 188"/>
              <a:gd name="T3" fmla="*/ 66 h 90"/>
              <a:gd name="T4" fmla="*/ 184 w 188"/>
              <a:gd name="T5" fmla="*/ 66 h 90"/>
              <a:gd name="T6" fmla="*/ 182 w 188"/>
              <a:gd name="T7" fmla="*/ 62 h 90"/>
              <a:gd name="T8" fmla="*/ 178 w 188"/>
              <a:gd name="T9" fmla="*/ 64 h 90"/>
              <a:gd name="T10" fmla="*/ 176 w 188"/>
              <a:gd name="T11" fmla="*/ 66 h 90"/>
              <a:gd name="T12" fmla="*/ 176 w 188"/>
              <a:gd name="T13" fmla="*/ 66 h 90"/>
              <a:gd name="T14" fmla="*/ 176 w 188"/>
              <a:gd name="T15" fmla="*/ 68 h 90"/>
              <a:gd name="T16" fmla="*/ 176 w 188"/>
              <a:gd name="T17" fmla="*/ 74 h 90"/>
              <a:gd name="T18" fmla="*/ 108 w 188"/>
              <a:gd name="T19" fmla="*/ 22 h 90"/>
              <a:gd name="T20" fmla="*/ 108 w 188"/>
              <a:gd name="T21" fmla="*/ 22 h 90"/>
              <a:gd name="T22" fmla="*/ 104 w 188"/>
              <a:gd name="T23" fmla="*/ 22 h 90"/>
              <a:gd name="T24" fmla="*/ 62 w 188"/>
              <a:gd name="T25" fmla="*/ 46 h 90"/>
              <a:gd name="T26" fmla="*/ 62 w 188"/>
              <a:gd name="T27" fmla="*/ 46 h 90"/>
              <a:gd name="T28" fmla="*/ 60 w 188"/>
              <a:gd name="T29" fmla="*/ 46 h 90"/>
              <a:gd name="T30" fmla="*/ 58 w 188"/>
              <a:gd name="T31" fmla="*/ 46 h 90"/>
              <a:gd name="T32" fmla="*/ 6 w 188"/>
              <a:gd name="T33" fmla="*/ 0 h 90"/>
              <a:gd name="T34" fmla="*/ 6 w 188"/>
              <a:gd name="T35" fmla="*/ 0 h 90"/>
              <a:gd name="T36" fmla="*/ 2 w 188"/>
              <a:gd name="T37" fmla="*/ 0 h 90"/>
              <a:gd name="T38" fmla="*/ 0 w 188"/>
              <a:gd name="T39" fmla="*/ 2 h 90"/>
              <a:gd name="T40" fmla="*/ 0 w 188"/>
              <a:gd name="T41" fmla="*/ 2 h 90"/>
              <a:gd name="T42" fmla="*/ 2 w 188"/>
              <a:gd name="T43" fmla="*/ 4 h 90"/>
              <a:gd name="T44" fmla="*/ 58 w 188"/>
              <a:gd name="T45" fmla="*/ 54 h 90"/>
              <a:gd name="T46" fmla="*/ 58 w 188"/>
              <a:gd name="T47" fmla="*/ 54 h 90"/>
              <a:gd name="T48" fmla="*/ 58 w 188"/>
              <a:gd name="T49" fmla="*/ 54 h 90"/>
              <a:gd name="T50" fmla="*/ 60 w 188"/>
              <a:gd name="T51" fmla="*/ 54 h 90"/>
              <a:gd name="T52" fmla="*/ 104 w 188"/>
              <a:gd name="T53" fmla="*/ 30 h 90"/>
              <a:gd name="T54" fmla="*/ 104 w 188"/>
              <a:gd name="T55" fmla="*/ 30 h 90"/>
              <a:gd name="T56" fmla="*/ 108 w 188"/>
              <a:gd name="T57" fmla="*/ 30 h 90"/>
              <a:gd name="T58" fmla="*/ 172 w 188"/>
              <a:gd name="T59" fmla="*/ 80 h 90"/>
              <a:gd name="T60" fmla="*/ 166 w 188"/>
              <a:gd name="T61" fmla="*/ 78 h 90"/>
              <a:gd name="T62" fmla="*/ 166 w 188"/>
              <a:gd name="T63" fmla="*/ 78 h 90"/>
              <a:gd name="T64" fmla="*/ 164 w 188"/>
              <a:gd name="T65" fmla="*/ 80 h 90"/>
              <a:gd name="T66" fmla="*/ 162 w 188"/>
              <a:gd name="T67" fmla="*/ 82 h 90"/>
              <a:gd name="T68" fmla="*/ 162 w 188"/>
              <a:gd name="T69" fmla="*/ 82 h 90"/>
              <a:gd name="T70" fmla="*/ 160 w 188"/>
              <a:gd name="T71" fmla="*/ 86 h 90"/>
              <a:gd name="T72" fmla="*/ 164 w 188"/>
              <a:gd name="T73" fmla="*/ 88 h 90"/>
              <a:gd name="T74" fmla="*/ 184 w 188"/>
              <a:gd name="T75" fmla="*/ 90 h 90"/>
              <a:gd name="T76" fmla="*/ 184 w 188"/>
              <a:gd name="T77" fmla="*/ 90 h 90"/>
              <a:gd name="T78" fmla="*/ 188 w 188"/>
              <a:gd name="T79" fmla="*/ 90 h 90"/>
              <a:gd name="T80" fmla="*/ 188 w 188"/>
              <a:gd name="T81" fmla="*/ 86 h 90"/>
              <a:gd name="T82" fmla="*/ 188 w 188"/>
              <a:gd name="T83" fmla="*/ 8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8" h="90">
                <a:moveTo>
                  <a:pt x="188" y="86"/>
                </a:moveTo>
                <a:lnTo>
                  <a:pt x="184" y="66"/>
                </a:lnTo>
                <a:lnTo>
                  <a:pt x="184" y="66"/>
                </a:lnTo>
                <a:lnTo>
                  <a:pt x="182" y="62"/>
                </a:lnTo>
                <a:lnTo>
                  <a:pt x="178" y="64"/>
                </a:lnTo>
                <a:lnTo>
                  <a:pt x="176" y="66"/>
                </a:lnTo>
                <a:lnTo>
                  <a:pt x="176" y="66"/>
                </a:lnTo>
                <a:lnTo>
                  <a:pt x="176" y="68"/>
                </a:lnTo>
                <a:lnTo>
                  <a:pt x="176" y="74"/>
                </a:lnTo>
                <a:lnTo>
                  <a:pt x="108" y="22"/>
                </a:lnTo>
                <a:lnTo>
                  <a:pt x="108" y="22"/>
                </a:lnTo>
                <a:lnTo>
                  <a:pt x="104" y="22"/>
                </a:lnTo>
                <a:lnTo>
                  <a:pt x="62" y="46"/>
                </a:lnTo>
                <a:lnTo>
                  <a:pt x="62" y="46"/>
                </a:lnTo>
                <a:lnTo>
                  <a:pt x="60" y="46"/>
                </a:lnTo>
                <a:lnTo>
                  <a:pt x="58" y="46"/>
                </a:lnTo>
                <a:lnTo>
                  <a:pt x="6" y="0"/>
                </a:lnTo>
                <a:lnTo>
                  <a:pt x="6" y="0"/>
                </a:lnTo>
                <a:lnTo>
                  <a:pt x="2" y="0"/>
                </a:lnTo>
                <a:lnTo>
                  <a:pt x="0" y="2"/>
                </a:lnTo>
                <a:lnTo>
                  <a:pt x="0" y="2"/>
                </a:lnTo>
                <a:lnTo>
                  <a:pt x="2" y="4"/>
                </a:lnTo>
                <a:lnTo>
                  <a:pt x="58" y="54"/>
                </a:lnTo>
                <a:lnTo>
                  <a:pt x="58" y="54"/>
                </a:lnTo>
                <a:lnTo>
                  <a:pt x="58" y="54"/>
                </a:lnTo>
                <a:lnTo>
                  <a:pt x="60" y="54"/>
                </a:lnTo>
                <a:lnTo>
                  <a:pt x="104" y="30"/>
                </a:lnTo>
                <a:lnTo>
                  <a:pt x="104" y="30"/>
                </a:lnTo>
                <a:lnTo>
                  <a:pt x="108" y="30"/>
                </a:lnTo>
                <a:lnTo>
                  <a:pt x="172" y="80"/>
                </a:lnTo>
                <a:lnTo>
                  <a:pt x="166" y="78"/>
                </a:lnTo>
                <a:lnTo>
                  <a:pt x="166" y="78"/>
                </a:lnTo>
                <a:lnTo>
                  <a:pt x="164" y="80"/>
                </a:lnTo>
                <a:lnTo>
                  <a:pt x="162" y="82"/>
                </a:lnTo>
                <a:lnTo>
                  <a:pt x="162" y="82"/>
                </a:lnTo>
                <a:lnTo>
                  <a:pt x="160" y="86"/>
                </a:lnTo>
                <a:lnTo>
                  <a:pt x="164" y="88"/>
                </a:lnTo>
                <a:lnTo>
                  <a:pt x="184" y="90"/>
                </a:lnTo>
                <a:lnTo>
                  <a:pt x="184" y="90"/>
                </a:lnTo>
                <a:lnTo>
                  <a:pt x="188" y="90"/>
                </a:lnTo>
                <a:lnTo>
                  <a:pt x="188" y="86"/>
                </a:lnTo>
                <a:lnTo>
                  <a:pt x="188" y="86"/>
                </a:lnTo>
                <a:close/>
              </a:path>
            </a:pathLst>
          </a:custGeom>
          <a:solidFill>
            <a:schemeClr val="bg1"/>
          </a:solidFill>
          <a:ln>
            <a:noFill/>
          </a:ln>
        </p:spPr>
      </p:sp>
      <p:sp>
        <p:nvSpPr>
          <p:cNvPr id="117" name="Freeform 1144"/>
          <p:cNvSpPr/>
          <p:nvPr/>
        </p:nvSpPr>
        <p:spPr bwMode="auto">
          <a:xfrm>
            <a:off x="4400550" y="2208530"/>
            <a:ext cx="356235" cy="218440"/>
          </a:xfrm>
          <a:custGeom>
            <a:avLst/>
            <a:gdLst>
              <a:gd name="T0" fmla="*/ 270 w 274"/>
              <a:gd name="T1" fmla="*/ 168 h 168"/>
              <a:gd name="T2" fmla="*/ 6 w 274"/>
              <a:gd name="T3" fmla="*/ 168 h 168"/>
              <a:gd name="T4" fmla="*/ 6 w 274"/>
              <a:gd name="T5" fmla="*/ 168 h 168"/>
              <a:gd name="T6" fmla="*/ 2 w 274"/>
              <a:gd name="T7" fmla="*/ 166 h 168"/>
              <a:gd name="T8" fmla="*/ 0 w 274"/>
              <a:gd name="T9" fmla="*/ 162 h 168"/>
              <a:gd name="T10" fmla="*/ 0 w 274"/>
              <a:gd name="T11" fmla="*/ 4 h 168"/>
              <a:gd name="T12" fmla="*/ 0 w 274"/>
              <a:gd name="T13" fmla="*/ 4 h 168"/>
              <a:gd name="T14" fmla="*/ 2 w 274"/>
              <a:gd name="T15" fmla="*/ 2 h 168"/>
              <a:gd name="T16" fmla="*/ 4 w 274"/>
              <a:gd name="T17" fmla="*/ 0 h 168"/>
              <a:gd name="T18" fmla="*/ 4 w 274"/>
              <a:gd name="T19" fmla="*/ 0 h 168"/>
              <a:gd name="T20" fmla="*/ 8 w 274"/>
              <a:gd name="T21" fmla="*/ 2 h 168"/>
              <a:gd name="T22" fmla="*/ 10 w 274"/>
              <a:gd name="T23" fmla="*/ 4 h 168"/>
              <a:gd name="T24" fmla="*/ 10 w 274"/>
              <a:gd name="T25" fmla="*/ 158 h 168"/>
              <a:gd name="T26" fmla="*/ 270 w 274"/>
              <a:gd name="T27" fmla="*/ 158 h 168"/>
              <a:gd name="T28" fmla="*/ 270 w 274"/>
              <a:gd name="T29" fmla="*/ 158 h 168"/>
              <a:gd name="T30" fmla="*/ 274 w 274"/>
              <a:gd name="T31" fmla="*/ 160 h 168"/>
              <a:gd name="T32" fmla="*/ 274 w 274"/>
              <a:gd name="T33" fmla="*/ 162 h 168"/>
              <a:gd name="T34" fmla="*/ 274 w 274"/>
              <a:gd name="T35" fmla="*/ 162 h 168"/>
              <a:gd name="T36" fmla="*/ 274 w 274"/>
              <a:gd name="T37" fmla="*/ 166 h 168"/>
              <a:gd name="T38" fmla="*/ 270 w 274"/>
              <a:gd name="T39" fmla="*/ 168 h 168"/>
              <a:gd name="T40" fmla="*/ 270 w 274"/>
              <a:gd name="T41"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4" h="168">
                <a:moveTo>
                  <a:pt x="270" y="168"/>
                </a:moveTo>
                <a:lnTo>
                  <a:pt x="6" y="168"/>
                </a:lnTo>
                <a:lnTo>
                  <a:pt x="6" y="168"/>
                </a:lnTo>
                <a:lnTo>
                  <a:pt x="2" y="166"/>
                </a:lnTo>
                <a:lnTo>
                  <a:pt x="0" y="162"/>
                </a:lnTo>
                <a:lnTo>
                  <a:pt x="0" y="4"/>
                </a:lnTo>
                <a:lnTo>
                  <a:pt x="0" y="4"/>
                </a:lnTo>
                <a:lnTo>
                  <a:pt x="2" y="2"/>
                </a:lnTo>
                <a:lnTo>
                  <a:pt x="4" y="0"/>
                </a:lnTo>
                <a:lnTo>
                  <a:pt x="4" y="0"/>
                </a:lnTo>
                <a:lnTo>
                  <a:pt x="8" y="2"/>
                </a:lnTo>
                <a:lnTo>
                  <a:pt x="10" y="4"/>
                </a:lnTo>
                <a:lnTo>
                  <a:pt x="10" y="158"/>
                </a:lnTo>
                <a:lnTo>
                  <a:pt x="270" y="158"/>
                </a:lnTo>
                <a:lnTo>
                  <a:pt x="270" y="158"/>
                </a:lnTo>
                <a:lnTo>
                  <a:pt x="274" y="160"/>
                </a:lnTo>
                <a:lnTo>
                  <a:pt x="274" y="162"/>
                </a:lnTo>
                <a:lnTo>
                  <a:pt x="274" y="162"/>
                </a:lnTo>
                <a:lnTo>
                  <a:pt x="274" y="166"/>
                </a:lnTo>
                <a:lnTo>
                  <a:pt x="270" y="168"/>
                </a:lnTo>
                <a:lnTo>
                  <a:pt x="270" y="168"/>
                </a:lnTo>
                <a:close/>
              </a:path>
            </a:pathLst>
          </a:custGeom>
          <a:solidFill>
            <a:schemeClr val="bg1"/>
          </a:solidFill>
          <a:ln>
            <a:noFill/>
          </a:ln>
        </p:spPr>
      </p:sp>
      <p:sp>
        <p:nvSpPr>
          <p:cNvPr id="118" name="Freeform 1120"/>
          <p:cNvSpPr/>
          <p:nvPr/>
        </p:nvSpPr>
        <p:spPr bwMode="auto">
          <a:xfrm>
            <a:off x="5250815" y="2172970"/>
            <a:ext cx="588645" cy="667385"/>
          </a:xfrm>
          <a:custGeom>
            <a:avLst/>
            <a:gdLst>
              <a:gd name="T0" fmla="*/ 36 w 452"/>
              <a:gd name="T1" fmla="*/ 104 h 513"/>
              <a:gd name="T2" fmla="*/ 64 w 452"/>
              <a:gd name="T3" fmla="*/ 68 h 513"/>
              <a:gd name="T4" fmla="*/ 98 w 452"/>
              <a:gd name="T5" fmla="*/ 40 h 513"/>
              <a:gd name="T6" fmla="*/ 136 w 452"/>
              <a:gd name="T7" fmla="*/ 20 h 513"/>
              <a:gd name="T8" fmla="*/ 178 w 452"/>
              <a:gd name="T9" fmla="*/ 6 h 513"/>
              <a:gd name="T10" fmla="*/ 222 w 452"/>
              <a:gd name="T11" fmla="*/ 0 h 513"/>
              <a:gd name="T12" fmla="*/ 264 w 452"/>
              <a:gd name="T13" fmla="*/ 4 h 513"/>
              <a:gd name="T14" fmla="*/ 308 w 452"/>
              <a:gd name="T15" fmla="*/ 16 h 513"/>
              <a:gd name="T16" fmla="*/ 348 w 452"/>
              <a:gd name="T17" fmla="*/ 38 h 513"/>
              <a:gd name="T18" fmla="*/ 368 w 452"/>
              <a:gd name="T19" fmla="*/ 50 h 513"/>
              <a:gd name="T20" fmla="*/ 400 w 452"/>
              <a:gd name="T21" fmla="*/ 82 h 513"/>
              <a:gd name="T22" fmla="*/ 424 w 452"/>
              <a:gd name="T23" fmla="*/ 118 h 513"/>
              <a:gd name="T24" fmla="*/ 442 w 452"/>
              <a:gd name="T25" fmla="*/ 158 h 513"/>
              <a:gd name="T26" fmla="*/ 450 w 452"/>
              <a:gd name="T27" fmla="*/ 200 h 513"/>
              <a:gd name="T28" fmla="*/ 452 w 452"/>
              <a:gd name="T29" fmla="*/ 244 h 513"/>
              <a:gd name="T30" fmla="*/ 444 w 452"/>
              <a:gd name="T31" fmla="*/ 288 h 513"/>
              <a:gd name="T32" fmla="*/ 428 w 452"/>
              <a:gd name="T33" fmla="*/ 330 h 513"/>
              <a:gd name="T34" fmla="*/ 416 w 452"/>
              <a:gd name="T35" fmla="*/ 350 h 513"/>
              <a:gd name="T36" fmla="*/ 390 w 452"/>
              <a:gd name="T37" fmla="*/ 382 h 513"/>
              <a:gd name="T38" fmla="*/ 362 w 452"/>
              <a:gd name="T39" fmla="*/ 408 h 513"/>
              <a:gd name="T40" fmla="*/ 328 w 452"/>
              <a:gd name="T41" fmla="*/ 428 h 513"/>
              <a:gd name="T42" fmla="*/ 292 w 452"/>
              <a:gd name="T43" fmla="*/ 443 h 513"/>
              <a:gd name="T44" fmla="*/ 256 w 452"/>
              <a:gd name="T45" fmla="*/ 453 h 513"/>
              <a:gd name="T46" fmla="*/ 218 w 452"/>
              <a:gd name="T47" fmla="*/ 455 h 513"/>
              <a:gd name="T48" fmla="*/ 180 w 452"/>
              <a:gd name="T49" fmla="*/ 449 h 513"/>
              <a:gd name="T50" fmla="*/ 142 w 452"/>
              <a:gd name="T51" fmla="*/ 437 h 513"/>
              <a:gd name="T52" fmla="*/ 68 w 452"/>
              <a:gd name="T53" fmla="*/ 390 h 513"/>
              <a:gd name="T54" fmla="*/ 56 w 452"/>
              <a:gd name="T55" fmla="*/ 376 h 513"/>
              <a:gd name="T56" fmla="*/ 32 w 452"/>
              <a:gd name="T57" fmla="*/ 344 h 513"/>
              <a:gd name="T58" fmla="*/ 16 w 452"/>
              <a:gd name="T59" fmla="*/ 310 h 513"/>
              <a:gd name="T60" fmla="*/ 4 w 452"/>
              <a:gd name="T61" fmla="*/ 274 h 513"/>
              <a:gd name="T62" fmla="*/ 0 w 452"/>
              <a:gd name="T63" fmla="*/ 236 h 513"/>
              <a:gd name="T64" fmla="*/ 2 w 452"/>
              <a:gd name="T65" fmla="*/ 196 h 513"/>
              <a:gd name="T66" fmla="*/ 10 w 452"/>
              <a:gd name="T67" fmla="*/ 158 h 513"/>
              <a:gd name="T68" fmla="*/ 26 w 452"/>
              <a:gd name="T69" fmla="*/ 122 h 513"/>
              <a:gd name="T70" fmla="*/ 36 w 452"/>
              <a:gd name="T71" fmla="*/ 104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52" h="513">
                <a:moveTo>
                  <a:pt x="36" y="104"/>
                </a:moveTo>
                <a:lnTo>
                  <a:pt x="36" y="104"/>
                </a:lnTo>
                <a:lnTo>
                  <a:pt x="50" y="86"/>
                </a:lnTo>
                <a:lnTo>
                  <a:pt x="64" y="68"/>
                </a:lnTo>
                <a:lnTo>
                  <a:pt x="80" y="54"/>
                </a:lnTo>
                <a:lnTo>
                  <a:pt x="98" y="40"/>
                </a:lnTo>
                <a:lnTo>
                  <a:pt x="118" y="28"/>
                </a:lnTo>
                <a:lnTo>
                  <a:pt x="136" y="20"/>
                </a:lnTo>
                <a:lnTo>
                  <a:pt x="158" y="12"/>
                </a:lnTo>
                <a:lnTo>
                  <a:pt x="178" y="6"/>
                </a:lnTo>
                <a:lnTo>
                  <a:pt x="200" y="2"/>
                </a:lnTo>
                <a:lnTo>
                  <a:pt x="222" y="0"/>
                </a:lnTo>
                <a:lnTo>
                  <a:pt x="242" y="2"/>
                </a:lnTo>
                <a:lnTo>
                  <a:pt x="264" y="4"/>
                </a:lnTo>
                <a:lnTo>
                  <a:pt x="286" y="10"/>
                </a:lnTo>
                <a:lnTo>
                  <a:pt x="308" y="16"/>
                </a:lnTo>
                <a:lnTo>
                  <a:pt x="328" y="26"/>
                </a:lnTo>
                <a:lnTo>
                  <a:pt x="348" y="38"/>
                </a:lnTo>
                <a:lnTo>
                  <a:pt x="348" y="38"/>
                </a:lnTo>
                <a:lnTo>
                  <a:pt x="368" y="50"/>
                </a:lnTo>
                <a:lnTo>
                  <a:pt x="384" y="66"/>
                </a:lnTo>
                <a:lnTo>
                  <a:pt x="400" y="82"/>
                </a:lnTo>
                <a:lnTo>
                  <a:pt x="412" y="100"/>
                </a:lnTo>
                <a:lnTo>
                  <a:pt x="424" y="118"/>
                </a:lnTo>
                <a:lnTo>
                  <a:pt x="434" y="138"/>
                </a:lnTo>
                <a:lnTo>
                  <a:pt x="442" y="158"/>
                </a:lnTo>
                <a:lnTo>
                  <a:pt x="446" y="180"/>
                </a:lnTo>
                <a:lnTo>
                  <a:pt x="450" y="200"/>
                </a:lnTo>
                <a:lnTo>
                  <a:pt x="452" y="222"/>
                </a:lnTo>
                <a:lnTo>
                  <a:pt x="452" y="244"/>
                </a:lnTo>
                <a:lnTo>
                  <a:pt x="448" y="266"/>
                </a:lnTo>
                <a:lnTo>
                  <a:pt x="444" y="288"/>
                </a:lnTo>
                <a:lnTo>
                  <a:pt x="436" y="310"/>
                </a:lnTo>
                <a:lnTo>
                  <a:pt x="428" y="330"/>
                </a:lnTo>
                <a:lnTo>
                  <a:pt x="416" y="350"/>
                </a:lnTo>
                <a:lnTo>
                  <a:pt x="416" y="350"/>
                </a:lnTo>
                <a:lnTo>
                  <a:pt x="404" y="366"/>
                </a:lnTo>
                <a:lnTo>
                  <a:pt x="390" y="382"/>
                </a:lnTo>
                <a:lnTo>
                  <a:pt x="376" y="396"/>
                </a:lnTo>
                <a:lnTo>
                  <a:pt x="362" y="408"/>
                </a:lnTo>
                <a:lnTo>
                  <a:pt x="346" y="418"/>
                </a:lnTo>
                <a:lnTo>
                  <a:pt x="328" y="428"/>
                </a:lnTo>
                <a:lnTo>
                  <a:pt x="310" y="437"/>
                </a:lnTo>
                <a:lnTo>
                  <a:pt x="292" y="443"/>
                </a:lnTo>
                <a:lnTo>
                  <a:pt x="274" y="449"/>
                </a:lnTo>
                <a:lnTo>
                  <a:pt x="256" y="453"/>
                </a:lnTo>
                <a:lnTo>
                  <a:pt x="236" y="453"/>
                </a:lnTo>
                <a:lnTo>
                  <a:pt x="218" y="455"/>
                </a:lnTo>
                <a:lnTo>
                  <a:pt x="198" y="453"/>
                </a:lnTo>
                <a:lnTo>
                  <a:pt x="180" y="449"/>
                </a:lnTo>
                <a:lnTo>
                  <a:pt x="160" y="445"/>
                </a:lnTo>
                <a:lnTo>
                  <a:pt x="142" y="437"/>
                </a:lnTo>
                <a:lnTo>
                  <a:pt x="42" y="513"/>
                </a:lnTo>
                <a:lnTo>
                  <a:pt x="68" y="390"/>
                </a:lnTo>
                <a:lnTo>
                  <a:pt x="68" y="390"/>
                </a:lnTo>
                <a:lnTo>
                  <a:pt x="56" y="376"/>
                </a:lnTo>
                <a:lnTo>
                  <a:pt x="42" y="360"/>
                </a:lnTo>
                <a:lnTo>
                  <a:pt x="32" y="344"/>
                </a:lnTo>
                <a:lnTo>
                  <a:pt x="22" y="328"/>
                </a:lnTo>
                <a:lnTo>
                  <a:pt x="16" y="310"/>
                </a:lnTo>
                <a:lnTo>
                  <a:pt x="8" y="292"/>
                </a:lnTo>
                <a:lnTo>
                  <a:pt x="4" y="274"/>
                </a:lnTo>
                <a:lnTo>
                  <a:pt x="2" y="254"/>
                </a:lnTo>
                <a:lnTo>
                  <a:pt x="0" y="236"/>
                </a:lnTo>
                <a:lnTo>
                  <a:pt x="0" y="216"/>
                </a:lnTo>
                <a:lnTo>
                  <a:pt x="2" y="196"/>
                </a:lnTo>
                <a:lnTo>
                  <a:pt x="4" y="178"/>
                </a:lnTo>
                <a:lnTo>
                  <a:pt x="10" y="158"/>
                </a:lnTo>
                <a:lnTo>
                  <a:pt x="16" y="140"/>
                </a:lnTo>
                <a:lnTo>
                  <a:pt x="26" y="122"/>
                </a:lnTo>
                <a:lnTo>
                  <a:pt x="36" y="104"/>
                </a:lnTo>
                <a:lnTo>
                  <a:pt x="36" y="104"/>
                </a:lnTo>
                <a:close/>
              </a:path>
            </a:pathLst>
          </a:custGeom>
          <a:solidFill>
            <a:schemeClr val="accent5"/>
          </a:solidFill>
          <a:ln>
            <a:noFill/>
          </a:ln>
        </p:spPr>
      </p:sp>
      <p:sp>
        <p:nvSpPr>
          <p:cNvPr id="119" name="Freeform 1148"/>
          <p:cNvSpPr>
            <a:spLocks noEditPoints="1"/>
          </p:cNvSpPr>
          <p:nvPr/>
        </p:nvSpPr>
        <p:spPr bwMode="auto">
          <a:xfrm>
            <a:off x="5393690" y="2334260"/>
            <a:ext cx="325120" cy="240030"/>
          </a:xfrm>
          <a:custGeom>
            <a:avLst/>
            <a:gdLst>
              <a:gd name="T0" fmla="*/ 240 w 250"/>
              <a:gd name="T1" fmla="*/ 184 h 184"/>
              <a:gd name="T2" fmla="*/ 10 w 250"/>
              <a:gd name="T3" fmla="*/ 184 h 184"/>
              <a:gd name="T4" fmla="*/ 10 w 250"/>
              <a:gd name="T5" fmla="*/ 184 h 184"/>
              <a:gd name="T6" fmla="*/ 6 w 250"/>
              <a:gd name="T7" fmla="*/ 184 h 184"/>
              <a:gd name="T8" fmla="*/ 2 w 250"/>
              <a:gd name="T9" fmla="*/ 182 h 184"/>
              <a:gd name="T10" fmla="*/ 0 w 250"/>
              <a:gd name="T11" fmla="*/ 180 h 184"/>
              <a:gd name="T12" fmla="*/ 0 w 250"/>
              <a:gd name="T13" fmla="*/ 176 h 184"/>
              <a:gd name="T14" fmla="*/ 0 w 250"/>
              <a:gd name="T15" fmla="*/ 8 h 184"/>
              <a:gd name="T16" fmla="*/ 0 w 250"/>
              <a:gd name="T17" fmla="*/ 8 h 184"/>
              <a:gd name="T18" fmla="*/ 0 w 250"/>
              <a:gd name="T19" fmla="*/ 6 h 184"/>
              <a:gd name="T20" fmla="*/ 2 w 250"/>
              <a:gd name="T21" fmla="*/ 2 h 184"/>
              <a:gd name="T22" fmla="*/ 6 w 250"/>
              <a:gd name="T23" fmla="*/ 0 h 184"/>
              <a:gd name="T24" fmla="*/ 10 w 250"/>
              <a:gd name="T25" fmla="*/ 0 h 184"/>
              <a:gd name="T26" fmla="*/ 240 w 250"/>
              <a:gd name="T27" fmla="*/ 0 h 184"/>
              <a:gd name="T28" fmla="*/ 240 w 250"/>
              <a:gd name="T29" fmla="*/ 0 h 184"/>
              <a:gd name="T30" fmla="*/ 244 w 250"/>
              <a:gd name="T31" fmla="*/ 0 h 184"/>
              <a:gd name="T32" fmla="*/ 246 w 250"/>
              <a:gd name="T33" fmla="*/ 2 h 184"/>
              <a:gd name="T34" fmla="*/ 248 w 250"/>
              <a:gd name="T35" fmla="*/ 6 h 184"/>
              <a:gd name="T36" fmla="*/ 250 w 250"/>
              <a:gd name="T37" fmla="*/ 8 h 184"/>
              <a:gd name="T38" fmla="*/ 250 w 250"/>
              <a:gd name="T39" fmla="*/ 176 h 184"/>
              <a:gd name="T40" fmla="*/ 250 w 250"/>
              <a:gd name="T41" fmla="*/ 176 h 184"/>
              <a:gd name="T42" fmla="*/ 248 w 250"/>
              <a:gd name="T43" fmla="*/ 180 h 184"/>
              <a:gd name="T44" fmla="*/ 246 w 250"/>
              <a:gd name="T45" fmla="*/ 182 h 184"/>
              <a:gd name="T46" fmla="*/ 244 w 250"/>
              <a:gd name="T47" fmla="*/ 184 h 184"/>
              <a:gd name="T48" fmla="*/ 240 w 250"/>
              <a:gd name="T49" fmla="*/ 184 h 184"/>
              <a:gd name="T50" fmla="*/ 240 w 250"/>
              <a:gd name="T51" fmla="*/ 184 h 184"/>
              <a:gd name="T52" fmla="*/ 16 w 250"/>
              <a:gd name="T53" fmla="*/ 14 h 184"/>
              <a:gd name="T54" fmla="*/ 16 w 250"/>
              <a:gd name="T55" fmla="*/ 154 h 184"/>
              <a:gd name="T56" fmla="*/ 234 w 250"/>
              <a:gd name="T57" fmla="*/ 154 h 184"/>
              <a:gd name="T58" fmla="*/ 234 w 250"/>
              <a:gd name="T59" fmla="*/ 14 h 184"/>
              <a:gd name="T60" fmla="*/ 16 w 250"/>
              <a:gd name="T61" fmla="*/ 1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50" h="184">
                <a:moveTo>
                  <a:pt x="240" y="184"/>
                </a:moveTo>
                <a:lnTo>
                  <a:pt x="10" y="184"/>
                </a:lnTo>
                <a:lnTo>
                  <a:pt x="10" y="184"/>
                </a:lnTo>
                <a:lnTo>
                  <a:pt x="6" y="184"/>
                </a:lnTo>
                <a:lnTo>
                  <a:pt x="2" y="182"/>
                </a:lnTo>
                <a:lnTo>
                  <a:pt x="0" y="180"/>
                </a:lnTo>
                <a:lnTo>
                  <a:pt x="0" y="176"/>
                </a:lnTo>
                <a:lnTo>
                  <a:pt x="0" y="8"/>
                </a:lnTo>
                <a:lnTo>
                  <a:pt x="0" y="8"/>
                </a:lnTo>
                <a:lnTo>
                  <a:pt x="0" y="6"/>
                </a:lnTo>
                <a:lnTo>
                  <a:pt x="2" y="2"/>
                </a:lnTo>
                <a:lnTo>
                  <a:pt x="6" y="0"/>
                </a:lnTo>
                <a:lnTo>
                  <a:pt x="10" y="0"/>
                </a:lnTo>
                <a:lnTo>
                  <a:pt x="240" y="0"/>
                </a:lnTo>
                <a:lnTo>
                  <a:pt x="240" y="0"/>
                </a:lnTo>
                <a:lnTo>
                  <a:pt x="244" y="0"/>
                </a:lnTo>
                <a:lnTo>
                  <a:pt x="246" y="2"/>
                </a:lnTo>
                <a:lnTo>
                  <a:pt x="248" y="6"/>
                </a:lnTo>
                <a:lnTo>
                  <a:pt x="250" y="8"/>
                </a:lnTo>
                <a:lnTo>
                  <a:pt x="250" y="176"/>
                </a:lnTo>
                <a:lnTo>
                  <a:pt x="250" y="176"/>
                </a:lnTo>
                <a:lnTo>
                  <a:pt x="248" y="180"/>
                </a:lnTo>
                <a:lnTo>
                  <a:pt x="246" y="182"/>
                </a:lnTo>
                <a:lnTo>
                  <a:pt x="244" y="184"/>
                </a:lnTo>
                <a:lnTo>
                  <a:pt x="240" y="184"/>
                </a:lnTo>
                <a:lnTo>
                  <a:pt x="240" y="184"/>
                </a:lnTo>
                <a:close/>
                <a:moveTo>
                  <a:pt x="16" y="14"/>
                </a:moveTo>
                <a:lnTo>
                  <a:pt x="16" y="154"/>
                </a:lnTo>
                <a:lnTo>
                  <a:pt x="234" y="154"/>
                </a:lnTo>
                <a:lnTo>
                  <a:pt x="234" y="14"/>
                </a:lnTo>
                <a:lnTo>
                  <a:pt x="16" y="14"/>
                </a:lnTo>
                <a:close/>
              </a:path>
            </a:pathLst>
          </a:custGeom>
          <a:solidFill>
            <a:schemeClr val="bg1"/>
          </a:solidFill>
          <a:ln>
            <a:noFill/>
          </a:ln>
        </p:spPr>
      </p:sp>
      <p:sp>
        <p:nvSpPr>
          <p:cNvPr id="120" name="Freeform 1149"/>
          <p:cNvSpPr/>
          <p:nvPr/>
        </p:nvSpPr>
        <p:spPr bwMode="auto">
          <a:xfrm>
            <a:off x="5520690" y="2578735"/>
            <a:ext cx="67945" cy="31115"/>
          </a:xfrm>
          <a:custGeom>
            <a:avLst/>
            <a:gdLst>
              <a:gd name="T0" fmla="*/ 52 w 52"/>
              <a:gd name="T1" fmla="*/ 24 h 24"/>
              <a:gd name="T2" fmla="*/ 2 w 52"/>
              <a:gd name="T3" fmla="*/ 24 h 24"/>
              <a:gd name="T4" fmla="*/ 2 w 52"/>
              <a:gd name="T5" fmla="*/ 24 h 24"/>
              <a:gd name="T6" fmla="*/ 0 w 52"/>
              <a:gd name="T7" fmla="*/ 24 h 24"/>
              <a:gd name="T8" fmla="*/ 4 w 52"/>
              <a:gd name="T9" fmla="*/ 0 h 24"/>
              <a:gd name="T10" fmla="*/ 4 w 52"/>
              <a:gd name="T11" fmla="*/ 0 h 24"/>
              <a:gd name="T12" fmla="*/ 48 w 52"/>
              <a:gd name="T13" fmla="*/ 0 h 24"/>
              <a:gd name="T14" fmla="*/ 50 w 52"/>
              <a:gd name="T15" fmla="*/ 0 h 24"/>
              <a:gd name="T16" fmla="*/ 52 w 52"/>
              <a:gd name="T17" fmla="*/ 24 h 24"/>
              <a:gd name="T18" fmla="*/ 52 w 52"/>
              <a:gd name="T19" fmla="*/ 24 h 24"/>
              <a:gd name="T20" fmla="*/ 52 w 52"/>
              <a:gd name="T21" fmla="*/ 24 h 24"/>
              <a:gd name="T22" fmla="*/ 52 w 52"/>
              <a:gd name="T23"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24">
                <a:moveTo>
                  <a:pt x="52" y="24"/>
                </a:moveTo>
                <a:lnTo>
                  <a:pt x="2" y="24"/>
                </a:lnTo>
                <a:lnTo>
                  <a:pt x="2" y="24"/>
                </a:lnTo>
                <a:lnTo>
                  <a:pt x="0" y="24"/>
                </a:lnTo>
                <a:lnTo>
                  <a:pt x="4" y="0"/>
                </a:lnTo>
                <a:lnTo>
                  <a:pt x="4" y="0"/>
                </a:lnTo>
                <a:lnTo>
                  <a:pt x="48" y="0"/>
                </a:lnTo>
                <a:lnTo>
                  <a:pt x="50" y="0"/>
                </a:lnTo>
                <a:lnTo>
                  <a:pt x="52" y="24"/>
                </a:lnTo>
                <a:lnTo>
                  <a:pt x="52" y="24"/>
                </a:lnTo>
                <a:lnTo>
                  <a:pt x="52" y="24"/>
                </a:lnTo>
                <a:lnTo>
                  <a:pt x="52" y="24"/>
                </a:lnTo>
                <a:close/>
              </a:path>
            </a:pathLst>
          </a:custGeom>
          <a:solidFill>
            <a:schemeClr val="bg1"/>
          </a:solidFill>
          <a:ln>
            <a:noFill/>
          </a:ln>
        </p:spPr>
      </p:sp>
      <p:sp>
        <p:nvSpPr>
          <p:cNvPr id="121" name="Freeform 1150"/>
          <p:cNvSpPr/>
          <p:nvPr/>
        </p:nvSpPr>
        <p:spPr bwMode="auto">
          <a:xfrm>
            <a:off x="5478780" y="2594610"/>
            <a:ext cx="153670" cy="36830"/>
          </a:xfrm>
          <a:custGeom>
            <a:avLst/>
            <a:gdLst>
              <a:gd name="T0" fmla="*/ 106 w 118"/>
              <a:gd name="T1" fmla="*/ 0 h 28"/>
              <a:gd name="T2" fmla="*/ 90 w 118"/>
              <a:gd name="T3" fmla="*/ 0 h 28"/>
              <a:gd name="T4" fmla="*/ 90 w 118"/>
              <a:gd name="T5" fmla="*/ 0 h 28"/>
              <a:gd name="T6" fmla="*/ 88 w 118"/>
              <a:gd name="T7" fmla="*/ 2 h 28"/>
              <a:gd name="T8" fmla="*/ 88 w 118"/>
              <a:gd name="T9" fmla="*/ 4 h 28"/>
              <a:gd name="T10" fmla="*/ 88 w 118"/>
              <a:gd name="T11" fmla="*/ 14 h 28"/>
              <a:gd name="T12" fmla="*/ 88 w 118"/>
              <a:gd name="T13" fmla="*/ 14 h 28"/>
              <a:gd name="T14" fmla="*/ 88 w 118"/>
              <a:gd name="T15" fmla="*/ 16 h 28"/>
              <a:gd name="T16" fmla="*/ 86 w 118"/>
              <a:gd name="T17" fmla="*/ 16 h 28"/>
              <a:gd name="T18" fmla="*/ 32 w 118"/>
              <a:gd name="T19" fmla="*/ 16 h 28"/>
              <a:gd name="T20" fmla="*/ 32 w 118"/>
              <a:gd name="T21" fmla="*/ 16 h 28"/>
              <a:gd name="T22" fmla="*/ 30 w 118"/>
              <a:gd name="T23" fmla="*/ 16 h 28"/>
              <a:gd name="T24" fmla="*/ 28 w 118"/>
              <a:gd name="T25" fmla="*/ 14 h 28"/>
              <a:gd name="T26" fmla="*/ 30 w 118"/>
              <a:gd name="T27" fmla="*/ 4 h 28"/>
              <a:gd name="T28" fmla="*/ 30 w 118"/>
              <a:gd name="T29" fmla="*/ 4 h 28"/>
              <a:gd name="T30" fmla="*/ 30 w 118"/>
              <a:gd name="T31" fmla="*/ 2 h 28"/>
              <a:gd name="T32" fmla="*/ 26 w 118"/>
              <a:gd name="T33" fmla="*/ 0 h 28"/>
              <a:gd name="T34" fmla="*/ 10 w 118"/>
              <a:gd name="T35" fmla="*/ 0 h 28"/>
              <a:gd name="T36" fmla="*/ 10 w 118"/>
              <a:gd name="T37" fmla="*/ 0 h 28"/>
              <a:gd name="T38" fmla="*/ 8 w 118"/>
              <a:gd name="T39" fmla="*/ 2 h 28"/>
              <a:gd name="T40" fmla="*/ 0 w 118"/>
              <a:gd name="T41" fmla="*/ 24 h 28"/>
              <a:gd name="T42" fmla="*/ 0 w 118"/>
              <a:gd name="T43" fmla="*/ 24 h 28"/>
              <a:gd name="T44" fmla="*/ 0 w 118"/>
              <a:gd name="T45" fmla="*/ 26 h 28"/>
              <a:gd name="T46" fmla="*/ 2 w 118"/>
              <a:gd name="T47" fmla="*/ 28 h 28"/>
              <a:gd name="T48" fmla="*/ 116 w 118"/>
              <a:gd name="T49" fmla="*/ 28 h 28"/>
              <a:gd name="T50" fmla="*/ 116 w 118"/>
              <a:gd name="T51" fmla="*/ 28 h 28"/>
              <a:gd name="T52" fmla="*/ 118 w 118"/>
              <a:gd name="T53" fmla="*/ 26 h 28"/>
              <a:gd name="T54" fmla="*/ 118 w 118"/>
              <a:gd name="T55" fmla="*/ 24 h 28"/>
              <a:gd name="T56" fmla="*/ 110 w 118"/>
              <a:gd name="T57" fmla="*/ 2 h 28"/>
              <a:gd name="T58" fmla="*/ 110 w 118"/>
              <a:gd name="T59" fmla="*/ 2 h 28"/>
              <a:gd name="T60" fmla="*/ 106 w 118"/>
              <a:gd name="T61" fmla="*/ 0 h 28"/>
              <a:gd name="T62" fmla="*/ 106 w 118"/>
              <a:gd name="T6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8" h="28">
                <a:moveTo>
                  <a:pt x="106" y="0"/>
                </a:moveTo>
                <a:lnTo>
                  <a:pt x="90" y="0"/>
                </a:lnTo>
                <a:lnTo>
                  <a:pt x="90" y="0"/>
                </a:lnTo>
                <a:lnTo>
                  <a:pt x="88" y="2"/>
                </a:lnTo>
                <a:lnTo>
                  <a:pt x="88" y="4"/>
                </a:lnTo>
                <a:lnTo>
                  <a:pt x="88" y="14"/>
                </a:lnTo>
                <a:lnTo>
                  <a:pt x="88" y="14"/>
                </a:lnTo>
                <a:lnTo>
                  <a:pt x="88" y="16"/>
                </a:lnTo>
                <a:lnTo>
                  <a:pt x="86" y="16"/>
                </a:lnTo>
                <a:lnTo>
                  <a:pt x="32" y="16"/>
                </a:lnTo>
                <a:lnTo>
                  <a:pt x="32" y="16"/>
                </a:lnTo>
                <a:lnTo>
                  <a:pt x="30" y="16"/>
                </a:lnTo>
                <a:lnTo>
                  <a:pt x="28" y="14"/>
                </a:lnTo>
                <a:lnTo>
                  <a:pt x="30" y="4"/>
                </a:lnTo>
                <a:lnTo>
                  <a:pt x="30" y="4"/>
                </a:lnTo>
                <a:lnTo>
                  <a:pt x="30" y="2"/>
                </a:lnTo>
                <a:lnTo>
                  <a:pt x="26" y="0"/>
                </a:lnTo>
                <a:lnTo>
                  <a:pt x="10" y="0"/>
                </a:lnTo>
                <a:lnTo>
                  <a:pt x="10" y="0"/>
                </a:lnTo>
                <a:lnTo>
                  <a:pt x="8" y="2"/>
                </a:lnTo>
                <a:lnTo>
                  <a:pt x="0" y="24"/>
                </a:lnTo>
                <a:lnTo>
                  <a:pt x="0" y="24"/>
                </a:lnTo>
                <a:lnTo>
                  <a:pt x="0" y="26"/>
                </a:lnTo>
                <a:lnTo>
                  <a:pt x="2" y="28"/>
                </a:lnTo>
                <a:lnTo>
                  <a:pt x="116" y="28"/>
                </a:lnTo>
                <a:lnTo>
                  <a:pt x="116" y="28"/>
                </a:lnTo>
                <a:lnTo>
                  <a:pt x="118" y="26"/>
                </a:lnTo>
                <a:lnTo>
                  <a:pt x="118" y="24"/>
                </a:lnTo>
                <a:lnTo>
                  <a:pt x="110" y="2"/>
                </a:lnTo>
                <a:lnTo>
                  <a:pt x="110" y="2"/>
                </a:lnTo>
                <a:lnTo>
                  <a:pt x="106" y="0"/>
                </a:lnTo>
                <a:lnTo>
                  <a:pt x="106" y="0"/>
                </a:lnTo>
                <a:close/>
              </a:path>
            </a:pathLst>
          </a:custGeom>
          <a:solidFill>
            <a:schemeClr val="bg1"/>
          </a:solidFill>
          <a:ln>
            <a:noFill/>
          </a:ln>
        </p:spPr>
      </p:sp>
      <p:sp>
        <p:nvSpPr>
          <p:cNvPr id="122" name="Freeform 1151"/>
          <p:cNvSpPr/>
          <p:nvPr/>
        </p:nvSpPr>
        <p:spPr bwMode="auto">
          <a:xfrm>
            <a:off x="5471160" y="2505710"/>
            <a:ext cx="172085" cy="7620"/>
          </a:xfrm>
          <a:custGeom>
            <a:avLst/>
            <a:gdLst>
              <a:gd name="T0" fmla="*/ 128 w 132"/>
              <a:gd name="T1" fmla="*/ 0 h 6"/>
              <a:gd name="T2" fmla="*/ 2 w 132"/>
              <a:gd name="T3" fmla="*/ 0 h 6"/>
              <a:gd name="T4" fmla="*/ 2 w 132"/>
              <a:gd name="T5" fmla="*/ 0 h 6"/>
              <a:gd name="T6" fmla="*/ 0 w 132"/>
              <a:gd name="T7" fmla="*/ 0 h 6"/>
              <a:gd name="T8" fmla="*/ 0 w 132"/>
              <a:gd name="T9" fmla="*/ 2 h 6"/>
              <a:gd name="T10" fmla="*/ 0 w 132"/>
              <a:gd name="T11" fmla="*/ 2 h 6"/>
              <a:gd name="T12" fmla="*/ 0 w 132"/>
              <a:gd name="T13" fmla="*/ 4 h 6"/>
              <a:gd name="T14" fmla="*/ 2 w 132"/>
              <a:gd name="T15" fmla="*/ 6 h 6"/>
              <a:gd name="T16" fmla="*/ 128 w 132"/>
              <a:gd name="T17" fmla="*/ 6 h 6"/>
              <a:gd name="T18" fmla="*/ 128 w 132"/>
              <a:gd name="T19" fmla="*/ 6 h 6"/>
              <a:gd name="T20" fmla="*/ 132 w 132"/>
              <a:gd name="T21" fmla="*/ 4 h 6"/>
              <a:gd name="T22" fmla="*/ 132 w 132"/>
              <a:gd name="T23" fmla="*/ 2 h 6"/>
              <a:gd name="T24" fmla="*/ 132 w 132"/>
              <a:gd name="T25" fmla="*/ 2 h 6"/>
              <a:gd name="T26" fmla="*/ 132 w 132"/>
              <a:gd name="T27" fmla="*/ 0 h 6"/>
              <a:gd name="T28" fmla="*/ 128 w 132"/>
              <a:gd name="T29" fmla="*/ 0 h 6"/>
              <a:gd name="T30" fmla="*/ 128 w 132"/>
              <a:gd name="T3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2" h="6">
                <a:moveTo>
                  <a:pt x="128" y="0"/>
                </a:moveTo>
                <a:lnTo>
                  <a:pt x="2" y="0"/>
                </a:lnTo>
                <a:lnTo>
                  <a:pt x="2" y="0"/>
                </a:lnTo>
                <a:lnTo>
                  <a:pt x="0" y="0"/>
                </a:lnTo>
                <a:lnTo>
                  <a:pt x="0" y="2"/>
                </a:lnTo>
                <a:lnTo>
                  <a:pt x="0" y="2"/>
                </a:lnTo>
                <a:lnTo>
                  <a:pt x="0" y="4"/>
                </a:lnTo>
                <a:lnTo>
                  <a:pt x="2" y="6"/>
                </a:lnTo>
                <a:lnTo>
                  <a:pt x="128" y="6"/>
                </a:lnTo>
                <a:lnTo>
                  <a:pt x="128" y="6"/>
                </a:lnTo>
                <a:lnTo>
                  <a:pt x="132" y="4"/>
                </a:lnTo>
                <a:lnTo>
                  <a:pt x="132" y="2"/>
                </a:lnTo>
                <a:lnTo>
                  <a:pt x="132" y="2"/>
                </a:lnTo>
                <a:lnTo>
                  <a:pt x="132" y="0"/>
                </a:lnTo>
                <a:lnTo>
                  <a:pt x="128" y="0"/>
                </a:lnTo>
                <a:lnTo>
                  <a:pt x="128" y="0"/>
                </a:lnTo>
                <a:close/>
              </a:path>
            </a:pathLst>
          </a:custGeom>
          <a:solidFill>
            <a:schemeClr val="bg1"/>
          </a:solidFill>
          <a:ln>
            <a:noFill/>
          </a:ln>
        </p:spPr>
      </p:sp>
      <p:sp>
        <p:nvSpPr>
          <p:cNvPr id="123" name="Freeform 1152"/>
          <p:cNvSpPr/>
          <p:nvPr/>
        </p:nvSpPr>
        <p:spPr bwMode="auto">
          <a:xfrm>
            <a:off x="5471160" y="2373630"/>
            <a:ext cx="168910" cy="104140"/>
          </a:xfrm>
          <a:custGeom>
            <a:avLst/>
            <a:gdLst>
              <a:gd name="T0" fmla="*/ 114 w 130"/>
              <a:gd name="T1" fmla="*/ 4 h 80"/>
              <a:gd name="T2" fmla="*/ 102 w 130"/>
              <a:gd name="T3" fmla="*/ 6 h 80"/>
              <a:gd name="T4" fmla="*/ 102 w 130"/>
              <a:gd name="T5" fmla="*/ 6 h 80"/>
              <a:gd name="T6" fmla="*/ 100 w 130"/>
              <a:gd name="T7" fmla="*/ 8 h 80"/>
              <a:gd name="T8" fmla="*/ 98 w 130"/>
              <a:gd name="T9" fmla="*/ 10 h 80"/>
              <a:gd name="T10" fmla="*/ 98 w 130"/>
              <a:gd name="T11" fmla="*/ 12 h 80"/>
              <a:gd name="T12" fmla="*/ 100 w 130"/>
              <a:gd name="T13" fmla="*/ 14 h 80"/>
              <a:gd name="T14" fmla="*/ 100 w 130"/>
              <a:gd name="T15" fmla="*/ 14 h 80"/>
              <a:gd name="T16" fmla="*/ 100 w 130"/>
              <a:gd name="T17" fmla="*/ 14 h 80"/>
              <a:gd name="T18" fmla="*/ 102 w 130"/>
              <a:gd name="T19" fmla="*/ 16 h 80"/>
              <a:gd name="T20" fmla="*/ 104 w 130"/>
              <a:gd name="T21" fmla="*/ 16 h 80"/>
              <a:gd name="T22" fmla="*/ 110 w 130"/>
              <a:gd name="T23" fmla="*/ 14 h 80"/>
              <a:gd name="T24" fmla="*/ 72 w 130"/>
              <a:gd name="T25" fmla="*/ 50 h 80"/>
              <a:gd name="T26" fmla="*/ 48 w 130"/>
              <a:gd name="T27" fmla="*/ 28 h 80"/>
              <a:gd name="T28" fmla="*/ 2 w 130"/>
              <a:gd name="T29" fmla="*/ 72 h 80"/>
              <a:gd name="T30" fmla="*/ 2 w 130"/>
              <a:gd name="T31" fmla="*/ 72 h 80"/>
              <a:gd name="T32" fmla="*/ 0 w 130"/>
              <a:gd name="T33" fmla="*/ 74 h 80"/>
              <a:gd name="T34" fmla="*/ 2 w 130"/>
              <a:gd name="T35" fmla="*/ 78 h 80"/>
              <a:gd name="T36" fmla="*/ 2 w 130"/>
              <a:gd name="T37" fmla="*/ 78 h 80"/>
              <a:gd name="T38" fmla="*/ 4 w 130"/>
              <a:gd name="T39" fmla="*/ 80 h 80"/>
              <a:gd name="T40" fmla="*/ 8 w 130"/>
              <a:gd name="T41" fmla="*/ 78 h 80"/>
              <a:gd name="T42" fmla="*/ 48 w 130"/>
              <a:gd name="T43" fmla="*/ 40 h 80"/>
              <a:gd name="T44" fmla="*/ 72 w 130"/>
              <a:gd name="T45" fmla="*/ 62 h 80"/>
              <a:gd name="T46" fmla="*/ 116 w 130"/>
              <a:gd name="T47" fmla="*/ 20 h 80"/>
              <a:gd name="T48" fmla="*/ 114 w 130"/>
              <a:gd name="T49" fmla="*/ 26 h 80"/>
              <a:gd name="T50" fmla="*/ 114 w 130"/>
              <a:gd name="T51" fmla="*/ 26 h 80"/>
              <a:gd name="T52" fmla="*/ 114 w 130"/>
              <a:gd name="T53" fmla="*/ 28 h 80"/>
              <a:gd name="T54" fmla="*/ 116 w 130"/>
              <a:gd name="T55" fmla="*/ 30 h 80"/>
              <a:gd name="T56" fmla="*/ 116 w 130"/>
              <a:gd name="T57" fmla="*/ 30 h 80"/>
              <a:gd name="T58" fmla="*/ 118 w 130"/>
              <a:gd name="T59" fmla="*/ 32 h 80"/>
              <a:gd name="T60" fmla="*/ 120 w 130"/>
              <a:gd name="T61" fmla="*/ 32 h 80"/>
              <a:gd name="T62" fmla="*/ 122 w 130"/>
              <a:gd name="T63" fmla="*/ 30 h 80"/>
              <a:gd name="T64" fmla="*/ 124 w 130"/>
              <a:gd name="T65" fmla="*/ 28 h 80"/>
              <a:gd name="T66" fmla="*/ 126 w 130"/>
              <a:gd name="T67" fmla="*/ 18 h 80"/>
              <a:gd name="T68" fmla="*/ 130 w 130"/>
              <a:gd name="T69" fmla="*/ 4 h 80"/>
              <a:gd name="T70" fmla="*/ 130 w 130"/>
              <a:gd name="T71" fmla="*/ 4 h 80"/>
              <a:gd name="T72" fmla="*/ 130 w 130"/>
              <a:gd name="T73" fmla="*/ 2 h 80"/>
              <a:gd name="T74" fmla="*/ 126 w 130"/>
              <a:gd name="T75" fmla="*/ 0 h 80"/>
              <a:gd name="T76" fmla="*/ 114 w 130"/>
              <a:gd name="T77" fmla="*/ 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0" h="80">
                <a:moveTo>
                  <a:pt x="114" y="4"/>
                </a:moveTo>
                <a:lnTo>
                  <a:pt x="102" y="6"/>
                </a:lnTo>
                <a:lnTo>
                  <a:pt x="102" y="6"/>
                </a:lnTo>
                <a:lnTo>
                  <a:pt x="100" y="8"/>
                </a:lnTo>
                <a:lnTo>
                  <a:pt x="98" y="10"/>
                </a:lnTo>
                <a:lnTo>
                  <a:pt x="98" y="12"/>
                </a:lnTo>
                <a:lnTo>
                  <a:pt x="100" y="14"/>
                </a:lnTo>
                <a:lnTo>
                  <a:pt x="100" y="14"/>
                </a:lnTo>
                <a:lnTo>
                  <a:pt x="100" y="14"/>
                </a:lnTo>
                <a:lnTo>
                  <a:pt x="102" y="16"/>
                </a:lnTo>
                <a:lnTo>
                  <a:pt x="104" y="16"/>
                </a:lnTo>
                <a:lnTo>
                  <a:pt x="110" y="14"/>
                </a:lnTo>
                <a:lnTo>
                  <a:pt x="72" y="50"/>
                </a:lnTo>
                <a:lnTo>
                  <a:pt x="48" y="28"/>
                </a:lnTo>
                <a:lnTo>
                  <a:pt x="2" y="72"/>
                </a:lnTo>
                <a:lnTo>
                  <a:pt x="2" y="72"/>
                </a:lnTo>
                <a:lnTo>
                  <a:pt x="0" y="74"/>
                </a:lnTo>
                <a:lnTo>
                  <a:pt x="2" y="78"/>
                </a:lnTo>
                <a:lnTo>
                  <a:pt x="2" y="78"/>
                </a:lnTo>
                <a:lnTo>
                  <a:pt x="4" y="80"/>
                </a:lnTo>
                <a:lnTo>
                  <a:pt x="8" y="78"/>
                </a:lnTo>
                <a:lnTo>
                  <a:pt x="48" y="40"/>
                </a:lnTo>
                <a:lnTo>
                  <a:pt x="72" y="62"/>
                </a:lnTo>
                <a:lnTo>
                  <a:pt x="116" y="20"/>
                </a:lnTo>
                <a:lnTo>
                  <a:pt x="114" y="26"/>
                </a:lnTo>
                <a:lnTo>
                  <a:pt x="114" y="26"/>
                </a:lnTo>
                <a:lnTo>
                  <a:pt x="114" y="28"/>
                </a:lnTo>
                <a:lnTo>
                  <a:pt x="116" y="30"/>
                </a:lnTo>
                <a:lnTo>
                  <a:pt x="116" y="30"/>
                </a:lnTo>
                <a:lnTo>
                  <a:pt x="118" y="32"/>
                </a:lnTo>
                <a:lnTo>
                  <a:pt x="120" y="32"/>
                </a:lnTo>
                <a:lnTo>
                  <a:pt x="122" y="30"/>
                </a:lnTo>
                <a:lnTo>
                  <a:pt x="124" y="28"/>
                </a:lnTo>
                <a:lnTo>
                  <a:pt x="126" y="18"/>
                </a:lnTo>
                <a:lnTo>
                  <a:pt x="130" y="4"/>
                </a:lnTo>
                <a:lnTo>
                  <a:pt x="130" y="4"/>
                </a:lnTo>
                <a:lnTo>
                  <a:pt x="130" y="2"/>
                </a:lnTo>
                <a:lnTo>
                  <a:pt x="126" y="0"/>
                </a:lnTo>
                <a:lnTo>
                  <a:pt x="114" y="4"/>
                </a:lnTo>
                <a:close/>
              </a:path>
            </a:pathLst>
          </a:custGeom>
          <a:solidFill>
            <a:schemeClr val="bg1"/>
          </a:solidFill>
          <a:ln>
            <a:noFill/>
          </a:ln>
        </p:spPr>
      </p:sp>
      <p:sp>
        <p:nvSpPr>
          <p:cNvPr id="124" name="Freeform 1153"/>
          <p:cNvSpPr/>
          <p:nvPr/>
        </p:nvSpPr>
        <p:spPr bwMode="auto">
          <a:xfrm>
            <a:off x="5489575" y="2459355"/>
            <a:ext cx="20320" cy="38735"/>
          </a:xfrm>
          <a:custGeom>
            <a:avLst/>
            <a:gdLst>
              <a:gd name="T0" fmla="*/ 0 w 16"/>
              <a:gd name="T1" fmla="*/ 30 h 30"/>
              <a:gd name="T2" fmla="*/ 16 w 16"/>
              <a:gd name="T3" fmla="*/ 30 h 30"/>
              <a:gd name="T4" fmla="*/ 16 w 16"/>
              <a:gd name="T5" fmla="*/ 0 h 30"/>
              <a:gd name="T6" fmla="*/ 0 w 16"/>
              <a:gd name="T7" fmla="*/ 14 h 30"/>
              <a:gd name="T8" fmla="*/ 0 w 16"/>
              <a:gd name="T9" fmla="*/ 30 h 30"/>
            </a:gdLst>
            <a:ahLst/>
            <a:cxnLst>
              <a:cxn ang="0">
                <a:pos x="T0" y="T1"/>
              </a:cxn>
              <a:cxn ang="0">
                <a:pos x="T2" y="T3"/>
              </a:cxn>
              <a:cxn ang="0">
                <a:pos x="T4" y="T5"/>
              </a:cxn>
              <a:cxn ang="0">
                <a:pos x="T6" y="T7"/>
              </a:cxn>
              <a:cxn ang="0">
                <a:pos x="T8" y="T9"/>
              </a:cxn>
            </a:cxnLst>
            <a:rect l="0" t="0" r="r" b="b"/>
            <a:pathLst>
              <a:path w="16" h="30">
                <a:moveTo>
                  <a:pt x="0" y="30"/>
                </a:moveTo>
                <a:lnTo>
                  <a:pt x="16" y="30"/>
                </a:lnTo>
                <a:lnTo>
                  <a:pt x="16" y="0"/>
                </a:lnTo>
                <a:lnTo>
                  <a:pt x="0" y="14"/>
                </a:lnTo>
                <a:lnTo>
                  <a:pt x="0" y="30"/>
                </a:lnTo>
                <a:close/>
              </a:path>
            </a:pathLst>
          </a:custGeom>
          <a:solidFill>
            <a:schemeClr val="bg1"/>
          </a:solidFill>
          <a:ln>
            <a:noFill/>
          </a:ln>
        </p:spPr>
      </p:sp>
      <p:sp>
        <p:nvSpPr>
          <p:cNvPr id="125" name="Freeform 1154"/>
          <p:cNvSpPr/>
          <p:nvPr/>
        </p:nvSpPr>
        <p:spPr bwMode="auto">
          <a:xfrm>
            <a:off x="5518785" y="2435860"/>
            <a:ext cx="20320" cy="62230"/>
          </a:xfrm>
          <a:custGeom>
            <a:avLst/>
            <a:gdLst>
              <a:gd name="T0" fmla="*/ 0 w 16"/>
              <a:gd name="T1" fmla="*/ 12 h 48"/>
              <a:gd name="T2" fmla="*/ 0 w 16"/>
              <a:gd name="T3" fmla="*/ 48 h 48"/>
              <a:gd name="T4" fmla="*/ 16 w 16"/>
              <a:gd name="T5" fmla="*/ 48 h 48"/>
              <a:gd name="T6" fmla="*/ 16 w 16"/>
              <a:gd name="T7" fmla="*/ 4 h 48"/>
              <a:gd name="T8" fmla="*/ 12 w 16"/>
              <a:gd name="T9" fmla="*/ 0 h 48"/>
              <a:gd name="T10" fmla="*/ 0 w 16"/>
              <a:gd name="T11" fmla="*/ 12 h 48"/>
            </a:gdLst>
            <a:ahLst/>
            <a:cxnLst>
              <a:cxn ang="0">
                <a:pos x="T0" y="T1"/>
              </a:cxn>
              <a:cxn ang="0">
                <a:pos x="T2" y="T3"/>
              </a:cxn>
              <a:cxn ang="0">
                <a:pos x="T4" y="T5"/>
              </a:cxn>
              <a:cxn ang="0">
                <a:pos x="T6" y="T7"/>
              </a:cxn>
              <a:cxn ang="0">
                <a:pos x="T8" y="T9"/>
              </a:cxn>
              <a:cxn ang="0">
                <a:pos x="T10" y="T11"/>
              </a:cxn>
            </a:cxnLst>
            <a:rect l="0" t="0" r="r" b="b"/>
            <a:pathLst>
              <a:path w="16" h="48">
                <a:moveTo>
                  <a:pt x="0" y="12"/>
                </a:moveTo>
                <a:lnTo>
                  <a:pt x="0" y="48"/>
                </a:lnTo>
                <a:lnTo>
                  <a:pt x="16" y="48"/>
                </a:lnTo>
                <a:lnTo>
                  <a:pt x="16" y="4"/>
                </a:lnTo>
                <a:lnTo>
                  <a:pt x="12" y="0"/>
                </a:lnTo>
                <a:lnTo>
                  <a:pt x="0" y="12"/>
                </a:lnTo>
                <a:close/>
              </a:path>
            </a:pathLst>
          </a:custGeom>
          <a:solidFill>
            <a:schemeClr val="bg1"/>
          </a:solidFill>
          <a:ln>
            <a:noFill/>
          </a:ln>
        </p:spPr>
      </p:sp>
      <p:sp>
        <p:nvSpPr>
          <p:cNvPr id="126" name="Freeform 1155"/>
          <p:cNvSpPr/>
          <p:nvPr/>
        </p:nvSpPr>
        <p:spPr bwMode="auto">
          <a:xfrm>
            <a:off x="5547360" y="2448560"/>
            <a:ext cx="20320" cy="49530"/>
          </a:xfrm>
          <a:custGeom>
            <a:avLst/>
            <a:gdLst>
              <a:gd name="T0" fmla="*/ 0 w 16"/>
              <a:gd name="T1" fmla="*/ 0 h 38"/>
              <a:gd name="T2" fmla="*/ 0 w 16"/>
              <a:gd name="T3" fmla="*/ 38 h 38"/>
              <a:gd name="T4" fmla="*/ 16 w 16"/>
              <a:gd name="T5" fmla="*/ 38 h 38"/>
              <a:gd name="T6" fmla="*/ 16 w 16"/>
              <a:gd name="T7" fmla="*/ 8 h 38"/>
              <a:gd name="T8" fmla="*/ 14 w 16"/>
              <a:gd name="T9" fmla="*/ 12 h 38"/>
              <a:gd name="T10" fmla="*/ 0 w 16"/>
              <a:gd name="T11" fmla="*/ 0 h 38"/>
            </a:gdLst>
            <a:ahLst/>
            <a:cxnLst>
              <a:cxn ang="0">
                <a:pos x="T0" y="T1"/>
              </a:cxn>
              <a:cxn ang="0">
                <a:pos x="T2" y="T3"/>
              </a:cxn>
              <a:cxn ang="0">
                <a:pos x="T4" y="T5"/>
              </a:cxn>
              <a:cxn ang="0">
                <a:pos x="T6" y="T7"/>
              </a:cxn>
              <a:cxn ang="0">
                <a:pos x="T8" y="T9"/>
              </a:cxn>
              <a:cxn ang="0">
                <a:pos x="T10" y="T11"/>
              </a:cxn>
            </a:cxnLst>
            <a:rect l="0" t="0" r="r" b="b"/>
            <a:pathLst>
              <a:path w="16" h="38">
                <a:moveTo>
                  <a:pt x="0" y="0"/>
                </a:moveTo>
                <a:lnTo>
                  <a:pt x="0" y="38"/>
                </a:lnTo>
                <a:lnTo>
                  <a:pt x="16" y="38"/>
                </a:lnTo>
                <a:lnTo>
                  <a:pt x="16" y="8"/>
                </a:lnTo>
                <a:lnTo>
                  <a:pt x="14" y="12"/>
                </a:lnTo>
                <a:lnTo>
                  <a:pt x="0" y="0"/>
                </a:lnTo>
                <a:close/>
              </a:path>
            </a:pathLst>
          </a:custGeom>
          <a:solidFill>
            <a:schemeClr val="bg1"/>
          </a:solidFill>
          <a:ln>
            <a:noFill/>
          </a:ln>
        </p:spPr>
      </p:sp>
      <p:sp>
        <p:nvSpPr>
          <p:cNvPr id="127" name="Freeform 1156"/>
          <p:cNvSpPr/>
          <p:nvPr/>
        </p:nvSpPr>
        <p:spPr bwMode="auto">
          <a:xfrm>
            <a:off x="5577840" y="2433320"/>
            <a:ext cx="20320" cy="64770"/>
          </a:xfrm>
          <a:custGeom>
            <a:avLst/>
            <a:gdLst>
              <a:gd name="T0" fmla="*/ 0 w 16"/>
              <a:gd name="T1" fmla="*/ 50 h 50"/>
              <a:gd name="T2" fmla="*/ 16 w 16"/>
              <a:gd name="T3" fmla="*/ 50 h 50"/>
              <a:gd name="T4" fmla="*/ 16 w 16"/>
              <a:gd name="T5" fmla="*/ 0 h 50"/>
              <a:gd name="T6" fmla="*/ 0 w 16"/>
              <a:gd name="T7" fmla="*/ 14 h 50"/>
              <a:gd name="T8" fmla="*/ 0 w 16"/>
              <a:gd name="T9" fmla="*/ 50 h 50"/>
            </a:gdLst>
            <a:ahLst/>
            <a:cxnLst>
              <a:cxn ang="0">
                <a:pos x="T0" y="T1"/>
              </a:cxn>
              <a:cxn ang="0">
                <a:pos x="T2" y="T3"/>
              </a:cxn>
              <a:cxn ang="0">
                <a:pos x="T4" y="T5"/>
              </a:cxn>
              <a:cxn ang="0">
                <a:pos x="T6" y="T7"/>
              </a:cxn>
              <a:cxn ang="0">
                <a:pos x="T8" y="T9"/>
              </a:cxn>
            </a:cxnLst>
            <a:rect l="0" t="0" r="r" b="b"/>
            <a:pathLst>
              <a:path w="16" h="50">
                <a:moveTo>
                  <a:pt x="0" y="50"/>
                </a:moveTo>
                <a:lnTo>
                  <a:pt x="16" y="50"/>
                </a:lnTo>
                <a:lnTo>
                  <a:pt x="16" y="0"/>
                </a:lnTo>
                <a:lnTo>
                  <a:pt x="0" y="14"/>
                </a:lnTo>
                <a:lnTo>
                  <a:pt x="0" y="50"/>
                </a:lnTo>
                <a:close/>
              </a:path>
            </a:pathLst>
          </a:custGeom>
          <a:solidFill>
            <a:schemeClr val="bg1"/>
          </a:solidFill>
          <a:ln>
            <a:noFill/>
          </a:ln>
        </p:spPr>
      </p:sp>
      <p:sp>
        <p:nvSpPr>
          <p:cNvPr id="128" name="Freeform 1157"/>
          <p:cNvSpPr/>
          <p:nvPr/>
        </p:nvSpPr>
        <p:spPr bwMode="auto">
          <a:xfrm>
            <a:off x="5607050" y="2417445"/>
            <a:ext cx="20320" cy="80645"/>
          </a:xfrm>
          <a:custGeom>
            <a:avLst/>
            <a:gdLst>
              <a:gd name="T0" fmla="*/ 8 w 16"/>
              <a:gd name="T1" fmla="*/ 0 h 62"/>
              <a:gd name="T2" fmla="*/ 6 w 16"/>
              <a:gd name="T3" fmla="*/ 0 h 62"/>
              <a:gd name="T4" fmla="*/ 0 w 16"/>
              <a:gd name="T5" fmla="*/ 6 h 62"/>
              <a:gd name="T6" fmla="*/ 0 w 16"/>
              <a:gd name="T7" fmla="*/ 62 h 62"/>
              <a:gd name="T8" fmla="*/ 16 w 16"/>
              <a:gd name="T9" fmla="*/ 62 h 62"/>
              <a:gd name="T10" fmla="*/ 16 w 16"/>
              <a:gd name="T11" fmla="*/ 4 h 62"/>
              <a:gd name="T12" fmla="*/ 16 w 16"/>
              <a:gd name="T13" fmla="*/ 4 h 62"/>
              <a:gd name="T14" fmla="*/ 16 w 16"/>
              <a:gd name="T15" fmla="*/ 4 h 62"/>
              <a:gd name="T16" fmla="*/ 12 w 16"/>
              <a:gd name="T17" fmla="*/ 4 h 62"/>
              <a:gd name="T18" fmla="*/ 8 w 16"/>
              <a:gd name="T19" fmla="*/ 0 h 62"/>
              <a:gd name="T20" fmla="*/ 8 w 16"/>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62">
                <a:moveTo>
                  <a:pt x="8" y="0"/>
                </a:moveTo>
                <a:lnTo>
                  <a:pt x="6" y="0"/>
                </a:lnTo>
                <a:lnTo>
                  <a:pt x="0" y="6"/>
                </a:lnTo>
                <a:lnTo>
                  <a:pt x="0" y="62"/>
                </a:lnTo>
                <a:lnTo>
                  <a:pt x="16" y="62"/>
                </a:lnTo>
                <a:lnTo>
                  <a:pt x="16" y="4"/>
                </a:lnTo>
                <a:lnTo>
                  <a:pt x="16" y="4"/>
                </a:lnTo>
                <a:lnTo>
                  <a:pt x="16" y="4"/>
                </a:lnTo>
                <a:lnTo>
                  <a:pt x="12" y="4"/>
                </a:lnTo>
                <a:lnTo>
                  <a:pt x="8" y="0"/>
                </a:lnTo>
                <a:lnTo>
                  <a:pt x="8" y="0"/>
                </a:lnTo>
                <a:close/>
              </a:path>
            </a:pathLst>
          </a:custGeom>
          <a:solidFill>
            <a:schemeClr val="bg1"/>
          </a:solidFill>
          <a:ln>
            <a:noFill/>
          </a:ln>
        </p:spPr>
      </p:sp>
      <p:sp>
        <p:nvSpPr>
          <p:cNvPr id="129" name="Freeform 1118"/>
          <p:cNvSpPr/>
          <p:nvPr/>
        </p:nvSpPr>
        <p:spPr bwMode="auto">
          <a:xfrm>
            <a:off x="5959475" y="2767330"/>
            <a:ext cx="616585" cy="566420"/>
          </a:xfrm>
          <a:custGeom>
            <a:avLst/>
            <a:gdLst>
              <a:gd name="T0" fmla="*/ 120 w 474"/>
              <a:gd name="T1" fmla="*/ 49 h 435"/>
              <a:gd name="T2" fmla="*/ 156 w 474"/>
              <a:gd name="T3" fmla="*/ 24 h 435"/>
              <a:gd name="T4" fmla="*/ 196 w 474"/>
              <a:gd name="T5" fmla="*/ 8 h 435"/>
              <a:gd name="T6" fmla="*/ 238 w 474"/>
              <a:gd name="T7" fmla="*/ 0 h 435"/>
              <a:gd name="T8" fmla="*/ 280 w 474"/>
              <a:gd name="T9" fmla="*/ 0 h 435"/>
              <a:gd name="T10" fmla="*/ 320 w 474"/>
              <a:gd name="T11" fmla="*/ 8 h 435"/>
              <a:gd name="T12" fmla="*/ 360 w 474"/>
              <a:gd name="T13" fmla="*/ 24 h 435"/>
              <a:gd name="T14" fmla="*/ 396 w 474"/>
              <a:gd name="T15" fmla="*/ 49 h 435"/>
              <a:gd name="T16" fmla="*/ 426 w 474"/>
              <a:gd name="T17" fmla="*/ 81 h 435"/>
              <a:gd name="T18" fmla="*/ 440 w 474"/>
              <a:gd name="T19" fmla="*/ 99 h 435"/>
              <a:gd name="T20" fmla="*/ 460 w 474"/>
              <a:gd name="T21" fmla="*/ 139 h 435"/>
              <a:gd name="T22" fmla="*/ 470 w 474"/>
              <a:gd name="T23" fmla="*/ 179 h 435"/>
              <a:gd name="T24" fmla="*/ 474 w 474"/>
              <a:gd name="T25" fmla="*/ 221 h 435"/>
              <a:gd name="T26" fmla="*/ 470 w 474"/>
              <a:gd name="T27" fmla="*/ 263 h 435"/>
              <a:gd name="T28" fmla="*/ 458 w 474"/>
              <a:gd name="T29" fmla="*/ 303 h 435"/>
              <a:gd name="T30" fmla="*/ 438 w 474"/>
              <a:gd name="T31" fmla="*/ 339 h 435"/>
              <a:gd name="T32" fmla="*/ 410 w 474"/>
              <a:gd name="T33" fmla="*/ 373 h 435"/>
              <a:gd name="T34" fmla="*/ 392 w 474"/>
              <a:gd name="T35" fmla="*/ 387 h 435"/>
              <a:gd name="T36" fmla="*/ 360 w 474"/>
              <a:gd name="T37" fmla="*/ 409 h 435"/>
              <a:gd name="T38" fmla="*/ 326 w 474"/>
              <a:gd name="T39" fmla="*/ 425 h 435"/>
              <a:gd name="T40" fmla="*/ 290 w 474"/>
              <a:gd name="T41" fmla="*/ 433 h 435"/>
              <a:gd name="T42" fmla="*/ 252 w 474"/>
              <a:gd name="T43" fmla="*/ 435 h 435"/>
              <a:gd name="T44" fmla="*/ 216 w 474"/>
              <a:gd name="T45" fmla="*/ 433 h 435"/>
              <a:gd name="T46" fmla="*/ 180 w 474"/>
              <a:gd name="T47" fmla="*/ 423 h 435"/>
              <a:gd name="T48" fmla="*/ 146 w 474"/>
              <a:gd name="T49" fmla="*/ 407 h 435"/>
              <a:gd name="T50" fmla="*/ 116 w 474"/>
              <a:gd name="T51" fmla="*/ 385 h 435"/>
              <a:gd name="T52" fmla="*/ 64 w 474"/>
              <a:gd name="T53" fmla="*/ 319 h 435"/>
              <a:gd name="T54" fmla="*/ 56 w 474"/>
              <a:gd name="T55" fmla="*/ 303 h 435"/>
              <a:gd name="T56" fmla="*/ 44 w 474"/>
              <a:gd name="T57" fmla="*/ 267 h 435"/>
              <a:gd name="T58" fmla="*/ 38 w 474"/>
              <a:gd name="T59" fmla="*/ 229 h 435"/>
              <a:gd name="T60" fmla="*/ 40 w 474"/>
              <a:gd name="T61" fmla="*/ 193 h 435"/>
              <a:gd name="T62" fmla="*/ 46 w 474"/>
              <a:gd name="T63" fmla="*/ 157 h 435"/>
              <a:gd name="T64" fmla="*/ 60 w 474"/>
              <a:gd name="T65" fmla="*/ 123 h 435"/>
              <a:gd name="T66" fmla="*/ 80 w 474"/>
              <a:gd name="T67" fmla="*/ 91 h 435"/>
              <a:gd name="T68" fmla="*/ 104 w 474"/>
              <a:gd name="T69" fmla="*/ 61 h 435"/>
              <a:gd name="T70" fmla="*/ 120 w 474"/>
              <a:gd name="T71" fmla="*/ 49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74" h="435">
                <a:moveTo>
                  <a:pt x="120" y="49"/>
                </a:moveTo>
                <a:lnTo>
                  <a:pt x="120" y="49"/>
                </a:lnTo>
                <a:lnTo>
                  <a:pt x="138" y="35"/>
                </a:lnTo>
                <a:lnTo>
                  <a:pt x="156" y="24"/>
                </a:lnTo>
                <a:lnTo>
                  <a:pt x="176" y="14"/>
                </a:lnTo>
                <a:lnTo>
                  <a:pt x="196" y="8"/>
                </a:lnTo>
                <a:lnTo>
                  <a:pt x="218" y="2"/>
                </a:lnTo>
                <a:lnTo>
                  <a:pt x="238" y="0"/>
                </a:lnTo>
                <a:lnTo>
                  <a:pt x="258" y="0"/>
                </a:lnTo>
                <a:lnTo>
                  <a:pt x="280" y="0"/>
                </a:lnTo>
                <a:lnTo>
                  <a:pt x="300" y="4"/>
                </a:lnTo>
                <a:lnTo>
                  <a:pt x="320" y="8"/>
                </a:lnTo>
                <a:lnTo>
                  <a:pt x="340" y="16"/>
                </a:lnTo>
                <a:lnTo>
                  <a:pt x="360" y="24"/>
                </a:lnTo>
                <a:lnTo>
                  <a:pt x="378" y="37"/>
                </a:lnTo>
                <a:lnTo>
                  <a:pt x="396" y="49"/>
                </a:lnTo>
                <a:lnTo>
                  <a:pt x="412" y="65"/>
                </a:lnTo>
                <a:lnTo>
                  <a:pt x="426" y="81"/>
                </a:lnTo>
                <a:lnTo>
                  <a:pt x="426" y="81"/>
                </a:lnTo>
                <a:lnTo>
                  <a:pt x="440" y="99"/>
                </a:lnTo>
                <a:lnTo>
                  <a:pt x="450" y="119"/>
                </a:lnTo>
                <a:lnTo>
                  <a:pt x="460" y="139"/>
                </a:lnTo>
                <a:lnTo>
                  <a:pt x="466" y="159"/>
                </a:lnTo>
                <a:lnTo>
                  <a:pt x="470" y="179"/>
                </a:lnTo>
                <a:lnTo>
                  <a:pt x="474" y="199"/>
                </a:lnTo>
                <a:lnTo>
                  <a:pt x="474" y="221"/>
                </a:lnTo>
                <a:lnTo>
                  <a:pt x="472" y="241"/>
                </a:lnTo>
                <a:lnTo>
                  <a:pt x="470" y="263"/>
                </a:lnTo>
                <a:lnTo>
                  <a:pt x="464" y="283"/>
                </a:lnTo>
                <a:lnTo>
                  <a:pt x="458" y="303"/>
                </a:lnTo>
                <a:lnTo>
                  <a:pt x="448" y="321"/>
                </a:lnTo>
                <a:lnTo>
                  <a:pt x="438" y="339"/>
                </a:lnTo>
                <a:lnTo>
                  <a:pt x="424" y="357"/>
                </a:lnTo>
                <a:lnTo>
                  <a:pt x="410" y="373"/>
                </a:lnTo>
                <a:lnTo>
                  <a:pt x="392" y="387"/>
                </a:lnTo>
                <a:lnTo>
                  <a:pt x="392" y="387"/>
                </a:lnTo>
                <a:lnTo>
                  <a:pt x="376" y="399"/>
                </a:lnTo>
                <a:lnTo>
                  <a:pt x="360" y="409"/>
                </a:lnTo>
                <a:lnTo>
                  <a:pt x="344" y="417"/>
                </a:lnTo>
                <a:lnTo>
                  <a:pt x="326" y="425"/>
                </a:lnTo>
                <a:lnTo>
                  <a:pt x="308" y="429"/>
                </a:lnTo>
                <a:lnTo>
                  <a:pt x="290" y="433"/>
                </a:lnTo>
                <a:lnTo>
                  <a:pt x="272" y="435"/>
                </a:lnTo>
                <a:lnTo>
                  <a:pt x="252" y="435"/>
                </a:lnTo>
                <a:lnTo>
                  <a:pt x="234" y="435"/>
                </a:lnTo>
                <a:lnTo>
                  <a:pt x="216" y="433"/>
                </a:lnTo>
                <a:lnTo>
                  <a:pt x="198" y="429"/>
                </a:lnTo>
                <a:lnTo>
                  <a:pt x="180" y="423"/>
                </a:lnTo>
                <a:lnTo>
                  <a:pt x="164" y="415"/>
                </a:lnTo>
                <a:lnTo>
                  <a:pt x="146" y="407"/>
                </a:lnTo>
                <a:lnTo>
                  <a:pt x="130" y="397"/>
                </a:lnTo>
                <a:lnTo>
                  <a:pt x="116" y="385"/>
                </a:lnTo>
                <a:lnTo>
                  <a:pt x="0" y="423"/>
                </a:lnTo>
                <a:lnTo>
                  <a:pt x="64" y="319"/>
                </a:lnTo>
                <a:lnTo>
                  <a:pt x="64" y="319"/>
                </a:lnTo>
                <a:lnTo>
                  <a:pt x="56" y="303"/>
                </a:lnTo>
                <a:lnTo>
                  <a:pt x="48" y="285"/>
                </a:lnTo>
                <a:lnTo>
                  <a:pt x="44" y="267"/>
                </a:lnTo>
                <a:lnTo>
                  <a:pt x="40" y="249"/>
                </a:lnTo>
                <a:lnTo>
                  <a:pt x="38" y="229"/>
                </a:lnTo>
                <a:lnTo>
                  <a:pt x="38" y="211"/>
                </a:lnTo>
                <a:lnTo>
                  <a:pt x="40" y="193"/>
                </a:lnTo>
                <a:lnTo>
                  <a:pt x="42" y="175"/>
                </a:lnTo>
                <a:lnTo>
                  <a:pt x="46" y="157"/>
                </a:lnTo>
                <a:lnTo>
                  <a:pt x="52" y="139"/>
                </a:lnTo>
                <a:lnTo>
                  <a:pt x="60" y="123"/>
                </a:lnTo>
                <a:lnTo>
                  <a:pt x="70" y="105"/>
                </a:lnTo>
                <a:lnTo>
                  <a:pt x="80" y="91"/>
                </a:lnTo>
                <a:lnTo>
                  <a:pt x="92" y="75"/>
                </a:lnTo>
                <a:lnTo>
                  <a:pt x="104" y="61"/>
                </a:lnTo>
                <a:lnTo>
                  <a:pt x="120" y="49"/>
                </a:lnTo>
                <a:lnTo>
                  <a:pt x="120" y="49"/>
                </a:lnTo>
                <a:close/>
              </a:path>
            </a:pathLst>
          </a:custGeom>
          <a:solidFill>
            <a:schemeClr val="accent1"/>
          </a:solidFill>
          <a:ln>
            <a:noFill/>
          </a:ln>
        </p:spPr>
      </p:sp>
      <p:sp>
        <p:nvSpPr>
          <p:cNvPr id="130" name="Freeform 1158"/>
          <p:cNvSpPr/>
          <p:nvPr/>
        </p:nvSpPr>
        <p:spPr bwMode="auto">
          <a:xfrm>
            <a:off x="6134735" y="2893695"/>
            <a:ext cx="343535" cy="283845"/>
          </a:xfrm>
          <a:custGeom>
            <a:avLst/>
            <a:gdLst>
              <a:gd name="T0" fmla="*/ 258 w 264"/>
              <a:gd name="T1" fmla="*/ 204 h 218"/>
              <a:gd name="T2" fmla="*/ 18 w 264"/>
              <a:gd name="T3" fmla="*/ 204 h 218"/>
              <a:gd name="T4" fmla="*/ 18 w 264"/>
              <a:gd name="T5" fmla="*/ 204 h 218"/>
              <a:gd name="T6" fmla="*/ 14 w 264"/>
              <a:gd name="T7" fmla="*/ 204 h 218"/>
              <a:gd name="T8" fmla="*/ 66 w 264"/>
              <a:gd name="T9" fmla="*/ 122 h 218"/>
              <a:gd name="T10" fmla="*/ 126 w 264"/>
              <a:gd name="T11" fmla="*/ 176 h 218"/>
              <a:gd name="T12" fmla="*/ 240 w 264"/>
              <a:gd name="T13" fmla="*/ 40 h 218"/>
              <a:gd name="T14" fmla="*/ 240 w 264"/>
              <a:gd name="T15" fmla="*/ 48 h 218"/>
              <a:gd name="T16" fmla="*/ 252 w 264"/>
              <a:gd name="T17" fmla="*/ 58 h 218"/>
              <a:gd name="T18" fmla="*/ 252 w 264"/>
              <a:gd name="T19" fmla="*/ 14 h 218"/>
              <a:gd name="T20" fmla="*/ 212 w 264"/>
              <a:gd name="T21" fmla="*/ 28 h 218"/>
              <a:gd name="T22" fmla="*/ 224 w 264"/>
              <a:gd name="T23" fmla="*/ 36 h 218"/>
              <a:gd name="T24" fmla="*/ 232 w 264"/>
              <a:gd name="T25" fmla="*/ 34 h 218"/>
              <a:gd name="T26" fmla="*/ 124 w 264"/>
              <a:gd name="T27" fmla="*/ 162 h 218"/>
              <a:gd name="T28" fmla="*/ 64 w 264"/>
              <a:gd name="T29" fmla="*/ 108 h 218"/>
              <a:gd name="T30" fmla="*/ 12 w 264"/>
              <a:gd name="T31" fmla="*/ 188 h 218"/>
              <a:gd name="T32" fmla="*/ 12 w 264"/>
              <a:gd name="T33" fmla="*/ 6 h 218"/>
              <a:gd name="T34" fmla="*/ 12 w 264"/>
              <a:gd name="T35" fmla="*/ 6 h 218"/>
              <a:gd name="T36" fmla="*/ 10 w 264"/>
              <a:gd name="T37" fmla="*/ 2 h 218"/>
              <a:gd name="T38" fmla="*/ 6 w 264"/>
              <a:gd name="T39" fmla="*/ 0 h 218"/>
              <a:gd name="T40" fmla="*/ 6 w 264"/>
              <a:gd name="T41" fmla="*/ 0 h 218"/>
              <a:gd name="T42" fmla="*/ 2 w 264"/>
              <a:gd name="T43" fmla="*/ 2 h 218"/>
              <a:gd name="T44" fmla="*/ 0 w 264"/>
              <a:gd name="T45" fmla="*/ 6 h 218"/>
              <a:gd name="T46" fmla="*/ 0 w 264"/>
              <a:gd name="T47" fmla="*/ 212 h 218"/>
              <a:gd name="T48" fmla="*/ 0 w 264"/>
              <a:gd name="T49" fmla="*/ 212 h 218"/>
              <a:gd name="T50" fmla="*/ 2 w 264"/>
              <a:gd name="T51" fmla="*/ 216 h 218"/>
              <a:gd name="T52" fmla="*/ 6 w 264"/>
              <a:gd name="T53" fmla="*/ 218 h 218"/>
              <a:gd name="T54" fmla="*/ 258 w 264"/>
              <a:gd name="T55" fmla="*/ 218 h 218"/>
              <a:gd name="T56" fmla="*/ 258 w 264"/>
              <a:gd name="T57" fmla="*/ 218 h 218"/>
              <a:gd name="T58" fmla="*/ 262 w 264"/>
              <a:gd name="T59" fmla="*/ 216 h 218"/>
              <a:gd name="T60" fmla="*/ 264 w 264"/>
              <a:gd name="T61" fmla="*/ 212 h 218"/>
              <a:gd name="T62" fmla="*/ 264 w 264"/>
              <a:gd name="T63" fmla="*/ 212 h 218"/>
              <a:gd name="T64" fmla="*/ 262 w 264"/>
              <a:gd name="T65" fmla="*/ 206 h 218"/>
              <a:gd name="T66" fmla="*/ 258 w 264"/>
              <a:gd name="T67" fmla="*/ 204 h 218"/>
              <a:gd name="T68" fmla="*/ 258 w 264"/>
              <a:gd name="T69" fmla="*/ 204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4" h="218">
                <a:moveTo>
                  <a:pt x="258" y="204"/>
                </a:moveTo>
                <a:lnTo>
                  <a:pt x="18" y="204"/>
                </a:lnTo>
                <a:lnTo>
                  <a:pt x="18" y="204"/>
                </a:lnTo>
                <a:lnTo>
                  <a:pt x="14" y="204"/>
                </a:lnTo>
                <a:lnTo>
                  <a:pt x="66" y="122"/>
                </a:lnTo>
                <a:lnTo>
                  <a:pt x="126" y="176"/>
                </a:lnTo>
                <a:lnTo>
                  <a:pt x="240" y="40"/>
                </a:lnTo>
                <a:lnTo>
                  <a:pt x="240" y="48"/>
                </a:lnTo>
                <a:lnTo>
                  <a:pt x="252" y="58"/>
                </a:lnTo>
                <a:lnTo>
                  <a:pt x="252" y="14"/>
                </a:lnTo>
                <a:lnTo>
                  <a:pt x="212" y="28"/>
                </a:lnTo>
                <a:lnTo>
                  <a:pt x="224" y="36"/>
                </a:lnTo>
                <a:lnTo>
                  <a:pt x="232" y="34"/>
                </a:lnTo>
                <a:lnTo>
                  <a:pt x="124" y="162"/>
                </a:lnTo>
                <a:lnTo>
                  <a:pt x="64" y="108"/>
                </a:lnTo>
                <a:lnTo>
                  <a:pt x="12" y="188"/>
                </a:lnTo>
                <a:lnTo>
                  <a:pt x="12" y="6"/>
                </a:lnTo>
                <a:lnTo>
                  <a:pt x="12" y="6"/>
                </a:lnTo>
                <a:lnTo>
                  <a:pt x="10" y="2"/>
                </a:lnTo>
                <a:lnTo>
                  <a:pt x="6" y="0"/>
                </a:lnTo>
                <a:lnTo>
                  <a:pt x="6" y="0"/>
                </a:lnTo>
                <a:lnTo>
                  <a:pt x="2" y="2"/>
                </a:lnTo>
                <a:lnTo>
                  <a:pt x="0" y="6"/>
                </a:lnTo>
                <a:lnTo>
                  <a:pt x="0" y="212"/>
                </a:lnTo>
                <a:lnTo>
                  <a:pt x="0" y="212"/>
                </a:lnTo>
                <a:lnTo>
                  <a:pt x="2" y="216"/>
                </a:lnTo>
                <a:lnTo>
                  <a:pt x="6" y="218"/>
                </a:lnTo>
                <a:lnTo>
                  <a:pt x="258" y="218"/>
                </a:lnTo>
                <a:lnTo>
                  <a:pt x="258" y="218"/>
                </a:lnTo>
                <a:lnTo>
                  <a:pt x="262" y="216"/>
                </a:lnTo>
                <a:lnTo>
                  <a:pt x="264" y="212"/>
                </a:lnTo>
                <a:lnTo>
                  <a:pt x="264" y="212"/>
                </a:lnTo>
                <a:lnTo>
                  <a:pt x="262" y="206"/>
                </a:lnTo>
                <a:lnTo>
                  <a:pt x="258" y="204"/>
                </a:lnTo>
                <a:lnTo>
                  <a:pt x="258" y="204"/>
                </a:lnTo>
                <a:close/>
              </a:path>
            </a:pathLst>
          </a:custGeom>
          <a:solidFill>
            <a:schemeClr val="bg1"/>
          </a:solidFill>
          <a:ln>
            <a:noFill/>
          </a:ln>
        </p:spPr>
      </p:sp>
      <p:sp>
        <p:nvSpPr>
          <p:cNvPr id="131" name="Freeform 1116"/>
          <p:cNvSpPr/>
          <p:nvPr/>
        </p:nvSpPr>
        <p:spPr bwMode="auto">
          <a:xfrm>
            <a:off x="5885815" y="3681730"/>
            <a:ext cx="723265" cy="576580"/>
          </a:xfrm>
          <a:custGeom>
            <a:avLst/>
            <a:gdLst>
              <a:gd name="T0" fmla="*/ 334 w 556"/>
              <a:gd name="T1" fmla="*/ 0 h 443"/>
              <a:gd name="T2" fmla="*/ 378 w 556"/>
              <a:gd name="T3" fmla="*/ 4 h 443"/>
              <a:gd name="T4" fmla="*/ 420 w 556"/>
              <a:gd name="T5" fmla="*/ 16 h 443"/>
              <a:gd name="T6" fmla="*/ 458 w 556"/>
              <a:gd name="T7" fmla="*/ 36 h 443"/>
              <a:gd name="T8" fmla="*/ 490 w 556"/>
              <a:gd name="T9" fmla="*/ 64 h 443"/>
              <a:gd name="T10" fmla="*/ 518 w 556"/>
              <a:gd name="T11" fmla="*/ 96 h 443"/>
              <a:gd name="T12" fmla="*/ 538 w 556"/>
              <a:gd name="T13" fmla="*/ 134 h 443"/>
              <a:gd name="T14" fmla="*/ 550 w 556"/>
              <a:gd name="T15" fmla="*/ 176 h 443"/>
              <a:gd name="T16" fmla="*/ 556 w 556"/>
              <a:gd name="T17" fmla="*/ 220 h 443"/>
              <a:gd name="T18" fmla="*/ 554 w 556"/>
              <a:gd name="T19" fmla="*/ 244 h 443"/>
              <a:gd name="T20" fmla="*/ 546 w 556"/>
              <a:gd name="T21" fmla="*/ 286 h 443"/>
              <a:gd name="T22" fmla="*/ 528 w 556"/>
              <a:gd name="T23" fmla="*/ 326 h 443"/>
              <a:gd name="T24" fmla="*/ 504 w 556"/>
              <a:gd name="T25" fmla="*/ 362 h 443"/>
              <a:gd name="T26" fmla="*/ 474 w 556"/>
              <a:gd name="T27" fmla="*/ 393 h 443"/>
              <a:gd name="T28" fmla="*/ 440 w 556"/>
              <a:gd name="T29" fmla="*/ 417 h 443"/>
              <a:gd name="T30" fmla="*/ 400 w 556"/>
              <a:gd name="T31" fmla="*/ 433 h 443"/>
              <a:gd name="T32" fmla="*/ 356 w 556"/>
              <a:gd name="T33" fmla="*/ 443 h 443"/>
              <a:gd name="T34" fmla="*/ 334 w 556"/>
              <a:gd name="T35" fmla="*/ 443 h 443"/>
              <a:gd name="T36" fmla="*/ 294 w 556"/>
              <a:gd name="T37" fmla="*/ 439 h 443"/>
              <a:gd name="T38" fmla="*/ 256 w 556"/>
              <a:gd name="T39" fmla="*/ 429 h 443"/>
              <a:gd name="T40" fmla="*/ 222 w 556"/>
              <a:gd name="T41" fmla="*/ 413 h 443"/>
              <a:gd name="T42" fmla="*/ 192 w 556"/>
              <a:gd name="T43" fmla="*/ 391 h 443"/>
              <a:gd name="T44" fmla="*/ 166 w 556"/>
              <a:gd name="T45" fmla="*/ 364 h 443"/>
              <a:gd name="T46" fmla="*/ 144 w 556"/>
              <a:gd name="T47" fmla="*/ 334 h 443"/>
              <a:gd name="T48" fmla="*/ 126 w 556"/>
              <a:gd name="T49" fmla="*/ 300 h 443"/>
              <a:gd name="T50" fmla="*/ 116 w 556"/>
              <a:gd name="T51" fmla="*/ 264 h 443"/>
              <a:gd name="T52" fmla="*/ 116 w 556"/>
              <a:gd name="T53" fmla="*/ 178 h 443"/>
              <a:gd name="T54" fmla="*/ 120 w 556"/>
              <a:gd name="T55" fmla="*/ 160 h 443"/>
              <a:gd name="T56" fmla="*/ 134 w 556"/>
              <a:gd name="T57" fmla="*/ 124 h 443"/>
              <a:gd name="T58" fmla="*/ 154 w 556"/>
              <a:gd name="T59" fmla="*/ 92 h 443"/>
              <a:gd name="T60" fmla="*/ 178 w 556"/>
              <a:gd name="T61" fmla="*/ 64 h 443"/>
              <a:gd name="T62" fmla="*/ 206 w 556"/>
              <a:gd name="T63" fmla="*/ 40 h 443"/>
              <a:gd name="T64" fmla="*/ 240 w 556"/>
              <a:gd name="T65" fmla="*/ 20 h 443"/>
              <a:gd name="T66" fmla="*/ 276 w 556"/>
              <a:gd name="T67" fmla="*/ 6 h 443"/>
              <a:gd name="T68" fmla="*/ 314 w 556"/>
              <a:gd name="T69" fmla="*/ 0 h 443"/>
              <a:gd name="T70" fmla="*/ 334 w 556"/>
              <a:gd name="T71" fmla="*/ 0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43">
                <a:moveTo>
                  <a:pt x="334" y="0"/>
                </a:moveTo>
                <a:lnTo>
                  <a:pt x="334" y="0"/>
                </a:lnTo>
                <a:lnTo>
                  <a:pt x="356" y="0"/>
                </a:lnTo>
                <a:lnTo>
                  <a:pt x="378" y="4"/>
                </a:lnTo>
                <a:lnTo>
                  <a:pt x="400" y="10"/>
                </a:lnTo>
                <a:lnTo>
                  <a:pt x="420" y="16"/>
                </a:lnTo>
                <a:lnTo>
                  <a:pt x="440" y="26"/>
                </a:lnTo>
                <a:lnTo>
                  <a:pt x="458" y="36"/>
                </a:lnTo>
                <a:lnTo>
                  <a:pt x="474" y="50"/>
                </a:lnTo>
                <a:lnTo>
                  <a:pt x="490" y="64"/>
                </a:lnTo>
                <a:lnTo>
                  <a:pt x="504" y="80"/>
                </a:lnTo>
                <a:lnTo>
                  <a:pt x="518" y="96"/>
                </a:lnTo>
                <a:lnTo>
                  <a:pt x="528" y="116"/>
                </a:lnTo>
                <a:lnTo>
                  <a:pt x="538" y="134"/>
                </a:lnTo>
                <a:lnTo>
                  <a:pt x="546" y="154"/>
                </a:lnTo>
                <a:lnTo>
                  <a:pt x="550" y="176"/>
                </a:lnTo>
                <a:lnTo>
                  <a:pt x="554" y="198"/>
                </a:lnTo>
                <a:lnTo>
                  <a:pt x="556" y="220"/>
                </a:lnTo>
                <a:lnTo>
                  <a:pt x="556" y="220"/>
                </a:lnTo>
                <a:lnTo>
                  <a:pt x="554" y="244"/>
                </a:lnTo>
                <a:lnTo>
                  <a:pt x="550" y="266"/>
                </a:lnTo>
                <a:lnTo>
                  <a:pt x="546" y="286"/>
                </a:lnTo>
                <a:lnTo>
                  <a:pt x="538" y="306"/>
                </a:lnTo>
                <a:lnTo>
                  <a:pt x="528" y="326"/>
                </a:lnTo>
                <a:lnTo>
                  <a:pt x="518" y="344"/>
                </a:lnTo>
                <a:lnTo>
                  <a:pt x="504" y="362"/>
                </a:lnTo>
                <a:lnTo>
                  <a:pt x="490" y="379"/>
                </a:lnTo>
                <a:lnTo>
                  <a:pt x="474" y="393"/>
                </a:lnTo>
                <a:lnTo>
                  <a:pt x="458" y="405"/>
                </a:lnTo>
                <a:lnTo>
                  <a:pt x="440" y="417"/>
                </a:lnTo>
                <a:lnTo>
                  <a:pt x="420" y="425"/>
                </a:lnTo>
                <a:lnTo>
                  <a:pt x="400" y="433"/>
                </a:lnTo>
                <a:lnTo>
                  <a:pt x="378" y="439"/>
                </a:lnTo>
                <a:lnTo>
                  <a:pt x="356" y="443"/>
                </a:lnTo>
                <a:lnTo>
                  <a:pt x="334" y="443"/>
                </a:lnTo>
                <a:lnTo>
                  <a:pt x="334" y="443"/>
                </a:lnTo>
                <a:lnTo>
                  <a:pt x="314" y="443"/>
                </a:lnTo>
                <a:lnTo>
                  <a:pt x="294" y="439"/>
                </a:lnTo>
                <a:lnTo>
                  <a:pt x="276" y="435"/>
                </a:lnTo>
                <a:lnTo>
                  <a:pt x="256" y="429"/>
                </a:lnTo>
                <a:lnTo>
                  <a:pt x="240" y="423"/>
                </a:lnTo>
                <a:lnTo>
                  <a:pt x="222" y="413"/>
                </a:lnTo>
                <a:lnTo>
                  <a:pt x="206" y="403"/>
                </a:lnTo>
                <a:lnTo>
                  <a:pt x="192" y="391"/>
                </a:lnTo>
                <a:lnTo>
                  <a:pt x="178" y="379"/>
                </a:lnTo>
                <a:lnTo>
                  <a:pt x="166" y="364"/>
                </a:lnTo>
                <a:lnTo>
                  <a:pt x="154" y="350"/>
                </a:lnTo>
                <a:lnTo>
                  <a:pt x="144" y="334"/>
                </a:lnTo>
                <a:lnTo>
                  <a:pt x="134" y="318"/>
                </a:lnTo>
                <a:lnTo>
                  <a:pt x="126" y="300"/>
                </a:lnTo>
                <a:lnTo>
                  <a:pt x="120" y="282"/>
                </a:lnTo>
                <a:lnTo>
                  <a:pt x="116" y="264"/>
                </a:lnTo>
                <a:lnTo>
                  <a:pt x="0" y="220"/>
                </a:lnTo>
                <a:lnTo>
                  <a:pt x="116" y="178"/>
                </a:lnTo>
                <a:lnTo>
                  <a:pt x="116" y="178"/>
                </a:lnTo>
                <a:lnTo>
                  <a:pt x="120" y="160"/>
                </a:lnTo>
                <a:lnTo>
                  <a:pt x="126" y="142"/>
                </a:lnTo>
                <a:lnTo>
                  <a:pt x="134" y="124"/>
                </a:lnTo>
                <a:lnTo>
                  <a:pt x="144" y="108"/>
                </a:lnTo>
                <a:lnTo>
                  <a:pt x="154" y="92"/>
                </a:lnTo>
                <a:lnTo>
                  <a:pt x="166" y="76"/>
                </a:lnTo>
                <a:lnTo>
                  <a:pt x="178" y="64"/>
                </a:lnTo>
                <a:lnTo>
                  <a:pt x="192" y="50"/>
                </a:lnTo>
                <a:lnTo>
                  <a:pt x="206" y="40"/>
                </a:lnTo>
                <a:lnTo>
                  <a:pt x="222" y="28"/>
                </a:lnTo>
                <a:lnTo>
                  <a:pt x="240" y="20"/>
                </a:lnTo>
                <a:lnTo>
                  <a:pt x="256" y="12"/>
                </a:lnTo>
                <a:lnTo>
                  <a:pt x="276" y="6"/>
                </a:lnTo>
                <a:lnTo>
                  <a:pt x="294" y="2"/>
                </a:lnTo>
                <a:lnTo>
                  <a:pt x="314" y="0"/>
                </a:lnTo>
                <a:lnTo>
                  <a:pt x="334" y="0"/>
                </a:lnTo>
                <a:lnTo>
                  <a:pt x="334" y="0"/>
                </a:lnTo>
                <a:close/>
              </a:path>
            </a:pathLst>
          </a:custGeom>
          <a:solidFill>
            <a:schemeClr val="accent2"/>
          </a:solidFill>
          <a:ln>
            <a:noFill/>
          </a:ln>
        </p:spPr>
      </p:sp>
      <p:sp>
        <p:nvSpPr>
          <p:cNvPr id="132" name="任意多边形 131"/>
          <p:cNvSpPr/>
          <p:nvPr/>
        </p:nvSpPr>
        <p:spPr bwMode="auto">
          <a:xfrm>
            <a:off x="6141085" y="3816985"/>
            <a:ext cx="325120" cy="260350"/>
          </a:xfrm>
          <a:custGeom>
            <a:avLst/>
            <a:gdLst>
              <a:gd name="connsiteX0" fmla="*/ 12700 w 529167"/>
              <a:gd name="connsiteY0" fmla="*/ 397933 h 423333"/>
              <a:gd name="connsiteX1" fmla="*/ 516467 w 529167"/>
              <a:gd name="connsiteY1" fmla="*/ 397933 h 423333"/>
              <a:gd name="connsiteX2" fmla="*/ 524934 w 529167"/>
              <a:gd name="connsiteY2" fmla="*/ 402167 h 423333"/>
              <a:gd name="connsiteX3" fmla="*/ 529167 w 529167"/>
              <a:gd name="connsiteY3" fmla="*/ 410633 h 423333"/>
              <a:gd name="connsiteX4" fmla="*/ 524934 w 529167"/>
              <a:gd name="connsiteY4" fmla="*/ 423333 h 423333"/>
              <a:gd name="connsiteX5" fmla="*/ 516467 w 529167"/>
              <a:gd name="connsiteY5" fmla="*/ 423333 h 423333"/>
              <a:gd name="connsiteX6" fmla="*/ 12700 w 529167"/>
              <a:gd name="connsiteY6" fmla="*/ 423333 h 423333"/>
              <a:gd name="connsiteX7" fmla="*/ 4233 w 529167"/>
              <a:gd name="connsiteY7" fmla="*/ 423333 h 423333"/>
              <a:gd name="connsiteX8" fmla="*/ 0 w 529167"/>
              <a:gd name="connsiteY8" fmla="*/ 410633 h 423333"/>
              <a:gd name="connsiteX9" fmla="*/ 4233 w 529167"/>
              <a:gd name="connsiteY9" fmla="*/ 402167 h 423333"/>
              <a:gd name="connsiteX10" fmla="*/ 118533 w 529167"/>
              <a:gd name="connsiteY10" fmla="*/ 258233 h 423333"/>
              <a:gd name="connsiteX11" fmla="*/ 118533 w 529167"/>
              <a:gd name="connsiteY11" fmla="*/ 381000 h 423333"/>
              <a:gd name="connsiteX12" fmla="*/ 55033 w 529167"/>
              <a:gd name="connsiteY12" fmla="*/ 381000 h 423333"/>
              <a:gd name="connsiteX13" fmla="*/ 55033 w 529167"/>
              <a:gd name="connsiteY13" fmla="*/ 317500 h 423333"/>
              <a:gd name="connsiteX14" fmla="*/ 237067 w 529167"/>
              <a:gd name="connsiteY14" fmla="*/ 228600 h 423333"/>
              <a:gd name="connsiteX15" fmla="*/ 287867 w 529167"/>
              <a:gd name="connsiteY15" fmla="*/ 275167 h 423333"/>
              <a:gd name="connsiteX16" fmla="*/ 300567 w 529167"/>
              <a:gd name="connsiteY16" fmla="*/ 262467 h 423333"/>
              <a:gd name="connsiteX17" fmla="*/ 300567 w 529167"/>
              <a:gd name="connsiteY17" fmla="*/ 381000 h 423333"/>
              <a:gd name="connsiteX18" fmla="*/ 237067 w 529167"/>
              <a:gd name="connsiteY18" fmla="*/ 381000 h 423333"/>
              <a:gd name="connsiteX19" fmla="*/ 194734 w 529167"/>
              <a:gd name="connsiteY19" fmla="*/ 190500 h 423333"/>
              <a:gd name="connsiteX20" fmla="*/ 211667 w 529167"/>
              <a:gd name="connsiteY20" fmla="*/ 203200 h 423333"/>
              <a:gd name="connsiteX21" fmla="*/ 211667 w 529167"/>
              <a:gd name="connsiteY21" fmla="*/ 381000 h 423333"/>
              <a:gd name="connsiteX22" fmla="*/ 148167 w 529167"/>
              <a:gd name="connsiteY22" fmla="*/ 381000 h 423333"/>
              <a:gd name="connsiteX23" fmla="*/ 148167 w 529167"/>
              <a:gd name="connsiteY23" fmla="*/ 237067 h 423333"/>
              <a:gd name="connsiteX24" fmla="*/ 389467 w 529167"/>
              <a:gd name="connsiteY24" fmla="*/ 177800 h 423333"/>
              <a:gd name="connsiteX25" fmla="*/ 389467 w 529167"/>
              <a:gd name="connsiteY25" fmla="*/ 381000 h 423333"/>
              <a:gd name="connsiteX26" fmla="*/ 325967 w 529167"/>
              <a:gd name="connsiteY26" fmla="*/ 381000 h 423333"/>
              <a:gd name="connsiteX27" fmla="*/ 325967 w 529167"/>
              <a:gd name="connsiteY27" fmla="*/ 237067 h 423333"/>
              <a:gd name="connsiteX28" fmla="*/ 444500 w 529167"/>
              <a:gd name="connsiteY28" fmla="*/ 131233 h 423333"/>
              <a:gd name="connsiteX29" fmla="*/ 444500 w 529167"/>
              <a:gd name="connsiteY29" fmla="*/ 135467 h 423333"/>
              <a:gd name="connsiteX30" fmla="*/ 461434 w 529167"/>
              <a:gd name="connsiteY30" fmla="*/ 143933 h 423333"/>
              <a:gd name="connsiteX31" fmla="*/ 478367 w 529167"/>
              <a:gd name="connsiteY31" fmla="*/ 148167 h 423333"/>
              <a:gd name="connsiteX32" fmla="*/ 478367 w 529167"/>
              <a:gd name="connsiteY32" fmla="*/ 380999 h 423333"/>
              <a:gd name="connsiteX33" fmla="*/ 414867 w 529167"/>
              <a:gd name="connsiteY33" fmla="*/ 380999 h 423333"/>
              <a:gd name="connsiteX34" fmla="*/ 414867 w 529167"/>
              <a:gd name="connsiteY34" fmla="*/ 156633 h 423333"/>
              <a:gd name="connsiteX35" fmla="*/ 508000 w 529167"/>
              <a:gd name="connsiteY35" fmla="*/ 0 h 423333"/>
              <a:gd name="connsiteX36" fmla="*/ 512233 w 529167"/>
              <a:gd name="connsiteY36" fmla="*/ 0 h 423333"/>
              <a:gd name="connsiteX37" fmla="*/ 516467 w 529167"/>
              <a:gd name="connsiteY37" fmla="*/ 0 h 423333"/>
              <a:gd name="connsiteX38" fmla="*/ 520700 w 529167"/>
              <a:gd name="connsiteY38" fmla="*/ 8466 h 423333"/>
              <a:gd name="connsiteX39" fmla="*/ 520700 w 529167"/>
              <a:gd name="connsiteY39" fmla="*/ 12700 h 423333"/>
              <a:gd name="connsiteX40" fmla="*/ 508000 w 529167"/>
              <a:gd name="connsiteY40" fmla="*/ 67733 h 423333"/>
              <a:gd name="connsiteX41" fmla="*/ 495300 w 529167"/>
              <a:gd name="connsiteY41" fmla="*/ 110066 h 423333"/>
              <a:gd name="connsiteX42" fmla="*/ 486833 w 529167"/>
              <a:gd name="connsiteY42" fmla="*/ 118533 h 423333"/>
              <a:gd name="connsiteX43" fmla="*/ 482600 w 529167"/>
              <a:gd name="connsiteY43" fmla="*/ 122766 h 423333"/>
              <a:gd name="connsiteX44" fmla="*/ 469900 w 529167"/>
              <a:gd name="connsiteY44" fmla="*/ 122766 h 423333"/>
              <a:gd name="connsiteX45" fmla="*/ 465667 w 529167"/>
              <a:gd name="connsiteY45" fmla="*/ 118533 h 423333"/>
              <a:gd name="connsiteX46" fmla="*/ 457200 w 529167"/>
              <a:gd name="connsiteY46" fmla="*/ 110066 h 423333"/>
              <a:gd name="connsiteX47" fmla="*/ 457200 w 529167"/>
              <a:gd name="connsiteY47" fmla="*/ 101600 h 423333"/>
              <a:gd name="connsiteX48" fmla="*/ 465667 w 529167"/>
              <a:gd name="connsiteY48" fmla="*/ 76200 h 423333"/>
              <a:gd name="connsiteX49" fmla="*/ 287867 w 529167"/>
              <a:gd name="connsiteY49" fmla="*/ 241300 h 423333"/>
              <a:gd name="connsiteX50" fmla="*/ 194733 w 529167"/>
              <a:gd name="connsiteY50" fmla="*/ 156633 h 423333"/>
              <a:gd name="connsiteX51" fmla="*/ 33866 w 529167"/>
              <a:gd name="connsiteY51" fmla="*/ 304800 h 423333"/>
              <a:gd name="connsiteX52" fmla="*/ 25400 w 529167"/>
              <a:gd name="connsiteY52" fmla="*/ 309033 h 423333"/>
              <a:gd name="connsiteX53" fmla="*/ 21166 w 529167"/>
              <a:gd name="connsiteY53" fmla="*/ 309033 h 423333"/>
              <a:gd name="connsiteX54" fmla="*/ 12700 w 529167"/>
              <a:gd name="connsiteY54" fmla="*/ 309033 h 423333"/>
              <a:gd name="connsiteX55" fmla="*/ 8466 w 529167"/>
              <a:gd name="connsiteY55" fmla="*/ 304800 h 423333"/>
              <a:gd name="connsiteX56" fmla="*/ 4233 w 529167"/>
              <a:gd name="connsiteY56" fmla="*/ 300567 h 423333"/>
              <a:gd name="connsiteX57" fmla="*/ 4233 w 529167"/>
              <a:gd name="connsiteY57" fmla="*/ 292100 h 423333"/>
              <a:gd name="connsiteX58" fmla="*/ 4233 w 529167"/>
              <a:gd name="connsiteY58" fmla="*/ 287867 h 423333"/>
              <a:gd name="connsiteX59" fmla="*/ 8466 w 529167"/>
              <a:gd name="connsiteY59" fmla="*/ 279400 h 423333"/>
              <a:gd name="connsiteX60" fmla="*/ 198966 w 529167"/>
              <a:gd name="connsiteY60" fmla="*/ 110066 h 423333"/>
              <a:gd name="connsiteX61" fmla="*/ 287867 w 529167"/>
              <a:gd name="connsiteY61" fmla="*/ 194733 h 423333"/>
              <a:gd name="connsiteX62" fmla="*/ 436033 w 529167"/>
              <a:gd name="connsiteY62" fmla="*/ 55033 h 423333"/>
              <a:gd name="connsiteX63" fmla="*/ 419100 w 529167"/>
              <a:gd name="connsiteY63" fmla="*/ 59266 h 423333"/>
              <a:gd name="connsiteX64" fmla="*/ 410633 w 529167"/>
              <a:gd name="connsiteY64" fmla="*/ 59266 h 423333"/>
              <a:gd name="connsiteX65" fmla="*/ 402167 w 529167"/>
              <a:gd name="connsiteY65" fmla="*/ 55033 h 423333"/>
              <a:gd name="connsiteX66" fmla="*/ 397933 w 529167"/>
              <a:gd name="connsiteY66" fmla="*/ 46566 h 423333"/>
              <a:gd name="connsiteX67" fmla="*/ 397933 w 529167"/>
              <a:gd name="connsiteY67" fmla="*/ 38100 h 423333"/>
              <a:gd name="connsiteX68" fmla="*/ 402167 w 529167"/>
              <a:gd name="connsiteY68" fmla="*/ 29633 h 423333"/>
              <a:gd name="connsiteX69" fmla="*/ 410633 w 529167"/>
              <a:gd name="connsiteY69" fmla="*/ 25400 h 423333"/>
              <a:gd name="connsiteX70" fmla="*/ 452967 w 529167"/>
              <a:gd name="connsiteY70" fmla="*/ 12700 h 42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29167" h="423333">
                <a:moveTo>
                  <a:pt x="12700" y="397933"/>
                </a:moveTo>
                <a:lnTo>
                  <a:pt x="516467" y="397933"/>
                </a:lnTo>
                <a:lnTo>
                  <a:pt x="524934" y="402167"/>
                </a:lnTo>
                <a:lnTo>
                  <a:pt x="529167" y="410633"/>
                </a:lnTo>
                <a:lnTo>
                  <a:pt x="524934" y="423333"/>
                </a:lnTo>
                <a:lnTo>
                  <a:pt x="516467" y="423333"/>
                </a:lnTo>
                <a:lnTo>
                  <a:pt x="12700" y="423333"/>
                </a:lnTo>
                <a:lnTo>
                  <a:pt x="4233" y="423333"/>
                </a:lnTo>
                <a:lnTo>
                  <a:pt x="0" y="410633"/>
                </a:lnTo>
                <a:lnTo>
                  <a:pt x="4233" y="402167"/>
                </a:lnTo>
                <a:close/>
                <a:moveTo>
                  <a:pt x="118533" y="258233"/>
                </a:moveTo>
                <a:lnTo>
                  <a:pt x="118533" y="381000"/>
                </a:lnTo>
                <a:lnTo>
                  <a:pt x="55033" y="381000"/>
                </a:lnTo>
                <a:lnTo>
                  <a:pt x="55033" y="317500"/>
                </a:lnTo>
                <a:close/>
                <a:moveTo>
                  <a:pt x="237067" y="228600"/>
                </a:moveTo>
                <a:lnTo>
                  <a:pt x="287867" y="275167"/>
                </a:lnTo>
                <a:lnTo>
                  <a:pt x="300567" y="262467"/>
                </a:lnTo>
                <a:lnTo>
                  <a:pt x="300567" y="381000"/>
                </a:lnTo>
                <a:lnTo>
                  <a:pt x="237067" y="381000"/>
                </a:lnTo>
                <a:close/>
                <a:moveTo>
                  <a:pt x="194734" y="190500"/>
                </a:moveTo>
                <a:lnTo>
                  <a:pt x="211667" y="203200"/>
                </a:lnTo>
                <a:lnTo>
                  <a:pt x="211667" y="381000"/>
                </a:lnTo>
                <a:lnTo>
                  <a:pt x="148167" y="381000"/>
                </a:lnTo>
                <a:lnTo>
                  <a:pt x="148167" y="237067"/>
                </a:lnTo>
                <a:close/>
                <a:moveTo>
                  <a:pt x="389467" y="177800"/>
                </a:moveTo>
                <a:lnTo>
                  <a:pt x="389467" y="381000"/>
                </a:lnTo>
                <a:lnTo>
                  <a:pt x="325967" y="381000"/>
                </a:lnTo>
                <a:lnTo>
                  <a:pt x="325967" y="237067"/>
                </a:lnTo>
                <a:close/>
                <a:moveTo>
                  <a:pt x="444500" y="131233"/>
                </a:moveTo>
                <a:lnTo>
                  <a:pt x="444500" y="135467"/>
                </a:lnTo>
                <a:lnTo>
                  <a:pt x="461434" y="143933"/>
                </a:lnTo>
                <a:lnTo>
                  <a:pt x="478367" y="148167"/>
                </a:lnTo>
                <a:lnTo>
                  <a:pt x="478367" y="380999"/>
                </a:lnTo>
                <a:lnTo>
                  <a:pt x="414867" y="380999"/>
                </a:lnTo>
                <a:lnTo>
                  <a:pt x="414867" y="156633"/>
                </a:lnTo>
                <a:close/>
                <a:moveTo>
                  <a:pt x="508000" y="0"/>
                </a:moveTo>
                <a:lnTo>
                  <a:pt x="512233" y="0"/>
                </a:lnTo>
                <a:lnTo>
                  <a:pt x="516467" y="0"/>
                </a:lnTo>
                <a:lnTo>
                  <a:pt x="520700" y="8466"/>
                </a:lnTo>
                <a:lnTo>
                  <a:pt x="520700" y="12700"/>
                </a:lnTo>
                <a:lnTo>
                  <a:pt x="508000" y="67733"/>
                </a:lnTo>
                <a:lnTo>
                  <a:pt x="495300" y="110066"/>
                </a:lnTo>
                <a:lnTo>
                  <a:pt x="486833" y="118533"/>
                </a:lnTo>
                <a:lnTo>
                  <a:pt x="482600" y="122766"/>
                </a:lnTo>
                <a:lnTo>
                  <a:pt x="469900" y="122766"/>
                </a:lnTo>
                <a:lnTo>
                  <a:pt x="465667" y="118533"/>
                </a:lnTo>
                <a:lnTo>
                  <a:pt x="457200" y="110066"/>
                </a:lnTo>
                <a:lnTo>
                  <a:pt x="457200" y="101600"/>
                </a:lnTo>
                <a:lnTo>
                  <a:pt x="465667" y="76200"/>
                </a:lnTo>
                <a:lnTo>
                  <a:pt x="287867" y="241300"/>
                </a:lnTo>
                <a:lnTo>
                  <a:pt x="194733" y="156633"/>
                </a:lnTo>
                <a:lnTo>
                  <a:pt x="33866" y="304800"/>
                </a:lnTo>
                <a:lnTo>
                  <a:pt x="25400" y="309033"/>
                </a:lnTo>
                <a:lnTo>
                  <a:pt x="21166" y="309033"/>
                </a:lnTo>
                <a:lnTo>
                  <a:pt x="12700" y="309033"/>
                </a:lnTo>
                <a:lnTo>
                  <a:pt x="8466" y="304800"/>
                </a:lnTo>
                <a:lnTo>
                  <a:pt x="4233" y="300567"/>
                </a:lnTo>
                <a:lnTo>
                  <a:pt x="4233" y="292100"/>
                </a:lnTo>
                <a:lnTo>
                  <a:pt x="4233" y="287867"/>
                </a:lnTo>
                <a:lnTo>
                  <a:pt x="8466" y="279400"/>
                </a:lnTo>
                <a:lnTo>
                  <a:pt x="198966" y="110066"/>
                </a:lnTo>
                <a:lnTo>
                  <a:pt x="287867" y="194733"/>
                </a:lnTo>
                <a:lnTo>
                  <a:pt x="436033" y="55033"/>
                </a:lnTo>
                <a:lnTo>
                  <a:pt x="419100" y="59266"/>
                </a:lnTo>
                <a:lnTo>
                  <a:pt x="410633" y="59266"/>
                </a:lnTo>
                <a:lnTo>
                  <a:pt x="402167" y="55033"/>
                </a:lnTo>
                <a:lnTo>
                  <a:pt x="397933" y="46566"/>
                </a:lnTo>
                <a:lnTo>
                  <a:pt x="397933" y="38100"/>
                </a:lnTo>
                <a:lnTo>
                  <a:pt x="402167" y="29633"/>
                </a:lnTo>
                <a:lnTo>
                  <a:pt x="410633" y="25400"/>
                </a:lnTo>
                <a:lnTo>
                  <a:pt x="452967" y="12700"/>
                </a:lnTo>
                <a:close/>
              </a:path>
            </a:pathLst>
          </a:custGeom>
          <a:solidFill>
            <a:schemeClr val="bg1"/>
          </a:solidFill>
          <a:ln>
            <a:noFill/>
          </a:ln>
        </p:spPr>
      </p:sp>
      <p:sp>
        <p:nvSpPr>
          <p:cNvPr id="133" name="文本框 132"/>
          <p:cNvSpPr txBox="1"/>
          <p:nvPr/>
        </p:nvSpPr>
        <p:spPr>
          <a:xfrm>
            <a:off x="3922395" y="1562735"/>
            <a:ext cx="1383665" cy="455295"/>
          </a:xfrm>
          <a:prstGeom prst="rect">
            <a:avLst/>
          </a:prstGeom>
        </p:spPr>
        <p:txBody>
          <a:bodyPr vert="horz" lIns="67500" tIns="35100" rIns="67500" bIns="35100" rtlCol="0" anchor="b" anchorCtr="0">
            <a:normAutofit/>
          </a:bodyPr>
          <a:lstStyle/>
          <a:p>
            <a:pPr lvl="0" indent="0" algn="ctr">
              <a:buNone/>
            </a:pPr>
            <a:r>
              <a:rPr lang="en-US" altLang="zh-CN" sz="1400" b="1" kern="1200" dirty="0" err="1">
                <a:solidFill>
                  <a:srgbClr val="404040"/>
                </a:solidFill>
                <a:latin typeface="思源宋体 CN" panose="02020400000000000000" pitchFamily="18" charset="-122"/>
                <a:ea typeface="思源宋体 CN" panose="02020400000000000000" pitchFamily="18" charset="-122"/>
              </a:rPr>
              <a:t>维检修计划</a:t>
            </a:r>
            <a:r>
              <a:rPr lang="en-US" altLang="zh-CN" sz="1400" b="1" kern="1200" dirty="0">
                <a:solidFill>
                  <a:srgbClr val="404040"/>
                </a:solidFill>
                <a:latin typeface="思源宋体 CN" panose="02020400000000000000" pitchFamily="18" charset="-122"/>
                <a:ea typeface="思源宋体 CN" panose="02020400000000000000" pitchFamily="18" charset="-122"/>
              </a:rPr>
              <a:t>；</a:t>
            </a:r>
            <a:endParaRPr lang="en-US" altLang="zh-CN" sz="1800" kern="100" dirty="0"/>
          </a:p>
        </p:txBody>
      </p:sp>
      <p:sp>
        <p:nvSpPr>
          <p:cNvPr id="134" name="文本框 133"/>
          <p:cNvSpPr txBox="1"/>
          <p:nvPr/>
        </p:nvSpPr>
        <p:spPr>
          <a:xfrm>
            <a:off x="1072515" y="2799080"/>
            <a:ext cx="1383665" cy="455295"/>
          </a:xfrm>
          <a:prstGeom prst="rect">
            <a:avLst/>
          </a:prstGeom>
        </p:spPr>
        <p:txBody>
          <a:bodyPr vert="horz" lIns="67500" tIns="35100" rIns="67500" bIns="35100" rtlCol="0" anchor="ctr" anchorCtr="0">
            <a:normAutofit/>
          </a:bodyPr>
          <a:lstStyle/>
          <a:p>
            <a:pPr lvl="0" indent="0" algn="r">
              <a:buNone/>
            </a:pPr>
            <a:r>
              <a:rPr lang="en-US" altLang="zh-CN" sz="1400" b="1" kern="1200" dirty="0" err="1">
                <a:solidFill>
                  <a:srgbClr val="404040"/>
                </a:solidFill>
                <a:latin typeface="思源宋体 CN" panose="02020400000000000000" pitchFamily="18" charset="-122"/>
                <a:ea typeface="思源宋体 CN" panose="02020400000000000000" pitchFamily="18" charset="-122"/>
              </a:rPr>
              <a:t>定期巡检</a:t>
            </a:r>
            <a:r>
              <a:rPr lang="en-US" altLang="zh-CN" sz="1400" b="1" kern="1200" dirty="0">
                <a:solidFill>
                  <a:srgbClr val="404040"/>
                </a:solidFill>
                <a:latin typeface="思源宋体 CN" panose="02020400000000000000" pitchFamily="18" charset="-122"/>
                <a:ea typeface="思源宋体 CN" panose="02020400000000000000" pitchFamily="18" charset="-122"/>
              </a:rPr>
              <a:t>；</a:t>
            </a:r>
            <a:endParaRPr lang="en-US" altLang="zh-CN" sz="1800" kern="100" dirty="0"/>
          </a:p>
        </p:txBody>
      </p:sp>
      <p:sp>
        <p:nvSpPr>
          <p:cNvPr id="135" name="文本框 134"/>
          <p:cNvSpPr txBox="1"/>
          <p:nvPr/>
        </p:nvSpPr>
        <p:spPr>
          <a:xfrm>
            <a:off x="1820545" y="2055495"/>
            <a:ext cx="1383665" cy="455295"/>
          </a:xfrm>
          <a:prstGeom prst="rect">
            <a:avLst/>
          </a:prstGeom>
        </p:spPr>
        <p:txBody>
          <a:bodyPr vert="horz" lIns="67500" tIns="35100" rIns="67500" bIns="35100" rtlCol="0" anchor="ctr" anchorCtr="0">
            <a:normAutofit/>
          </a:bodyPr>
          <a:lstStyle/>
          <a:p>
            <a:pPr lvl="0" indent="0" algn="r">
              <a:buNone/>
            </a:pPr>
            <a:r>
              <a:rPr lang="en-US" altLang="zh-CN" sz="1400" b="1" kern="1200" dirty="0" err="1">
                <a:solidFill>
                  <a:srgbClr val="404040"/>
                </a:solidFill>
                <a:latin typeface="思源宋体 CN" panose="02020400000000000000" pitchFamily="18" charset="-122"/>
                <a:ea typeface="思源宋体 CN" panose="02020400000000000000" pitchFamily="18" charset="-122"/>
              </a:rPr>
              <a:t>定期维修</a:t>
            </a:r>
            <a:r>
              <a:rPr lang="en-US" altLang="zh-CN" sz="1400" b="1" kern="1200" dirty="0">
                <a:solidFill>
                  <a:srgbClr val="404040"/>
                </a:solidFill>
                <a:latin typeface="思源宋体 CN" panose="02020400000000000000" pitchFamily="18" charset="-122"/>
                <a:ea typeface="思源宋体 CN" panose="02020400000000000000" pitchFamily="18" charset="-122"/>
              </a:rPr>
              <a:t>；</a:t>
            </a:r>
            <a:endParaRPr lang="en-US" altLang="zh-CN" sz="1800" kern="100" dirty="0"/>
          </a:p>
        </p:txBody>
      </p:sp>
      <p:sp>
        <p:nvSpPr>
          <p:cNvPr id="136" name="文本框 135"/>
          <p:cNvSpPr txBox="1"/>
          <p:nvPr/>
        </p:nvSpPr>
        <p:spPr>
          <a:xfrm>
            <a:off x="1019175" y="3747135"/>
            <a:ext cx="1383665" cy="455295"/>
          </a:xfrm>
          <a:prstGeom prst="rect">
            <a:avLst/>
          </a:prstGeom>
        </p:spPr>
        <p:txBody>
          <a:bodyPr vert="horz" lIns="67500" tIns="35100" rIns="67500" bIns="35100" rtlCol="0" anchor="ctr" anchorCtr="0">
            <a:normAutofit/>
          </a:bodyPr>
          <a:lstStyle/>
          <a:p>
            <a:pPr lvl="0" indent="0" algn="r">
              <a:buNone/>
            </a:pPr>
            <a:r>
              <a:rPr lang="en-US" altLang="zh-CN" sz="1400" b="1" kern="1200" dirty="0" err="1">
                <a:solidFill>
                  <a:srgbClr val="404040"/>
                </a:solidFill>
                <a:latin typeface="思源宋体 CN" panose="02020400000000000000" pitchFamily="18" charset="-122"/>
                <a:ea typeface="思源宋体 CN" panose="02020400000000000000" pitchFamily="18" charset="-122"/>
              </a:rPr>
              <a:t>日常保养</a:t>
            </a:r>
            <a:r>
              <a:rPr lang="en-US" altLang="zh-CN" sz="1400" b="1" kern="1200" dirty="0">
                <a:solidFill>
                  <a:srgbClr val="404040"/>
                </a:solidFill>
                <a:latin typeface="思源宋体 CN" panose="02020400000000000000" pitchFamily="18" charset="-122"/>
                <a:ea typeface="思源宋体 CN" panose="02020400000000000000" pitchFamily="18" charset="-122"/>
              </a:rPr>
              <a:t>；</a:t>
            </a:r>
            <a:endParaRPr lang="en-US" altLang="zh-CN" sz="1800" kern="100" dirty="0"/>
          </a:p>
        </p:txBody>
      </p:sp>
      <p:sp>
        <p:nvSpPr>
          <p:cNvPr id="137" name="文本框 136"/>
          <p:cNvSpPr txBox="1"/>
          <p:nvPr/>
        </p:nvSpPr>
        <p:spPr>
          <a:xfrm>
            <a:off x="6020435" y="2099310"/>
            <a:ext cx="1383665" cy="455295"/>
          </a:xfrm>
          <a:prstGeom prst="rect">
            <a:avLst/>
          </a:prstGeom>
        </p:spPr>
        <p:txBody>
          <a:bodyPr vert="horz" lIns="67500" tIns="35100" rIns="67500" bIns="35100" rtlCol="0" anchor="ctr" anchorCtr="0">
            <a:normAutofit/>
          </a:bodyPr>
          <a:lstStyle/>
          <a:p>
            <a:pPr lvl="0" indent="0" algn="l">
              <a:buNone/>
            </a:pPr>
            <a:r>
              <a:rPr lang="en-US" altLang="zh-CN" sz="1400" b="1" kern="1200" dirty="0" err="1">
                <a:solidFill>
                  <a:srgbClr val="404040"/>
                </a:solidFill>
                <a:latin typeface="思源宋体 CN" panose="02020400000000000000" pitchFamily="18" charset="-122"/>
                <a:ea typeface="思源宋体 CN" panose="02020400000000000000" pitchFamily="18" charset="-122"/>
              </a:rPr>
              <a:t>维检修记录</a:t>
            </a:r>
            <a:r>
              <a:rPr lang="en-US" altLang="zh-CN" sz="1400" b="1" kern="1200" dirty="0">
                <a:solidFill>
                  <a:srgbClr val="404040"/>
                </a:solidFill>
                <a:latin typeface="思源宋体 CN" panose="02020400000000000000" pitchFamily="18" charset="-122"/>
                <a:ea typeface="思源宋体 CN" panose="02020400000000000000" pitchFamily="18" charset="-122"/>
              </a:rPr>
              <a:t>；</a:t>
            </a:r>
            <a:endParaRPr lang="en-US" altLang="zh-CN" sz="1800" kern="100" dirty="0"/>
          </a:p>
        </p:txBody>
      </p:sp>
      <p:sp>
        <p:nvSpPr>
          <p:cNvPr id="138" name="文本框 137"/>
          <p:cNvSpPr txBox="1"/>
          <p:nvPr/>
        </p:nvSpPr>
        <p:spPr>
          <a:xfrm>
            <a:off x="6737985" y="2817495"/>
            <a:ext cx="1383665" cy="455295"/>
          </a:xfrm>
          <a:prstGeom prst="rect">
            <a:avLst/>
          </a:prstGeom>
        </p:spPr>
        <p:txBody>
          <a:bodyPr vert="horz" lIns="67500" tIns="35100" rIns="67500" bIns="35100" rtlCol="0" anchor="ctr" anchorCtr="0">
            <a:normAutofit/>
          </a:bodyPr>
          <a:lstStyle/>
          <a:p>
            <a:pPr lvl="0" indent="0" algn="l">
              <a:buNone/>
            </a:pPr>
            <a:r>
              <a:rPr lang="en-US" altLang="zh-CN" sz="1400" b="1" kern="1200" dirty="0" err="1">
                <a:solidFill>
                  <a:srgbClr val="404040"/>
                </a:solidFill>
                <a:latin typeface="思源宋体 CN" panose="02020400000000000000" pitchFamily="18" charset="-122"/>
                <a:ea typeface="思源宋体 CN" panose="02020400000000000000" pitchFamily="18" charset="-122"/>
              </a:rPr>
              <a:t>设备负责人</a:t>
            </a:r>
            <a:r>
              <a:rPr lang="en-US" altLang="zh-CN" sz="1400" b="1" kern="1200" dirty="0">
                <a:solidFill>
                  <a:srgbClr val="404040"/>
                </a:solidFill>
                <a:latin typeface="思源宋体 CN" panose="02020400000000000000" pitchFamily="18" charset="-122"/>
                <a:ea typeface="思源宋体 CN" panose="02020400000000000000" pitchFamily="18" charset="-122"/>
              </a:rPr>
              <a:t>；</a:t>
            </a:r>
            <a:endParaRPr lang="en-US" altLang="zh-CN" sz="1800" kern="100" dirty="0"/>
          </a:p>
        </p:txBody>
      </p:sp>
      <p:sp>
        <p:nvSpPr>
          <p:cNvPr id="152" name="文本框 151"/>
          <p:cNvSpPr txBox="1"/>
          <p:nvPr/>
        </p:nvSpPr>
        <p:spPr>
          <a:xfrm>
            <a:off x="6771005" y="3739515"/>
            <a:ext cx="1383665" cy="455295"/>
          </a:xfrm>
          <a:prstGeom prst="rect">
            <a:avLst/>
          </a:prstGeom>
        </p:spPr>
        <p:txBody>
          <a:bodyPr vert="horz" lIns="67500" tIns="35100" rIns="67500" bIns="35100" rtlCol="0" anchor="ctr" anchorCtr="0">
            <a:normAutofit/>
          </a:bodyPr>
          <a:lstStyle/>
          <a:p>
            <a:pPr lvl="0" indent="0" algn="l">
              <a:buNone/>
            </a:pPr>
            <a:r>
              <a:rPr lang="en-US" altLang="zh-CN" sz="1400" b="1" kern="1200" dirty="0" err="1">
                <a:solidFill>
                  <a:srgbClr val="404040"/>
                </a:solidFill>
                <a:latin typeface="思源宋体 CN" panose="02020400000000000000" pitchFamily="18" charset="-122"/>
                <a:ea typeface="思源宋体 CN" panose="02020400000000000000" pitchFamily="18" charset="-122"/>
              </a:rPr>
              <a:t>设备完好率</a:t>
            </a:r>
            <a:r>
              <a:rPr lang="en-US" altLang="zh-CN" sz="1400" b="1" kern="1200" dirty="0">
                <a:solidFill>
                  <a:srgbClr val="404040"/>
                </a:solidFill>
                <a:latin typeface="思源宋体 CN" panose="02020400000000000000" pitchFamily="18" charset="-122"/>
                <a:ea typeface="思源宋体 CN" panose="02020400000000000000" pitchFamily="18" charset="-122"/>
              </a:rPr>
              <a:t>。</a:t>
            </a:r>
            <a:endParaRPr lang="en-US" altLang="zh-CN" sz="1800" kern="100" dirty="0"/>
          </a:p>
        </p:txBody>
      </p:sp>
    </p:spTree>
    <p:custDataLst>
      <p:tags r:id="rId1"/>
    </p:custDataLst>
  </p:cSld>
  <p:clrMapOvr>
    <a:masterClrMapping/>
  </p:clrMapOvr>
  <p:transition spd="slow" advClick="0" advTm="0">
    <p:cove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44245" y="133985"/>
            <a:ext cx="4035425" cy="398780"/>
          </a:xfrm>
          <a:prstGeom prst="rect">
            <a:avLst/>
          </a:prstGeom>
          <a:noFill/>
        </p:spPr>
        <p:txBody>
          <a:bodyPr wrap="square" rtlCol="0" anchor="t">
            <a:spAutoFit/>
          </a:bodyPr>
          <a:lstStyle/>
          <a:p>
            <a:r>
              <a:rPr lang="zh-CN" altLang="en-US" sz="2000" b="1" dirty="0">
                <a:solidFill>
                  <a:srgbClr val="FF0000"/>
                </a:solidFill>
                <a:latin typeface="思源宋体 CN" panose="02020400000000000000" pitchFamily="18" charset="-122"/>
                <a:ea typeface="思源宋体 CN" panose="02020400000000000000" pitchFamily="18" charset="-122"/>
              </a:rPr>
              <a:t>查管理缺陷</a:t>
            </a:r>
            <a:endParaRPr lang="zh-CN" altLang="en-US" sz="2000" b="1" dirty="0">
              <a:solidFill>
                <a:srgbClr val="FF0000"/>
              </a:solidFill>
              <a:latin typeface="思源宋体 CN" panose="02020400000000000000" pitchFamily="18" charset="-122"/>
              <a:ea typeface="思源宋体 CN" panose="02020400000000000000" pitchFamily="18" charset="-122"/>
            </a:endParaRPr>
          </a:p>
        </p:txBody>
      </p:sp>
      <p:sp>
        <p:nvSpPr>
          <p:cNvPr id="3" name="文本框 2"/>
          <p:cNvSpPr txBox="1"/>
          <p:nvPr/>
        </p:nvSpPr>
        <p:spPr>
          <a:xfrm>
            <a:off x="596900" y="932815"/>
            <a:ext cx="2129790" cy="368300"/>
          </a:xfrm>
          <a:prstGeom prst="rect">
            <a:avLst/>
          </a:prstGeom>
          <a:noFill/>
        </p:spPr>
        <p:txBody>
          <a:bodyPr wrap="square" rtlCol="0" anchor="t">
            <a:spAutoFit/>
          </a:bodyPr>
          <a:lstStyle/>
          <a:p>
            <a:r>
              <a:rPr lang="zh-CN" altLang="en-US" sz="1800" b="1" dirty="0">
                <a:solidFill>
                  <a:schemeClr val="tx1">
                    <a:lumMod val="75000"/>
                    <a:lumOff val="25000"/>
                  </a:schemeClr>
                </a:solidFill>
                <a:latin typeface="思源宋体 CN" panose="02020400000000000000" pitchFamily="18" charset="-122"/>
                <a:ea typeface="思源宋体 CN" panose="02020400000000000000" pitchFamily="18" charset="-122"/>
              </a:rPr>
              <a:t>8.检测检验项目</a:t>
            </a:r>
            <a:endParaRPr lang="zh-CN" altLang="en-US" sz="1800" b="1"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sp>
        <p:nvSpPr>
          <p:cNvPr id="8" name="îṥḻïḍé"/>
          <p:cNvSpPr/>
          <p:nvPr/>
        </p:nvSpPr>
        <p:spPr bwMode="auto">
          <a:xfrm>
            <a:off x="301625" y="4573905"/>
            <a:ext cx="3374390" cy="346710"/>
          </a:xfrm>
          <a:custGeom>
            <a:avLst/>
            <a:gdLst>
              <a:gd name="T0" fmla="*/ 374 w 1686"/>
              <a:gd name="T1" fmla="*/ 0 h 173"/>
              <a:gd name="T2" fmla="*/ 0 w 1686"/>
              <a:gd name="T3" fmla="*/ 86 h 173"/>
              <a:gd name="T4" fmla="*/ 374 w 1686"/>
              <a:gd name="T5" fmla="*/ 173 h 173"/>
              <a:gd name="T6" fmla="*/ 630 w 1686"/>
              <a:gd name="T7" fmla="*/ 150 h 173"/>
              <a:gd name="T8" fmla="*/ 865 w 1686"/>
              <a:gd name="T9" fmla="*/ 124 h 173"/>
              <a:gd name="T10" fmla="*/ 885 w 1686"/>
              <a:gd name="T11" fmla="*/ 124 h 173"/>
              <a:gd name="T12" fmla="*/ 1156 w 1686"/>
              <a:gd name="T13" fmla="*/ 128 h 173"/>
              <a:gd name="T14" fmla="*/ 1686 w 1686"/>
              <a:gd name="T15" fmla="*/ 95 h 173"/>
              <a:gd name="T16" fmla="*/ 1156 w 1686"/>
              <a:gd name="T17" fmla="*/ 63 h 173"/>
              <a:gd name="T18" fmla="*/ 809 w 1686"/>
              <a:gd name="T19" fmla="*/ 58 h 173"/>
              <a:gd name="T20" fmla="*/ 679 w 1686"/>
              <a:gd name="T21" fmla="*/ 36 h 173"/>
              <a:gd name="T22" fmla="*/ 374 w 1686"/>
              <a:gd name="T23"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86" h="173">
                <a:moveTo>
                  <a:pt x="374" y="0"/>
                </a:moveTo>
                <a:cubicBezTo>
                  <a:pt x="168" y="0"/>
                  <a:pt x="0" y="38"/>
                  <a:pt x="0" y="86"/>
                </a:cubicBezTo>
                <a:cubicBezTo>
                  <a:pt x="0" y="134"/>
                  <a:pt x="168" y="173"/>
                  <a:pt x="374" y="173"/>
                </a:cubicBezTo>
                <a:cubicBezTo>
                  <a:pt x="473" y="173"/>
                  <a:pt x="563" y="164"/>
                  <a:pt x="630" y="150"/>
                </a:cubicBezTo>
                <a:cubicBezTo>
                  <a:pt x="708" y="133"/>
                  <a:pt x="786" y="124"/>
                  <a:pt x="865" y="124"/>
                </a:cubicBezTo>
                <a:cubicBezTo>
                  <a:pt x="872" y="124"/>
                  <a:pt x="879" y="124"/>
                  <a:pt x="885" y="124"/>
                </a:cubicBezTo>
                <a:cubicBezTo>
                  <a:pt x="983" y="126"/>
                  <a:pt x="1093" y="128"/>
                  <a:pt x="1156" y="128"/>
                </a:cubicBezTo>
                <a:cubicBezTo>
                  <a:pt x="1449" y="128"/>
                  <a:pt x="1686" y="113"/>
                  <a:pt x="1686" y="95"/>
                </a:cubicBezTo>
                <a:cubicBezTo>
                  <a:pt x="1686" y="77"/>
                  <a:pt x="1449" y="63"/>
                  <a:pt x="1156" y="63"/>
                </a:cubicBezTo>
                <a:cubicBezTo>
                  <a:pt x="1076" y="63"/>
                  <a:pt x="919" y="60"/>
                  <a:pt x="809" y="58"/>
                </a:cubicBezTo>
                <a:cubicBezTo>
                  <a:pt x="765" y="58"/>
                  <a:pt x="721" y="50"/>
                  <a:pt x="679" y="36"/>
                </a:cubicBezTo>
                <a:cubicBezTo>
                  <a:pt x="611" y="14"/>
                  <a:pt x="500" y="0"/>
                  <a:pt x="374" y="0"/>
                </a:cubicBezTo>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 name="iśḷïďè"/>
          <p:cNvSpPr/>
          <p:nvPr/>
        </p:nvSpPr>
        <p:spPr bwMode="auto">
          <a:xfrm>
            <a:off x="1700530" y="1622425"/>
            <a:ext cx="6833235" cy="2980690"/>
          </a:xfrm>
          <a:custGeom>
            <a:avLst/>
            <a:gdLst>
              <a:gd name="T0" fmla="*/ 925 w 935"/>
              <a:gd name="T1" fmla="*/ 1393 h 1393"/>
              <a:gd name="T2" fmla="*/ 10 w 935"/>
              <a:gd name="T3" fmla="*/ 1393 h 1393"/>
              <a:gd name="T4" fmla="*/ 0 w 935"/>
              <a:gd name="T5" fmla="*/ 1383 h 1393"/>
              <a:gd name="T6" fmla="*/ 0 w 935"/>
              <a:gd name="T7" fmla="*/ 9 h 1393"/>
              <a:gd name="T8" fmla="*/ 10 w 935"/>
              <a:gd name="T9" fmla="*/ 0 h 1393"/>
              <a:gd name="T10" fmla="*/ 925 w 935"/>
              <a:gd name="T11" fmla="*/ 0 h 1393"/>
              <a:gd name="T12" fmla="*/ 935 w 935"/>
              <a:gd name="T13" fmla="*/ 9 h 1393"/>
              <a:gd name="T14" fmla="*/ 935 w 935"/>
              <a:gd name="T15" fmla="*/ 1383 h 1393"/>
              <a:gd name="T16" fmla="*/ 925 w 935"/>
              <a:gd name="T17" fmla="*/ 1393 h 1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5" h="1393">
                <a:moveTo>
                  <a:pt x="925" y="1393"/>
                </a:moveTo>
                <a:cubicBezTo>
                  <a:pt x="10" y="1393"/>
                  <a:pt x="10" y="1393"/>
                  <a:pt x="10" y="1393"/>
                </a:cubicBezTo>
                <a:cubicBezTo>
                  <a:pt x="4" y="1393"/>
                  <a:pt x="0" y="1388"/>
                  <a:pt x="0" y="1383"/>
                </a:cubicBezTo>
                <a:cubicBezTo>
                  <a:pt x="0" y="9"/>
                  <a:pt x="0" y="9"/>
                  <a:pt x="0" y="9"/>
                </a:cubicBezTo>
                <a:cubicBezTo>
                  <a:pt x="0" y="4"/>
                  <a:pt x="4" y="0"/>
                  <a:pt x="10" y="0"/>
                </a:cubicBezTo>
                <a:cubicBezTo>
                  <a:pt x="925" y="0"/>
                  <a:pt x="925" y="0"/>
                  <a:pt x="925" y="0"/>
                </a:cubicBezTo>
                <a:cubicBezTo>
                  <a:pt x="930" y="0"/>
                  <a:pt x="935" y="4"/>
                  <a:pt x="935" y="9"/>
                </a:cubicBezTo>
                <a:cubicBezTo>
                  <a:pt x="935" y="1383"/>
                  <a:pt x="935" y="1383"/>
                  <a:pt x="935" y="1383"/>
                </a:cubicBezTo>
                <a:cubicBezTo>
                  <a:pt x="935" y="1388"/>
                  <a:pt x="930" y="1393"/>
                  <a:pt x="925" y="1393"/>
                </a:cubicBezTo>
              </a:path>
            </a:pathLst>
          </a:custGeom>
          <a:solidFill>
            <a:srgbClr val="C99D6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 name="iSľîḋê"/>
          <p:cNvSpPr/>
          <p:nvPr/>
        </p:nvSpPr>
        <p:spPr bwMode="auto">
          <a:xfrm>
            <a:off x="1807845" y="1818640"/>
            <a:ext cx="6607175" cy="267208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3" name="îṧḻiḋe"/>
          <p:cNvSpPr/>
          <p:nvPr/>
        </p:nvSpPr>
        <p:spPr bwMode="auto">
          <a:xfrm>
            <a:off x="1807845" y="1818640"/>
            <a:ext cx="1654810" cy="2481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grpSp>
        <p:nvGrpSpPr>
          <p:cNvPr id="35" name="组合 34"/>
          <p:cNvGrpSpPr/>
          <p:nvPr/>
        </p:nvGrpSpPr>
        <p:grpSpPr>
          <a:xfrm>
            <a:off x="4364990" y="1614805"/>
            <a:ext cx="1663065" cy="338455"/>
            <a:chOff x="3140" y="2385"/>
            <a:chExt cx="1344" cy="533"/>
          </a:xfrm>
        </p:grpSpPr>
        <p:sp>
          <p:nvSpPr>
            <p:cNvPr id="10" name="îṩlïḍe"/>
            <p:cNvSpPr/>
            <p:nvPr/>
          </p:nvSpPr>
          <p:spPr bwMode="auto">
            <a:xfrm>
              <a:off x="3290" y="2442"/>
              <a:ext cx="1044" cy="476"/>
            </a:xfrm>
            <a:custGeom>
              <a:avLst/>
              <a:gdLst>
                <a:gd name="T0" fmla="*/ 469 w 557"/>
                <a:gd name="T1" fmla="*/ 89 h 254"/>
                <a:gd name="T2" fmla="*/ 469 w 557"/>
                <a:gd name="T3" fmla="*/ 0 h 254"/>
                <a:gd name="T4" fmla="*/ 88 w 557"/>
                <a:gd name="T5" fmla="*/ 0 h 254"/>
                <a:gd name="T6" fmla="*/ 88 w 557"/>
                <a:gd name="T7" fmla="*/ 89 h 254"/>
                <a:gd name="T8" fmla="*/ 0 w 557"/>
                <a:gd name="T9" fmla="*/ 89 h 254"/>
                <a:gd name="T10" fmla="*/ 0 w 557"/>
                <a:gd name="T11" fmla="*/ 254 h 254"/>
                <a:gd name="T12" fmla="*/ 557 w 557"/>
                <a:gd name="T13" fmla="*/ 254 h 254"/>
                <a:gd name="T14" fmla="*/ 557 w 557"/>
                <a:gd name="T15" fmla="*/ 89 h 254"/>
                <a:gd name="T16" fmla="*/ 469 w 557"/>
                <a:gd name="T17" fmla="*/ 89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7" h="254">
                  <a:moveTo>
                    <a:pt x="469" y="89"/>
                  </a:moveTo>
                  <a:lnTo>
                    <a:pt x="469" y="0"/>
                  </a:lnTo>
                  <a:lnTo>
                    <a:pt x="88" y="0"/>
                  </a:lnTo>
                  <a:lnTo>
                    <a:pt x="88" y="89"/>
                  </a:lnTo>
                  <a:lnTo>
                    <a:pt x="0" y="89"/>
                  </a:lnTo>
                  <a:lnTo>
                    <a:pt x="0" y="254"/>
                  </a:lnTo>
                  <a:lnTo>
                    <a:pt x="557" y="254"/>
                  </a:lnTo>
                  <a:lnTo>
                    <a:pt x="557" y="89"/>
                  </a:lnTo>
                  <a:lnTo>
                    <a:pt x="469" y="89"/>
                  </a:ln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 name="íṣļíďè"/>
            <p:cNvSpPr/>
            <p:nvPr/>
          </p:nvSpPr>
          <p:spPr bwMode="auto">
            <a:xfrm>
              <a:off x="3290" y="2442"/>
              <a:ext cx="1044" cy="476"/>
            </a:xfrm>
            <a:custGeom>
              <a:avLst/>
              <a:gdLst>
                <a:gd name="T0" fmla="*/ 469 w 557"/>
                <a:gd name="T1" fmla="*/ 89 h 254"/>
                <a:gd name="T2" fmla="*/ 469 w 557"/>
                <a:gd name="T3" fmla="*/ 0 h 254"/>
                <a:gd name="T4" fmla="*/ 88 w 557"/>
                <a:gd name="T5" fmla="*/ 0 h 254"/>
                <a:gd name="T6" fmla="*/ 88 w 557"/>
                <a:gd name="T7" fmla="*/ 89 h 254"/>
                <a:gd name="T8" fmla="*/ 0 w 557"/>
                <a:gd name="T9" fmla="*/ 89 h 254"/>
                <a:gd name="T10" fmla="*/ 0 w 557"/>
                <a:gd name="T11" fmla="*/ 254 h 254"/>
                <a:gd name="T12" fmla="*/ 557 w 557"/>
                <a:gd name="T13" fmla="*/ 254 h 254"/>
                <a:gd name="T14" fmla="*/ 557 w 557"/>
                <a:gd name="T15" fmla="*/ 89 h 254"/>
                <a:gd name="T16" fmla="*/ 469 w 557"/>
                <a:gd name="T17" fmla="*/ 89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7" h="254">
                  <a:moveTo>
                    <a:pt x="469" y="89"/>
                  </a:moveTo>
                  <a:lnTo>
                    <a:pt x="469" y="0"/>
                  </a:lnTo>
                  <a:lnTo>
                    <a:pt x="88" y="0"/>
                  </a:lnTo>
                  <a:lnTo>
                    <a:pt x="88" y="89"/>
                  </a:lnTo>
                  <a:lnTo>
                    <a:pt x="0" y="89"/>
                  </a:lnTo>
                  <a:lnTo>
                    <a:pt x="0" y="254"/>
                  </a:lnTo>
                  <a:lnTo>
                    <a:pt x="557" y="254"/>
                  </a:lnTo>
                  <a:lnTo>
                    <a:pt x="557" y="89"/>
                  </a:lnTo>
                  <a:lnTo>
                    <a:pt x="469" y="8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 name="îṥľïḑê"/>
            <p:cNvSpPr/>
            <p:nvPr/>
          </p:nvSpPr>
          <p:spPr bwMode="auto">
            <a:xfrm>
              <a:off x="3140" y="2385"/>
              <a:ext cx="1344" cy="508"/>
            </a:xfrm>
            <a:custGeom>
              <a:avLst/>
              <a:gdLst>
                <a:gd name="T0" fmla="*/ 412 w 427"/>
                <a:gd name="T1" fmla="*/ 161 h 161"/>
                <a:gd name="T2" fmla="*/ 16 w 427"/>
                <a:gd name="T3" fmla="*/ 161 h 161"/>
                <a:gd name="T4" fmla="*/ 0 w 427"/>
                <a:gd name="T5" fmla="*/ 143 h 161"/>
                <a:gd name="T6" fmla="*/ 0 w 427"/>
                <a:gd name="T7" fmla="*/ 9 h 161"/>
                <a:gd name="T8" fmla="*/ 9 w 427"/>
                <a:gd name="T9" fmla="*/ 0 h 161"/>
                <a:gd name="T10" fmla="*/ 18 w 427"/>
                <a:gd name="T11" fmla="*/ 9 h 161"/>
                <a:gd name="T12" fmla="*/ 18 w 427"/>
                <a:gd name="T13" fmla="*/ 142 h 161"/>
                <a:gd name="T14" fmla="*/ 408 w 427"/>
                <a:gd name="T15" fmla="*/ 142 h 161"/>
                <a:gd name="T16" fmla="*/ 408 w 427"/>
                <a:gd name="T17" fmla="*/ 9 h 161"/>
                <a:gd name="T18" fmla="*/ 418 w 427"/>
                <a:gd name="T19" fmla="*/ 0 h 161"/>
                <a:gd name="T20" fmla="*/ 427 w 427"/>
                <a:gd name="T21" fmla="*/ 9 h 161"/>
                <a:gd name="T22" fmla="*/ 427 w 427"/>
                <a:gd name="T23" fmla="*/ 146 h 161"/>
                <a:gd name="T24" fmla="*/ 412 w 427"/>
                <a:gd name="T25" fmla="*/ 16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7" h="161">
                  <a:moveTo>
                    <a:pt x="412" y="161"/>
                  </a:moveTo>
                  <a:cubicBezTo>
                    <a:pt x="16" y="161"/>
                    <a:pt x="16" y="161"/>
                    <a:pt x="16" y="161"/>
                  </a:cubicBezTo>
                  <a:cubicBezTo>
                    <a:pt x="7" y="161"/>
                    <a:pt x="0" y="153"/>
                    <a:pt x="0" y="143"/>
                  </a:cubicBezTo>
                  <a:cubicBezTo>
                    <a:pt x="0" y="9"/>
                    <a:pt x="0" y="9"/>
                    <a:pt x="0" y="9"/>
                  </a:cubicBezTo>
                  <a:cubicBezTo>
                    <a:pt x="0" y="4"/>
                    <a:pt x="4" y="0"/>
                    <a:pt x="9" y="0"/>
                  </a:cubicBezTo>
                  <a:cubicBezTo>
                    <a:pt x="14" y="0"/>
                    <a:pt x="18" y="4"/>
                    <a:pt x="18" y="9"/>
                  </a:cubicBezTo>
                  <a:cubicBezTo>
                    <a:pt x="18" y="142"/>
                    <a:pt x="18" y="142"/>
                    <a:pt x="18" y="142"/>
                  </a:cubicBezTo>
                  <a:cubicBezTo>
                    <a:pt x="408" y="142"/>
                    <a:pt x="408" y="142"/>
                    <a:pt x="408" y="142"/>
                  </a:cubicBezTo>
                  <a:cubicBezTo>
                    <a:pt x="408" y="9"/>
                    <a:pt x="408" y="9"/>
                    <a:pt x="408" y="9"/>
                  </a:cubicBezTo>
                  <a:cubicBezTo>
                    <a:pt x="408" y="4"/>
                    <a:pt x="412" y="0"/>
                    <a:pt x="418" y="0"/>
                  </a:cubicBezTo>
                  <a:cubicBezTo>
                    <a:pt x="423" y="0"/>
                    <a:pt x="427" y="4"/>
                    <a:pt x="427" y="9"/>
                  </a:cubicBezTo>
                  <a:cubicBezTo>
                    <a:pt x="427" y="146"/>
                    <a:pt x="427" y="146"/>
                    <a:pt x="427" y="146"/>
                  </a:cubicBezTo>
                  <a:cubicBezTo>
                    <a:pt x="427" y="154"/>
                    <a:pt x="420" y="161"/>
                    <a:pt x="412" y="161"/>
                  </a:cubicBezTo>
                </a:path>
              </a:pathLst>
            </a:custGeom>
            <a:solidFill>
              <a:srgbClr val="86868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 name="íšlîḋe"/>
            <p:cNvSpPr/>
            <p:nvPr/>
          </p:nvSpPr>
          <p:spPr bwMode="auto">
            <a:xfrm>
              <a:off x="3455" y="2803"/>
              <a:ext cx="714" cy="114"/>
            </a:xfrm>
            <a:custGeom>
              <a:avLst/>
              <a:gdLst>
                <a:gd name="T0" fmla="*/ 221 w 227"/>
                <a:gd name="T1" fmla="*/ 36 h 36"/>
                <a:gd name="T2" fmla="*/ 5 w 227"/>
                <a:gd name="T3" fmla="*/ 36 h 36"/>
                <a:gd name="T4" fmla="*/ 0 w 227"/>
                <a:gd name="T5" fmla="*/ 31 h 36"/>
                <a:gd name="T6" fmla="*/ 0 w 227"/>
                <a:gd name="T7" fmla="*/ 6 h 36"/>
                <a:gd name="T8" fmla="*/ 5 w 227"/>
                <a:gd name="T9" fmla="*/ 0 h 36"/>
                <a:gd name="T10" fmla="*/ 221 w 227"/>
                <a:gd name="T11" fmla="*/ 0 h 36"/>
                <a:gd name="T12" fmla="*/ 227 w 227"/>
                <a:gd name="T13" fmla="*/ 6 h 36"/>
                <a:gd name="T14" fmla="*/ 227 w 227"/>
                <a:gd name="T15" fmla="*/ 31 h 36"/>
                <a:gd name="T16" fmla="*/ 221 w 227"/>
                <a:gd name="T17"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36">
                  <a:moveTo>
                    <a:pt x="221" y="36"/>
                  </a:moveTo>
                  <a:cubicBezTo>
                    <a:pt x="5" y="36"/>
                    <a:pt x="5" y="36"/>
                    <a:pt x="5" y="36"/>
                  </a:cubicBezTo>
                  <a:cubicBezTo>
                    <a:pt x="2" y="36"/>
                    <a:pt x="0" y="34"/>
                    <a:pt x="0" y="31"/>
                  </a:cubicBezTo>
                  <a:cubicBezTo>
                    <a:pt x="0" y="6"/>
                    <a:pt x="0" y="6"/>
                    <a:pt x="0" y="6"/>
                  </a:cubicBezTo>
                  <a:cubicBezTo>
                    <a:pt x="0" y="3"/>
                    <a:pt x="2" y="0"/>
                    <a:pt x="5" y="0"/>
                  </a:cubicBezTo>
                  <a:cubicBezTo>
                    <a:pt x="221" y="0"/>
                    <a:pt x="221" y="0"/>
                    <a:pt x="221" y="0"/>
                  </a:cubicBezTo>
                  <a:cubicBezTo>
                    <a:pt x="224" y="0"/>
                    <a:pt x="227" y="3"/>
                    <a:pt x="227" y="6"/>
                  </a:cubicBezTo>
                  <a:cubicBezTo>
                    <a:pt x="227" y="31"/>
                    <a:pt x="227" y="31"/>
                    <a:pt x="227" y="31"/>
                  </a:cubicBezTo>
                  <a:cubicBezTo>
                    <a:pt x="227" y="34"/>
                    <a:pt x="224" y="36"/>
                    <a:pt x="221" y="36"/>
                  </a:cubicBezTo>
                  <a:close/>
                </a:path>
              </a:pathLst>
            </a:custGeom>
            <a:solidFill>
              <a:srgbClr val="9C9B9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grpSp>
        <p:nvGrpSpPr>
          <p:cNvPr id="36" name="组合 35"/>
          <p:cNvGrpSpPr/>
          <p:nvPr/>
        </p:nvGrpSpPr>
        <p:grpSpPr>
          <a:xfrm>
            <a:off x="579120" y="1452880"/>
            <a:ext cx="1228090" cy="3362960"/>
            <a:chOff x="573" y="2175"/>
            <a:chExt cx="1934" cy="5296"/>
          </a:xfrm>
        </p:grpSpPr>
        <p:sp>
          <p:nvSpPr>
            <p:cNvPr id="1026" name="îśḻîdé"/>
            <p:cNvSpPr/>
            <p:nvPr/>
          </p:nvSpPr>
          <p:spPr bwMode="auto">
            <a:xfrm>
              <a:off x="1405" y="7071"/>
              <a:ext cx="174" cy="143"/>
            </a:xfrm>
            <a:custGeom>
              <a:avLst/>
              <a:gdLst>
                <a:gd name="T0" fmla="*/ 12 w 93"/>
                <a:gd name="T1" fmla="*/ 74 h 76"/>
                <a:gd name="T2" fmla="*/ 82 w 93"/>
                <a:gd name="T3" fmla="*/ 76 h 76"/>
                <a:gd name="T4" fmla="*/ 93 w 93"/>
                <a:gd name="T5" fmla="*/ 0 h 76"/>
                <a:gd name="T6" fmla="*/ 0 w 93"/>
                <a:gd name="T7" fmla="*/ 0 h 76"/>
                <a:gd name="T8" fmla="*/ 12 w 93"/>
                <a:gd name="T9" fmla="*/ 74 h 76"/>
              </a:gdLst>
              <a:ahLst/>
              <a:cxnLst>
                <a:cxn ang="0">
                  <a:pos x="T0" y="T1"/>
                </a:cxn>
                <a:cxn ang="0">
                  <a:pos x="T2" y="T3"/>
                </a:cxn>
                <a:cxn ang="0">
                  <a:pos x="T4" y="T5"/>
                </a:cxn>
                <a:cxn ang="0">
                  <a:pos x="T6" y="T7"/>
                </a:cxn>
                <a:cxn ang="0">
                  <a:pos x="T8" y="T9"/>
                </a:cxn>
              </a:cxnLst>
              <a:rect l="0" t="0" r="r" b="b"/>
              <a:pathLst>
                <a:path w="93" h="76">
                  <a:moveTo>
                    <a:pt x="12" y="74"/>
                  </a:moveTo>
                  <a:lnTo>
                    <a:pt x="82" y="76"/>
                  </a:lnTo>
                  <a:lnTo>
                    <a:pt x="93" y="0"/>
                  </a:lnTo>
                  <a:lnTo>
                    <a:pt x="0" y="0"/>
                  </a:lnTo>
                  <a:lnTo>
                    <a:pt x="12" y="74"/>
                  </a:lnTo>
                  <a:close/>
                </a:path>
              </a:pathLst>
            </a:custGeom>
            <a:solidFill>
              <a:srgbClr val="FFE4B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27" name="ïsľîde"/>
            <p:cNvSpPr/>
            <p:nvPr/>
          </p:nvSpPr>
          <p:spPr bwMode="auto">
            <a:xfrm>
              <a:off x="1390" y="7135"/>
              <a:ext cx="431" cy="336"/>
            </a:xfrm>
            <a:custGeom>
              <a:avLst/>
              <a:gdLst>
                <a:gd name="T0" fmla="*/ 3 w 137"/>
                <a:gd name="T1" fmla="*/ 2 h 107"/>
                <a:gd name="T2" fmla="*/ 44 w 137"/>
                <a:gd name="T3" fmla="*/ 9 h 107"/>
                <a:gd name="T4" fmla="*/ 65 w 137"/>
                <a:gd name="T5" fmla="*/ 1 h 107"/>
                <a:gd name="T6" fmla="*/ 80 w 137"/>
                <a:gd name="T7" fmla="*/ 11 h 107"/>
                <a:gd name="T8" fmla="*/ 104 w 137"/>
                <a:gd name="T9" fmla="*/ 26 h 107"/>
                <a:gd name="T10" fmla="*/ 136 w 137"/>
                <a:gd name="T11" fmla="*/ 82 h 107"/>
                <a:gd name="T12" fmla="*/ 84 w 137"/>
                <a:gd name="T13" fmla="*/ 102 h 107"/>
                <a:gd name="T14" fmla="*/ 36 w 137"/>
                <a:gd name="T15" fmla="*/ 84 h 107"/>
                <a:gd name="T16" fmla="*/ 2 w 137"/>
                <a:gd name="T17" fmla="*/ 57 h 107"/>
                <a:gd name="T18" fmla="*/ 1 w 137"/>
                <a:gd name="T19" fmla="*/ 7 h 107"/>
                <a:gd name="T20" fmla="*/ 3 w 137"/>
                <a:gd name="T21" fmla="*/ 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107">
                  <a:moveTo>
                    <a:pt x="3" y="2"/>
                  </a:moveTo>
                  <a:cubicBezTo>
                    <a:pt x="3" y="2"/>
                    <a:pt x="20" y="26"/>
                    <a:pt x="44" y="9"/>
                  </a:cubicBezTo>
                  <a:cubicBezTo>
                    <a:pt x="50" y="4"/>
                    <a:pt x="58" y="0"/>
                    <a:pt x="65" y="1"/>
                  </a:cubicBezTo>
                  <a:cubicBezTo>
                    <a:pt x="70" y="2"/>
                    <a:pt x="76" y="8"/>
                    <a:pt x="80" y="11"/>
                  </a:cubicBezTo>
                  <a:cubicBezTo>
                    <a:pt x="88" y="17"/>
                    <a:pt x="96" y="22"/>
                    <a:pt x="104" y="26"/>
                  </a:cubicBezTo>
                  <a:cubicBezTo>
                    <a:pt x="137" y="36"/>
                    <a:pt x="136" y="59"/>
                    <a:pt x="136" y="82"/>
                  </a:cubicBezTo>
                  <a:cubicBezTo>
                    <a:pt x="136" y="101"/>
                    <a:pt x="97" y="107"/>
                    <a:pt x="84" y="102"/>
                  </a:cubicBezTo>
                  <a:cubicBezTo>
                    <a:pt x="67" y="97"/>
                    <a:pt x="51" y="91"/>
                    <a:pt x="36" y="84"/>
                  </a:cubicBezTo>
                  <a:cubicBezTo>
                    <a:pt x="22" y="78"/>
                    <a:pt x="4" y="74"/>
                    <a:pt x="2" y="57"/>
                  </a:cubicBezTo>
                  <a:cubicBezTo>
                    <a:pt x="0" y="41"/>
                    <a:pt x="2" y="24"/>
                    <a:pt x="1" y="7"/>
                  </a:cubicBezTo>
                  <a:cubicBezTo>
                    <a:pt x="1" y="6"/>
                    <a:pt x="2" y="3"/>
                    <a:pt x="3" y="2"/>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28" name="iṧļïḓè"/>
            <p:cNvSpPr/>
            <p:nvPr/>
          </p:nvSpPr>
          <p:spPr bwMode="auto">
            <a:xfrm>
              <a:off x="1604" y="7234"/>
              <a:ext cx="203" cy="148"/>
            </a:xfrm>
            <a:custGeom>
              <a:avLst/>
              <a:gdLst>
                <a:gd name="T0" fmla="*/ 46 w 64"/>
                <a:gd name="T1" fmla="*/ 44 h 47"/>
                <a:gd name="T2" fmla="*/ 32 w 64"/>
                <a:gd name="T3" fmla="*/ 47 h 47"/>
                <a:gd name="T4" fmla="*/ 10 w 64"/>
                <a:gd name="T5" fmla="*/ 43 h 47"/>
                <a:gd name="T6" fmla="*/ 21 w 64"/>
                <a:gd name="T7" fmla="*/ 27 h 47"/>
                <a:gd name="T8" fmla="*/ 42 w 64"/>
                <a:gd name="T9" fmla="*/ 18 h 47"/>
                <a:gd name="T10" fmla="*/ 39 w 64"/>
                <a:gd name="T11" fmla="*/ 9 h 47"/>
                <a:gd name="T12" fmla="*/ 47 w 64"/>
                <a:gd name="T13" fmla="*/ 3 h 47"/>
                <a:gd name="T14" fmla="*/ 53 w 64"/>
                <a:gd name="T15" fmla="*/ 39 h 47"/>
                <a:gd name="T16" fmla="*/ 46 w 64"/>
                <a:gd name="T17" fmla="*/ 4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47">
                  <a:moveTo>
                    <a:pt x="46" y="44"/>
                  </a:moveTo>
                  <a:cubicBezTo>
                    <a:pt x="42" y="46"/>
                    <a:pt x="37" y="47"/>
                    <a:pt x="32" y="47"/>
                  </a:cubicBezTo>
                  <a:cubicBezTo>
                    <a:pt x="25" y="47"/>
                    <a:pt x="16" y="47"/>
                    <a:pt x="10" y="43"/>
                  </a:cubicBezTo>
                  <a:cubicBezTo>
                    <a:pt x="0" y="35"/>
                    <a:pt x="14" y="28"/>
                    <a:pt x="21" y="27"/>
                  </a:cubicBezTo>
                  <a:cubicBezTo>
                    <a:pt x="28" y="26"/>
                    <a:pt x="38" y="26"/>
                    <a:pt x="42" y="18"/>
                  </a:cubicBezTo>
                  <a:cubicBezTo>
                    <a:pt x="43" y="14"/>
                    <a:pt x="41" y="11"/>
                    <a:pt x="39" y="9"/>
                  </a:cubicBezTo>
                  <a:cubicBezTo>
                    <a:pt x="33" y="2"/>
                    <a:pt x="42" y="0"/>
                    <a:pt x="47" y="3"/>
                  </a:cubicBezTo>
                  <a:cubicBezTo>
                    <a:pt x="60" y="9"/>
                    <a:pt x="64" y="29"/>
                    <a:pt x="53" y="39"/>
                  </a:cubicBezTo>
                  <a:cubicBezTo>
                    <a:pt x="51" y="41"/>
                    <a:pt x="48" y="43"/>
                    <a:pt x="46" y="44"/>
                  </a:cubicBezTo>
                  <a:close/>
                </a:path>
              </a:pathLst>
            </a:custGeom>
            <a:solidFill>
              <a:srgbClr val="FAFAF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29" name="íṣļïḑé"/>
            <p:cNvSpPr/>
            <p:nvPr/>
          </p:nvSpPr>
          <p:spPr bwMode="auto">
            <a:xfrm>
              <a:off x="1392" y="7266"/>
              <a:ext cx="426" cy="203"/>
            </a:xfrm>
            <a:custGeom>
              <a:avLst/>
              <a:gdLst>
                <a:gd name="T0" fmla="*/ 34 w 135"/>
                <a:gd name="T1" fmla="*/ 28 h 64"/>
                <a:gd name="T2" fmla="*/ 83 w 135"/>
                <a:gd name="T3" fmla="*/ 45 h 64"/>
                <a:gd name="T4" fmla="*/ 135 w 135"/>
                <a:gd name="T5" fmla="*/ 27 h 64"/>
                <a:gd name="T6" fmla="*/ 135 w 135"/>
                <a:gd name="T7" fmla="*/ 40 h 64"/>
                <a:gd name="T8" fmla="*/ 83 w 135"/>
                <a:gd name="T9" fmla="*/ 60 h 64"/>
                <a:gd name="T10" fmla="*/ 34 w 135"/>
                <a:gd name="T11" fmla="*/ 43 h 64"/>
                <a:gd name="T12" fmla="*/ 0 w 135"/>
                <a:gd name="T13" fmla="*/ 15 h 64"/>
                <a:gd name="T14" fmla="*/ 0 w 135"/>
                <a:gd name="T15" fmla="*/ 0 h 64"/>
                <a:gd name="T16" fmla="*/ 34 w 135"/>
                <a:gd name="T17" fmla="*/ 2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 h="64">
                  <a:moveTo>
                    <a:pt x="34" y="28"/>
                  </a:moveTo>
                  <a:cubicBezTo>
                    <a:pt x="50" y="35"/>
                    <a:pt x="66" y="41"/>
                    <a:pt x="83" y="45"/>
                  </a:cubicBezTo>
                  <a:cubicBezTo>
                    <a:pt x="96" y="48"/>
                    <a:pt x="133" y="44"/>
                    <a:pt x="135" y="27"/>
                  </a:cubicBezTo>
                  <a:cubicBezTo>
                    <a:pt x="135" y="31"/>
                    <a:pt x="135" y="36"/>
                    <a:pt x="135" y="40"/>
                  </a:cubicBezTo>
                  <a:cubicBezTo>
                    <a:pt x="135" y="59"/>
                    <a:pt x="97" y="64"/>
                    <a:pt x="83" y="60"/>
                  </a:cubicBezTo>
                  <a:cubicBezTo>
                    <a:pt x="66" y="56"/>
                    <a:pt x="50" y="51"/>
                    <a:pt x="34" y="43"/>
                  </a:cubicBezTo>
                  <a:cubicBezTo>
                    <a:pt x="9" y="31"/>
                    <a:pt x="0" y="28"/>
                    <a:pt x="0" y="15"/>
                  </a:cubicBezTo>
                  <a:cubicBezTo>
                    <a:pt x="0" y="10"/>
                    <a:pt x="0" y="5"/>
                    <a:pt x="0" y="0"/>
                  </a:cubicBezTo>
                  <a:cubicBezTo>
                    <a:pt x="1" y="8"/>
                    <a:pt x="21" y="22"/>
                    <a:pt x="34" y="28"/>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30" name="îš1iḑé"/>
            <p:cNvSpPr/>
            <p:nvPr/>
          </p:nvSpPr>
          <p:spPr bwMode="auto">
            <a:xfrm>
              <a:off x="1392" y="7266"/>
              <a:ext cx="426" cy="161"/>
            </a:xfrm>
            <a:custGeom>
              <a:avLst/>
              <a:gdLst>
                <a:gd name="T0" fmla="*/ 82 w 135"/>
                <a:gd name="T1" fmla="*/ 48 h 51"/>
                <a:gd name="T2" fmla="*/ 32 w 135"/>
                <a:gd name="T3" fmla="*/ 30 h 51"/>
                <a:gd name="T4" fmla="*/ 0 w 135"/>
                <a:gd name="T5" fmla="*/ 8 h 51"/>
                <a:gd name="T6" fmla="*/ 0 w 135"/>
                <a:gd name="T7" fmla="*/ 0 h 51"/>
                <a:gd name="T8" fmla="*/ 34 w 135"/>
                <a:gd name="T9" fmla="*/ 28 h 51"/>
                <a:gd name="T10" fmla="*/ 83 w 135"/>
                <a:gd name="T11" fmla="*/ 45 h 51"/>
                <a:gd name="T12" fmla="*/ 135 w 135"/>
                <a:gd name="T13" fmla="*/ 27 h 51"/>
                <a:gd name="T14" fmla="*/ 135 w 135"/>
                <a:gd name="T15" fmla="*/ 33 h 51"/>
                <a:gd name="T16" fmla="*/ 82 w 135"/>
                <a:gd name="T17" fmla="*/ 4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 h="51">
                  <a:moveTo>
                    <a:pt x="82" y="48"/>
                  </a:moveTo>
                  <a:cubicBezTo>
                    <a:pt x="65" y="44"/>
                    <a:pt x="48" y="38"/>
                    <a:pt x="32" y="30"/>
                  </a:cubicBezTo>
                  <a:cubicBezTo>
                    <a:pt x="21" y="25"/>
                    <a:pt x="7" y="16"/>
                    <a:pt x="0" y="8"/>
                  </a:cubicBezTo>
                  <a:cubicBezTo>
                    <a:pt x="0" y="6"/>
                    <a:pt x="0" y="3"/>
                    <a:pt x="0" y="0"/>
                  </a:cubicBezTo>
                  <a:cubicBezTo>
                    <a:pt x="1" y="8"/>
                    <a:pt x="21" y="22"/>
                    <a:pt x="34" y="28"/>
                  </a:cubicBezTo>
                  <a:cubicBezTo>
                    <a:pt x="50" y="35"/>
                    <a:pt x="66" y="41"/>
                    <a:pt x="83" y="45"/>
                  </a:cubicBezTo>
                  <a:cubicBezTo>
                    <a:pt x="96" y="48"/>
                    <a:pt x="133" y="44"/>
                    <a:pt x="135" y="27"/>
                  </a:cubicBezTo>
                  <a:cubicBezTo>
                    <a:pt x="135" y="28"/>
                    <a:pt x="135" y="31"/>
                    <a:pt x="135" y="33"/>
                  </a:cubicBezTo>
                  <a:cubicBezTo>
                    <a:pt x="129" y="47"/>
                    <a:pt x="95" y="51"/>
                    <a:pt x="82" y="48"/>
                  </a:cubicBezTo>
                  <a:close/>
                </a:path>
              </a:pathLst>
            </a:custGeom>
            <a:solidFill>
              <a:srgbClr val="D9D9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31" name="ïṥliḋè"/>
            <p:cNvSpPr/>
            <p:nvPr/>
          </p:nvSpPr>
          <p:spPr bwMode="auto">
            <a:xfrm>
              <a:off x="1015" y="7071"/>
              <a:ext cx="169" cy="143"/>
            </a:xfrm>
            <a:custGeom>
              <a:avLst/>
              <a:gdLst>
                <a:gd name="T0" fmla="*/ 80 w 90"/>
                <a:gd name="T1" fmla="*/ 74 h 76"/>
                <a:gd name="T2" fmla="*/ 8 w 90"/>
                <a:gd name="T3" fmla="*/ 76 h 76"/>
                <a:gd name="T4" fmla="*/ 0 w 90"/>
                <a:gd name="T5" fmla="*/ 0 h 76"/>
                <a:gd name="T6" fmla="*/ 90 w 90"/>
                <a:gd name="T7" fmla="*/ 0 h 76"/>
                <a:gd name="T8" fmla="*/ 80 w 90"/>
                <a:gd name="T9" fmla="*/ 74 h 76"/>
              </a:gdLst>
              <a:ahLst/>
              <a:cxnLst>
                <a:cxn ang="0">
                  <a:pos x="T0" y="T1"/>
                </a:cxn>
                <a:cxn ang="0">
                  <a:pos x="T2" y="T3"/>
                </a:cxn>
                <a:cxn ang="0">
                  <a:pos x="T4" y="T5"/>
                </a:cxn>
                <a:cxn ang="0">
                  <a:pos x="T6" y="T7"/>
                </a:cxn>
                <a:cxn ang="0">
                  <a:pos x="T8" y="T9"/>
                </a:cxn>
              </a:cxnLst>
              <a:rect l="0" t="0" r="r" b="b"/>
              <a:pathLst>
                <a:path w="90" h="76">
                  <a:moveTo>
                    <a:pt x="80" y="74"/>
                  </a:moveTo>
                  <a:lnTo>
                    <a:pt x="8" y="76"/>
                  </a:lnTo>
                  <a:lnTo>
                    <a:pt x="0" y="0"/>
                  </a:lnTo>
                  <a:lnTo>
                    <a:pt x="90" y="0"/>
                  </a:lnTo>
                  <a:lnTo>
                    <a:pt x="80" y="74"/>
                  </a:lnTo>
                  <a:close/>
                </a:path>
              </a:pathLst>
            </a:custGeom>
            <a:solidFill>
              <a:srgbClr val="FFE4B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32" name="íŝḷîďê"/>
            <p:cNvSpPr/>
            <p:nvPr/>
          </p:nvSpPr>
          <p:spPr bwMode="auto">
            <a:xfrm>
              <a:off x="770" y="7135"/>
              <a:ext cx="431" cy="336"/>
            </a:xfrm>
            <a:custGeom>
              <a:avLst/>
              <a:gdLst>
                <a:gd name="T0" fmla="*/ 134 w 137"/>
                <a:gd name="T1" fmla="*/ 2 h 107"/>
                <a:gd name="T2" fmla="*/ 93 w 137"/>
                <a:gd name="T3" fmla="*/ 9 h 107"/>
                <a:gd name="T4" fmla="*/ 72 w 137"/>
                <a:gd name="T5" fmla="*/ 1 h 107"/>
                <a:gd name="T6" fmla="*/ 57 w 137"/>
                <a:gd name="T7" fmla="*/ 11 h 107"/>
                <a:gd name="T8" fmla="*/ 33 w 137"/>
                <a:gd name="T9" fmla="*/ 26 h 107"/>
                <a:gd name="T10" fmla="*/ 1 w 137"/>
                <a:gd name="T11" fmla="*/ 82 h 107"/>
                <a:gd name="T12" fmla="*/ 53 w 137"/>
                <a:gd name="T13" fmla="*/ 102 h 107"/>
                <a:gd name="T14" fmla="*/ 101 w 137"/>
                <a:gd name="T15" fmla="*/ 84 h 107"/>
                <a:gd name="T16" fmla="*/ 135 w 137"/>
                <a:gd name="T17" fmla="*/ 57 h 107"/>
                <a:gd name="T18" fmla="*/ 136 w 137"/>
                <a:gd name="T19" fmla="*/ 7 h 107"/>
                <a:gd name="T20" fmla="*/ 134 w 137"/>
                <a:gd name="T21" fmla="*/ 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107">
                  <a:moveTo>
                    <a:pt x="134" y="2"/>
                  </a:moveTo>
                  <a:cubicBezTo>
                    <a:pt x="134" y="2"/>
                    <a:pt x="117" y="26"/>
                    <a:pt x="93" y="9"/>
                  </a:cubicBezTo>
                  <a:cubicBezTo>
                    <a:pt x="87" y="4"/>
                    <a:pt x="79" y="0"/>
                    <a:pt x="72" y="1"/>
                  </a:cubicBezTo>
                  <a:cubicBezTo>
                    <a:pt x="67" y="2"/>
                    <a:pt x="61" y="8"/>
                    <a:pt x="57" y="11"/>
                  </a:cubicBezTo>
                  <a:cubicBezTo>
                    <a:pt x="49" y="17"/>
                    <a:pt x="41" y="22"/>
                    <a:pt x="33" y="26"/>
                  </a:cubicBezTo>
                  <a:cubicBezTo>
                    <a:pt x="0" y="36"/>
                    <a:pt x="1" y="59"/>
                    <a:pt x="1" y="82"/>
                  </a:cubicBezTo>
                  <a:cubicBezTo>
                    <a:pt x="1" y="101"/>
                    <a:pt x="40" y="107"/>
                    <a:pt x="53" y="102"/>
                  </a:cubicBezTo>
                  <a:cubicBezTo>
                    <a:pt x="70" y="97"/>
                    <a:pt x="86" y="91"/>
                    <a:pt x="101" y="84"/>
                  </a:cubicBezTo>
                  <a:cubicBezTo>
                    <a:pt x="115" y="78"/>
                    <a:pt x="133" y="74"/>
                    <a:pt x="135" y="57"/>
                  </a:cubicBezTo>
                  <a:cubicBezTo>
                    <a:pt x="137" y="41"/>
                    <a:pt x="135" y="24"/>
                    <a:pt x="136" y="7"/>
                  </a:cubicBezTo>
                  <a:cubicBezTo>
                    <a:pt x="136" y="6"/>
                    <a:pt x="135" y="3"/>
                    <a:pt x="134" y="2"/>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33" name="işḷiḓe"/>
            <p:cNvSpPr/>
            <p:nvPr/>
          </p:nvSpPr>
          <p:spPr bwMode="auto">
            <a:xfrm>
              <a:off x="785" y="7234"/>
              <a:ext cx="203" cy="148"/>
            </a:xfrm>
            <a:custGeom>
              <a:avLst/>
              <a:gdLst>
                <a:gd name="T0" fmla="*/ 18 w 64"/>
                <a:gd name="T1" fmla="*/ 44 h 47"/>
                <a:gd name="T2" fmla="*/ 32 w 64"/>
                <a:gd name="T3" fmla="*/ 47 h 47"/>
                <a:gd name="T4" fmla="*/ 54 w 64"/>
                <a:gd name="T5" fmla="*/ 43 h 47"/>
                <a:gd name="T6" fmla="*/ 43 w 64"/>
                <a:gd name="T7" fmla="*/ 27 h 47"/>
                <a:gd name="T8" fmla="*/ 23 w 64"/>
                <a:gd name="T9" fmla="*/ 18 h 47"/>
                <a:gd name="T10" fmla="*/ 26 w 64"/>
                <a:gd name="T11" fmla="*/ 9 h 47"/>
                <a:gd name="T12" fmla="*/ 17 w 64"/>
                <a:gd name="T13" fmla="*/ 3 h 47"/>
                <a:gd name="T14" fmla="*/ 11 w 64"/>
                <a:gd name="T15" fmla="*/ 39 h 47"/>
                <a:gd name="T16" fmla="*/ 18 w 64"/>
                <a:gd name="T17" fmla="*/ 4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47">
                  <a:moveTo>
                    <a:pt x="18" y="44"/>
                  </a:moveTo>
                  <a:cubicBezTo>
                    <a:pt x="23" y="46"/>
                    <a:pt x="27" y="47"/>
                    <a:pt x="32" y="47"/>
                  </a:cubicBezTo>
                  <a:cubicBezTo>
                    <a:pt x="39" y="47"/>
                    <a:pt x="48" y="47"/>
                    <a:pt x="54" y="43"/>
                  </a:cubicBezTo>
                  <a:cubicBezTo>
                    <a:pt x="64" y="35"/>
                    <a:pt x="50" y="28"/>
                    <a:pt x="43" y="27"/>
                  </a:cubicBezTo>
                  <a:cubicBezTo>
                    <a:pt x="36" y="26"/>
                    <a:pt x="26" y="26"/>
                    <a:pt x="23" y="18"/>
                  </a:cubicBezTo>
                  <a:cubicBezTo>
                    <a:pt x="21" y="14"/>
                    <a:pt x="23" y="11"/>
                    <a:pt x="26" y="9"/>
                  </a:cubicBezTo>
                  <a:cubicBezTo>
                    <a:pt x="31" y="2"/>
                    <a:pt x="22" y="0"/>
                    <a:pt x="17" y="3"/>
                  </a:cubicBezTo>
                  <a:cubicBezTo>
                    <a:pt x="4" y="9"/>
                    <a:pt x="0" y="29"/>
                    <a:pt x="11" y="39"/>
                  </a:cubicBezTo>
                  <a:cubicBezTo>
                    <a:pt x="13" y="41"/>
                    <a:pt x="16" y="43"/>
                    <a:pt x="18" y="44"/>
                  </a:cubicBezTo>
                  <a:close/>
                </a:path>
              </a:pathLst>
            </a:custGeom>
            <a:solidFill>
              <a:srgbClr val="FAFAF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34" name="ïsḻïdê"/>
            <p:cNvSpPr/>
            <p:nvPr/>
          </p:nvSpPr>
          <p:spPr bwMode="auto">
            <a:xfrm>
              <a:off x="772" y="7266"/>
              <a:ext cx="426" cy="203"/>
            </a:xfrm>
            <a:custGeom>
              <a:avLst/>
              <a:gdLst>
                <a:gd name="T0" fmla="*/ 101 w 135"/>
                <a:gd name="T1" fmla="*/ 28 h 64"/>
                <a:gd name="T2" fmla="*/ 52 w 135"/>
                <a:gd name="T3" fmla="*/ 45 h 64"/>
                <a:gd name="T4" fmla="*/ 0 w 135"/>
                <a:gd name="T5" fmla="*/ 27 h 64"/>
                <a:gd name="T6" fmla="*/ 0 w 135"/>
                <a:gd name="T7" fmla="*/ 40 h 64"/>
                <a:gd name="T8" fmla="*/ 52 w 135"/>
                <a:gd name="T9" fmla="*/ 60 h 64"/>
                <a:gd name="T10" fmla="*/ 101 w 135"/>
                <a:gd name="T11" fmla="*/ 43 h 64"/>
                <a:gd name="T12" fmla="*/ 135 w 135"/>
                <a:gd name="T13" fmla="*/ 15 h 64"/>
                <a:gd name="T14" fmla="*/ 135 w 135"/>
                <a:gd name="T15" fmla="*/ 0 h 64"/>
                <a:gd name="T16" fmla="*/ 101 w 135"/>
                <a:gd name="T17" fmla="*/ 2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 h="64">
                  <a:moveTo>
                    <a:pt x="101" y="28"/>
                  </a:moveTo>
                  <a:cubicBezTo>
                    <a:pt x="85" y="35"/>
                    <a:pt x="69" y="41"/>
                    <a:pt x="52" y="45"/>
                  </a:cubicBezTo>
                  <a:cubicBezTo>
                    <a:pt x="39" y="48"/>
                    <a:pt x="2" y="44"/>
                    <a:pt x="0" y="27"/>
                  </a:cubicBezTo>
                  <a:cubicBezTo>
                    <a:pt x="0" y="31"/>
                    <a:pt x="0" y="36"/>
                    <a:pt x="0" y="40"/>
                  </a:cubicBezTo>
                  <a:cubicBezTo>
                    <a:pt x="0" y="59"/>
                    <a:pt x="39" y="64"/>
                    <a:pt x="52" y="60"/>
                  </a:cubicBezTo>
                  <a:cubicBezTo>
                    <a:pt x="69" y="56"/>
                    <a:pt x="85" y="51"/>
                    <a:pt x="101" y="43"/>
                  </a:cubicBezTo>
                  <a:cubicBezTo>
                    <a:pt x="126" y="31"/>
                    <a:pt x="135" y="28"/>
                    <a:pt x="135" y="15"/>
                  </a:cubicBezTo>
                  <a:cubicBezTo>
                    <a:pt x="135" y="10"/>
                    <a:pt x="135" y="5"/>
                    <a:pt x="135" y="0"/>
                  </a:cubicBezTo>
                  <a:cubicBezTo>
                    <a:pt x="134" y="8"/>
                    <a:pt x="114" y="22"/>
                    <a:pt x="101" y="28"/>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39" name="îṧḷidè"/>
            <p:cNvSpPr/>
            <p:nvPr/>
          </p:nvSpPr>
          <p:spPr bwMode="auto">
            <a:xfrm>
              <a:off x="772" y="7266"/>
              <a:ext cx="426" cy="161"/>
            </a:xfrm>
            <a:custGeom>
              <a:avLst/>
              <a:gdLst>
                <a:gd name="T0" fmla="*/ 53 w 135"/>
                <a:gd name="T1" fmla="*/ 48 h 51"/>
                <a:gd name="T2" fmla="*/ 103 w 135"/>
                <a:gd name="T3" fmla="*/ 30 h 51"/>
                <a:gd name="T4" fmla="*/ 135 w 135"/>
                <a:gd name="T5" fmla="*/ 8 h 51"/>
                <a:gd name="T6" fmla="*/ 135 w 135"/>
                <a:gd name="T7" fmla="*/ 0 h 51"/>
                <a:gd name="T8" fmla="*/ 101 w 135"/>
                <a:gd name="T9" fmla="*/ 28 h 51"/>
                <a:gd name="T10" fmla="*/ 52 w 135"/>
                <a:gd name="T11" fmla="*/ 45 h 51"/>
                <a:gd name="T12" fmla="*/ 0 w 135"/>
                <a:gd name="T13" fmla="*/ 27 h 51"/>
                <a:gd name="T14" fmla="*/ 0 w 135"/>
                <a:gd name="T15" fmla="*/ 33 h 51"/>
                <a:gd name="T16" fmla="*/ 53 w 135"/>
                <a:gd name="T17" fmla="*/ 4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 h="51">
                  <a:moveTo>
                    <a:pt x="53" y="48"/>
                  </a:moveTo>
                  <a:cubicBezTo>
                    <a:pt x="70" y="44"/>
                    <a:pt x="87" y="38"/>
                    <a:pt x="103" y="30"/>
                  </a:cubicBezTo>
                  <a:cubicBezTo>
                    <a:pt x="114" y="25"/>
                    <a:pt x="128" y="16"/>
                    <a:pt x="135" y="8"/>
                  </a:cubicBezTo>
                  <a:cubicBezTo>
                    <a:pt x="135" y="6"/>
                    <a:pt x="135" y="3"/>
                    <a:pt x="135" y="0"/>
                  </a:cubicBezTo>
                  <a:cubicBezTo>
                    <a:pt x="134" y="8"/>
                    <a:pt x="114" y="22"/>
                    <a:pt x="101" y="28"/>
                  </a:cubicBezTo>
                  <a:cubicBezTo>
                    <a:pt x="85" y="35"/>
                    <a:pt x="69" y="41"/>
                    <a:pt x="52" y="45"/>
                  </a:cubicBezTo>
                  <a:cubicBezTo>
                    <a:pt x="39" y="48"/>
                    <a:pt x="2" y="44"/>
                    <a:pt x="0" y="27"/>
                  </a:cubicBezTo>
                  <a:cubicBezTo>
                    <a:pt x="0" y="28"/>
                    <a:pt x="0" y="31"/>
                    <a:pt x="0" y="33"/>
                  </a:cubicBezTo>
                  <a:cubicBezTo>
                    <a:pt x="6" y="47"/>
                    <a:pt x="40" y="51"/>
                    <a:pt x="53" y="48"/>
                  </a:cubicBezTo>
                  <a:close/>
                </a:path>
              </a:pathLst>
            </a:custGeom>
            <a:solidFill>
              <a:srgbClr val="D9D9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43" name="îṣļîďè"/>
            <p:cNvSpPr/>
            <p:nvPr/>
          </p:nvSpPr>
          <p:spPr bwMode="auto">
            <a:xfrm>
              <a:off x="1283" y="5040"/>
              <a:ext cx="431" cy="2031"/>
            </a:xfrm>
            <a:custGeom>
              <a:avLst/>
              <a:gdLst>
                <a:gd name="T0" fmla="*/ 112 w 137"/>
                <a:gd name="T1" fmla="*/ 572 h 645"/>
                <a:gd name="T2" fmla="*/ 97 w 137"/>
                <a:gd name="T3" fmla="*/ 645 h 645"/>
                <a:gd name="T4" fmla="*/ 39 w 137"/>
                <a:gd name="T5" fmla="*/ 645 h 645"/>
                <a:gd name="T6" fmla="*/ 24 w 137"/>
                <a:gd name="T7" fmla="*/ 572 h 645"/>
                <a:gd name="T8" fmla="*/ 15 w 137"/>
                <a:gd name="T9" fmla="*/ 378 h 645"/>
                <a:gd name="T10" fmla="*/ 0 w 137"/>
                <a:gd name="T11" fmla="*/ 0 h 645"/>
                <a:gd name="T12" fmla="*/ 137 w 137"/>
                <a:gd name="T13" fmla="*/ 0 h 645"/>
                <a:gd name="T14" fmla="*/ 136 w 137"/>
                <a:gd name="T15" fmla="*/ 3 h 645"/>
                <a:gd name="T16" fmla="*/ 121 w 137"/>
                <a:gd name="T17" fmla="*/ 378 h 645"/>
                <a:gd name="T18" fmla="*/ 112 w 137"/>
                <a:gd name="T19" fmla="*/ 572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 h="645">
                  <a:moveTo>
                    <a:pt x="112" y="572"/>
                  </a:moveTo>
                  <a:cubicBezTo>
                    <a:pt x="110" y="595"/>
                    <a:pt x="109" y="626"/>
                    <a:pt x="97" y="645"/>
                  </a:cubicBezTo>
                  <a:cubicBezTo>
                    <a:pt x="39" y="645"/>
                    <a:pt x="39" y="645"/>
                    <a:pt x="39" y="645"/>
                  </a:cubicBezTo>
                  <a:cubicBezTo>
                    <a:pt x="26" y="626"/>
                    <a:pt x="25" y="595"/>
                    <a:pt x="24" y="572"/>
                  </a:cubicBezTo>
                  <a:cubicBezTo>
                    <a:pt x="21" y="507"/>
                    <a:pt x="18" y="442"/>
                    <a:pt x="15" y="378"/>
                  </a:cubicBezTo>
                  <a:cubicBezTo>
                    <a:pt x="9" y="252"/>
                    <a:pt x="4" y="126"/>
                    <a:pt x="0" y="0"/>
                  </a:cubicBezTo>
                  <a:cubicBezTo>
                    <a:pt x="137" y="0"/>
                    <a:pt x="137" y="0"/>
                    <a:pt x="137" y="0"/>
                  </a:cubicBezTo>
                  <a:cubicBezTo>
                    <a:pt x="137" y="1"/>
                    <a:pt x="137" y="2"/>
                    <a:pt x="136" y="3"/>
                  </a:cubicBezTo>
                  <a:cubicBezTo>
                    <a:pt x="132" y="128"/>
                    <a:pt x="127" y="253"/>
                    <a:pt x="121" y="378"/>
                  </a:cubicBezTo>
                  <a:cubicBezTo>
                    <a:pt x="118" y="442"/>
                    <a:pt x="115" y="507"/>
                    <a:pt x="112" y="572"/>
                  </a:cubicBezTo>
                  <a:close/>
                </a:path>
              </a:pathLst>
            </a:custGeom>
            <a:solidFill>
              <a:srgbClr val="3992D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44" name="ïsļíḓê"/>
            <p:cNvSpPr/>
            <p:nvPr/>
          </p:nvSpPr>
          <p:spPr bwMode="auto">
            <a:xfrm>
              <a:off x="886" y="5040"/>
              <a:ext cx="431" cy="2031"/>
            </a:xfrm>
            <a:custGeom>
              <a:avLst/>
              <a:gdLst>
                <a:gd name="T0" fmla="*/ 121 w 137"/>
                <a:gd name="T1" fmla="*/ 378 h 645"/>
                <a:gd name="T2" fmla="*/ 111 w 137"/>
                <a:gd name="T3" fmla="*/ 572 h 645"/>
                <a:gd name="T4" fmla="*/ 97 w 137"/>
                <a:gd name="T5" fmla="*/ 645 h 645"/>
                <a:gd name="T6" fmla="*/ 39 w 137"/>
                <a:gd name="T7" fmla="*/ 645 h 645"/>
                <a:gd name="T8" fmla="*/ 24 w 137"/>
                <a:gd name="T9" fmla="*/ 572 h 645"/>
                <a:gd name="T10" fmla="*/ 15 w 137"/>
                <a:gd name="T11" fmla="*/ 378 h 645"/>
                <a:gd name="T12" fmla="*/ 0 w 137"/>
                <a:gd name="T13" fmla="*/ 0 h 645"/>
                <a:gd name="T14" fmla="*/ 137 w 137"/>
                <a:gd name="T15" fmla="*/ 0 h 645"/>
                <a:gd name="T16" fmla="*/ 136 w 137"/>
                <a:gd name="T17" fmla="*/ 3 h 645"/>
                <a:gd name="T18" fmla="*/ 121 w 137"/>
                <a:gd name="T19" fmla="*/ 378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 h="645">
                  <a:moveTo>
                    <a:pt x="121" y="378"/>
                  </a:moveTo>
                  <a:cubicBezTo>
                    <a:pt x="118" y="442"/>
                    <a:pt x="114" y="507"/>
                    <a:pt x="111" y="572"/>
                  </a:cubicBezTo>
                  <a:cubicBezTo>
                    <a:pt x="110" y="595"/>
                    <a:pt x="109" y="626"/>
                    <a:pt x="97" y="645"/>
                  </a:cubicBezTo>
                  <a:cubicBezTo>
                    <a:pt x="39" y="645"/>
                    <a:pt x="39" y="645"/>
                    <a:pt x="39" y="645"/>
                  </a:cubicBezTo>
                  <a:cubicBezTo>
                    <a:pt x="26" y="626"/>
                    <a:pt x="25" y="595"/>
                    <a:pt x="24" y="572"/>
                  </a:cubicBezTo>
                  <a:cubicBezTo>
                    <a:pt x="21" y="507"/>
                    <a:pt x="18" y="442"/>
                    <a:pt x="15" y="378"/>
                  </a:cubicBezTo>
                  <a:cubicBezTo>
                    <a:pt x="9" y="252"/>
                    <a:pt x="4" y="126"/>
                    <a:pt x="0" y="0"/>
                  </a:cubicBezTo>
                  <a:cubicBezTo>
                    <a:pt x="137" y="0"/>
                    <a:pt x="137" y="0"/>
                    <a:pt x="137" y="0"/>
                  </a:cubicBezTo>
                  <a:cubicBezTo>
                    <a:pt x="137" y="1"/>
                    <a:pt x="137" y="2"/>
                    <a:pt x="136" y="3"/>
                  </a:cubicBezTo>
                  <a:cubicBezTo>
                    <a:pt x="132" y="128"/>
                    <a:pt x="126" y="253"/>
                    <a:pt x="121" y="378"/>
                  </a:cubicBezTo>
                  <a:close/>
                </a:path>
              </a:pathLst>
            </a:custGeom>
            <a:solidFill>
              <a:srgbClr val="3992D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45" name="îṧḷîḑé"/>
            <p:cNvSpPr/>
            <p:nvPr/>
          </p:nvSpPr>
          <p:spPr bwMode="auto">
            <a:xfrm>
              <a:off x="1405" y="7071"/>
              <a:ext cx="184" cy="36"/>
            </a:xfrm>
            <a:prstGeom prst="rect">
              <a:avLst/>
            </a:prstGeom>
            <a:solidFill>
              <a:srgbClr val="38B6B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046" name="ïṡ1ïḍè"/>
            <p:cNvSpPr/>
            <p:nvPr/>
          </p:nvSpPr>
          <p:spPr bwMode="auto">
            <a:xfrm>
              <a:off x="1008" y="7071"/>
              <a:ext cx="184" cy="36"/>
            </a:xfrm>
            <a:prstGeom prst="rect">
              <a:avLst/>
            </a:prstGeom>
            <a:solidFill>
              <a:srgbClr val="38B6B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048" name="îSļîďè"/>
            <p:cNvSpPr/>
            <p:nvPr/>
          </p:nvSpPr>
          <p:spPr bwMode="auto">
            <a:xfrm>
              <a:off x="680" y="2961"/>
              <a:ext cx="1294" cy="1389"/>
            </a:xfrm>
            <a:custGeom>
              <a:avLst/>
              <a:gdLst>
                <a:gd name="T0" fmla="*/ 392 w 410"/>
                <a:gd name="T1" fmla="*/ 129 h 441"/>
                <a:gd name="T2" fmla="*/ 388 w 410"/>
                <a:gd name="T3" fmla="*/ 124 h 441"/>
                <a:gd name="T4" fmla="*/ 368 w 410"/>
                <a:gd name="T5" fmla="*/ 115 h 441"/>
                <a:gd name="T6" fmla="*/ 351 w 410"/>
                <a:gd name="T7" fmla="*/ 111 h 441"/>
                <a:gd name="T8" fmla="*/ 321 w 410"/>
                <a:gd name="T9" fmla="*/ 104 h 441"/>
                <a:gd name="T10" fmla="*/ 320 w 410"/>
                <a:gd name="T11" fmla="*/ 104 h 441"/>
                <a:gd name="T12" fmla="*/ 281 w 410"/>
                <a:gd name="T13" fmla="*/ 86 h 441"/>
                <a:gd name="T14" fmla="*/ 268 w 410"/>
                <a:gd name="T15" fmla="*/ 0 h 441"/>
                <a:gd name="T16" fmla="*/ 199 w 410"/>
                <a:gd name="T17" fmla="*/ 0 h 441"/>
                <a:gd name="T18" fmla="*/ 199 w 410"/>
                <a:gd name="T19" fmla="*/ 0 h 441"/>
                <a:gd name="T20" fmla="*/ 129 w 410"/>
                <a:gd name="T21" fmla="*/ 0 h 441"/>
                <a:gd name="T22" fmla="*/ 116 w 410"/>
                <a:gd name="T23" fmla="*/ 79 h 441"/>
                <a:gd name="T24" fmla="*/ 87 w 410"/>
                <a:gd name="T25" fmla="*/ 93 h 441"/>
                <a:gd name="T26" fmla="*/ 87 w 410"/>
                <a:gd name="T27" fmla="*/ 94 h 441"/>
                <a:gd name="T28" fmla="*/ 56 w 410"/>
                <a:gd name="T29" fmla="*/ 100 h 441"/>
                <a:gd name="T30" fmla="*/ 39 w 410"/>
                <a:gd name="T31" fmla="*/ 104 h 441"/>
                <a:gd name="T32" fmla="*/ 19 w 410"/>
                <a:gd name="T33" fmla="*/ 113 h 441"/>
                <a:gd name="T34" fmla="*/ 15 w 410"/>
                <a:gd name="T35" fmla="*/ 118 h 441"/>
                <a:gd name="T36" fmla="*/ 1 w 410"/>
                <a:gd name="T37" fmla="*/ 407 h 441"/>
                <a:gd name="T38" fmla="*/ 33 w 410"/>
                <a:gd name="T39" fmla="*/ 441 h 441"/>
                <a:gd name="T40" fmla="*/ 199 w 410"/>
                <a:gd name="T41" fmla="*/ 441 h 441"/>
                <a:gd name="T42" fmla="*/ 199 w 410"/>
                <a:gd name="T43" fmla="*/ 441 h 441"/>
                <a:gd name="T44" fmla="*/ 399 w 410"/>
                <a:gd name="T45" fmla="*/ 441 h 441"/>
                <a:gd name="T46" fmla="*/ 392 w 410"/>
                <a:gd name="T47" fmla="*/ 129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10" h="441">
                  <a:moveTo>
                    <a:pt x="392" y="129"/>
                  </a:moveTo>
                  <a:cubicBezTo>
                    <a:pt x="391" y="127"/>
                    <a:pt x="390" y="125"/>
                    <a:pt x="388" y="124"/>
                  </a:cubicBezTo>
                  <a:cubicBezTo>
                    <a:pt x="383" y="119"/>
                    <a:pt x="375" y="117"/>
                    <a:pt x="368" y="115"/>
                  </a:cubicBezTo>
                  <a:cubicBezTo>
                    <a:pt x="363" y="113"/>
                    <a:pt x="357" y="112"/>
                    <a:pt x="351" y="111"/>
                  </a:cubicBezTo>
                  <a:cubicBezTo>
                    <a:pt x="334" y="108"/>
                    <a:pt x="338" y="109"/>
                    <a:pt x="321" y="104"/>
                  </a:cubicBezTo>
                  <a:cubicBezTo>
                    <a:pt x="320" y="104"/>
                    <a:pt x="320" y="104"/>
                    <a:pt x="320" y="104"/>
                  </a:cubicBezTo>
                  <a:cubicBezTo>
                    <a:pt x="307" y="102"/>
                    <a:pt x="288" y="95"/>
                    <a:pt x="281" y="86"/>
                  </a:cubicBezTo>
                  <a:cubicBezTo>
                    <a:pt x="258" y="57"/>
                    <a:pt x="266" y="6"/>
                    <a:pt x="268" y="0"/>
                  </a:cubicBezTo>
                  <a:cubicBezTo>
                    <a:pt x="199" y="0"/>
                    <a:pt x="199" y="0"/>
                    <a:pt x="199" y="0"/>
                  </a:cubicBezTo>
                  <a:cubicBezTo>
                    <a:pt x="199" y="0"/>
                    <a:pt x="199" y="0"/>
                    <a:pt x="199" y="0"/>
                  </a:cubicBezTo>
                  <a:cubicBezTo>
                    <a:pt x="129" y="0"/>
                    <a:pt x="129" y="0"/>
                    <a:pt x="129" y="0"/>
                  </a:cubicBezTo>
                  <a:cubicBezTo>
                    <a:pt x="131" y="7"/>
                    <a:pt x="143" y="54"/>
                    <a:pt x="116" y="79"/>
                  </a:cubicBezTo>
                  <a:cubicBezTo>
                    <a:pt x="109" y="86"/>
                    <a:pt x="99" y="91"/>
                    <a:pt x="87" y="93"/>
                  </a:cubicBezTo>
                  <a:cubicBezTo>
                    <a:pt x="87" y="94"/>
                    <a:pt x="87" y="94"/>
                    <a:pt x="87" y="94"/>
                  </a:cubicBezTo>
                  <a:cubicBezTo>
                    <a:pt x="69" y="98"/>
                    <a:pt x="74" y="98"/>
                    <a:pt x="56" y="100"/>
                  </a:cubicBezTo>
                  <a:cubicBezTo>
                    <a:pt x="50" y="101"/>
                    <a:pt x="45" y="103"/>
                    <a:pt x="39" y="104"/>
                  </a:cubicBezTo>
                  <a:cubicBezTo>
                    <a:pt x="33" y="106"/>
                    <a:pt x="24" y="109"/>
                    <a:pt x="19" y="113"/>
                  </a:cubicBezTo>
                  <a:cubicBezTo>
                    <a:pt x="17" y="114"/>
                    <a:pt x="16" y="116"/>
                    <a:pt x="15" y="118"/>
                  </a:cubicBezTo>
                  <a:cubicBezTo>
                    <a:pt x="0" y="153"/>
                    <a:pt x="5" y="330"/>
                    <a:pt x="1" y="407"/>
                  </a:cubicBezTo>
                  <a:cubicBezTo>
                    <a:pt x="0" y="426"/>
                    <a:pt x="15" y="441"/>
                    <a:pt x="33" y="441"/>
                  </a:cubicBezTo>
                  <a:cubicBezTo>
                    <a:pt x="199" y="441"/>
                    <a:pt x="199" y="441"/>
                    <a:pt x="199" y="441"/>
                  </a:cubicBezTo>
                  <a:cubicBezTo>
                    <a:pt x="199" y="441"/>
                    <a:pt x="199" y="441"/>
                    <a:pt x="199" y="441"/>
                  </a:cubicBezTo>
                  <a:cubicBezTo>
                    <a:pt x="399" y="441"/>
                    <a:pt x="399" y="441"/>
                    <a:pt x="399" y="441"/>
                  </a:cubicBezTo>
                  <a:cubicBezTo>
                    <a:pt x="397" y="404"/>
                    <a:pt x="410" y="171"/>
                    <a:pt x="392" y="129"/>
                  </a:cubicBezTo>
                  <a:close/>
                </a:path>
              </a:pathLst>
            </a:custGeom>
            <a:solidFill>
              <a:srgbClr val="FFE4B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49" name="íṩ1íḍé"/>
            <p:cNvSpPr/>
            <p:nvPr/>
          </p:nvSpPr>
          <p:spPr bwMode="auto">
            <a:xfrm>
              <a:off x="775" y="2961"/>
              <a:ext cx="750" cy="351"/>
            </a:xfrm>
            <a:custGeom>
              <a:avLst/>
              <a:gdLst>
                <a:gd name="T0" fmla="*/ 37 w 238"/>
                <a:gd name="T1" fmla="*/ 111 h 111"/>
                <a:gd name="T2" fmla="*/ 81 w 238"/>
                <a:gd name="T3" fmla="*/ 107 h 111"/>
                <a:gd name="T4" fmla="*/ 118 w 238"/>
                <a:gd name="T5" fmla="*/ 93 h 111"/>
                <a:gd name="T6" fmla="*/ 135 w 238"/>
                <a:gd name="T7" fmla="*/ 77 h 111"/>
                <a:gd name="T8" fmla="*/ 144 w 238"/>
                <a:gd name="T9" fmla="*/ 67 h 111"/>
                <a:gd name="T10" fmla="*/ 164 w 238"/>
                <a:gd name="T11" fmla="*/ 60 h 111"/>
                <a:gd name="T12" fmla="*/ 216 w 238"/>
                <a:gd name="T13" fmla="*/ 53 h 111"/>
                <a:gd name="T14" fmla="*/ 236 w 238"/>
                <a:gd name="T15" fmla="*/ 46 h 111"/>
                <a:gd name="T16" fmla="*/ 238 w 238"/>
                <a:gd name="T17" fmla="*/ 0 h 111"/>
                <a:gd name="T18" fmla="*/ 169 w 238"/>
                <a:gd name="T19" fmla="*/ 0 h 111"/>
                <a:gd name="T20" fmla="*/ 169 w 238"/>
                <a:gd name="T21" fmla="*/ 0 h 111"/>
                <a:gd name="T22" fmla="*/ 99 w 238"/>
                <a:gd name="T23" fmla="*/ 0 h 111"/>
                <a:gd name="T24" fmla="*/ 86 w 238"/>
                <a:gd name="T25" fmla="*/ 79 h 111"/>
                <a:gd name="T26" fmla="*/ 57 w 238"/>
                <a:gd name="T27" fmla="*/ 93 h 111"/>
                <a:gd name="T28" fmla="*/ 57 w 238"/>
                <a:gd name="T29" fmla="*/ 94 h 111"/>
                <a:gd name="T30" fmla="*/ 26 w 238"/>
                <a:gd name="T31" fmla="*/ 100 h 111"/>
                <a:gd name="T32" fmla="*/ 9 w 238"/>
                <a:gd name="T33" fmla="*/ 104 h 111"/>
                <a:gd name="T34" fmla="*/ 0 w 238"/>
                <a:gd name="T35" fmla="*/ 107 h 111"/>
                <a:gd name="T36" fmla="*/ 37 w 238"/>
                <a:gd name="T37"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8" h="111">
                  <a:moveTo>
                    <a:pt x="37" y="111"/>
                  </a:moveTo>
                  <a:cubicBezTo>
                    <a:pt x="52" y="111"/>
                    <a:pt x="66" y="110"/>
                    <a:pt x="81" y="107"/>
                  </a:cubicBezTo>
                  <a:cubicBezTo>
                    <a:pt x="94" y="104"/>
                    <a:pt x="107" y="101"/>
                    <a:pt x="118" y="93"/>
                  </a:cubicBezTo>
                  <a:cubicBezTo>
                    <a:pt x="125" y="89"/>
                    <a:pt x="130" y="84"/>
                    <a:pt x="135" y="77"/>
                  </a:cubicBezTo>
                  <a:cubicBezTo>
                    <a:pt x="137" y="73"/>
                    <a:pt x="140" y="69"/>
                    <a:pt x="144" y="67"/>
                  </a:cubicBezTo>
                  <a:cubicBezTo>
                    <a:pt x="149" y="62"/>
                    <a:pt x="157" y="61"/>
                    <a:pt x="164" y="60"/>
                  </a:cubicBezTo>
                  <a:cubicBezTo>
                    <a:pt x="181" y="57"/>
                    <a:pt x="199" y="57"/>
                    <a:pt x="216" y="53"/>
                  </a:cubicBezTo>
                  <a:cubicBezTo>
                    <a:pt x="222" y="52"/>
                    <a:pt x="230" y="50"/>
                    <a:pt x="236" y="46"/>
                  </a:cubicBezTo>
                  <a:cubicBezTo>
                    <a:pt x="233" y="24"/>
                    <a:pt x="237" y="4"/>
                    <a:pt x="238" y="0"/>
                  </a:cubicBezTo>
                  <a:cubicBezTo>
                    <a:pt x="169" y="0"/>
                    <a:pt x="169" y="0"/>
                    <a:pt x="169" y="0"/>
                  </a:cubicBezTo>
                  <a:cubicBezTo>
                    <a:pt x="169" y="0"/>
                    <a:pt x="169" y="0"/>
                    <a:pt x="169" y="0"/>
                  </a:cubicBezTo>
                  <a:cubicBezTo>
                    <a:pt x="99" y="0"/>
                    <a:pt x="99" y="0"/>
                    <a:pt x="99" y="0"/>
                  </a:cubicBezTo>
                  <a:cubicBezTo>
                    <a:pt x="101" y="7"/>
                    <a:pt x="113" y="54"/>
                    <a:pt x="86" y="79"/>
                  </a:cubicBezTo>
                  <a:cubicBezTo>
                    <a:pt x="79" y="86"/>
                    <a:pt x="69" y="91"/>
                    <a:pt x="57" y="93"/>
                  </a:cubicBezTo>
                  <a:cubicBezTo>
                    <a:pt x="57" y="94"/>
                    <a:pt x="57" y="94"/>
                    <a:pt x="57" y="94"/>
                  </a:cubicBezTo>
                  <a:cubicBezTo>
                    <a:pt x="39" y="98"/>
                    <a:pt x="44" y="98"/>
                    <a:pt x="26" y="100"/>
                  </a:cubicBezTo>
                  <a:cubicBezTo>
                    <a:pt x="20" y="101"/>
                    <a:pt x="15" y="103"/>
                    <a:pt x="9" y="104"/>
                  </a:cubicBezTo>
                  <a:cubicBezTo>
                    <a:pt x="6" y="105"/>
                    <a:pt x="3" y="106"/>
                    <a:pt x="0" y="107"/>
                  </a:cubicBezTo>
                  <a:cubicBezTo>
                    <a:pt x="12" y="110"/>
                    <a:pt x="25" y="111"/>
                    <a:pt x="37" y="111"/>
                  </a:cubicBezTo>
                  <a:close/>
                </a:path>
              </a:pathLst>
            </a:custGeom>
            <a:solidFill>
              <a:srgbClr val="FDDCA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50" name="îṩľïdè"/>
            <p:cNvSpPr/>
            <p:nvPr/>
          </p:nvSpPr>
          <p:spPr bwMode="auto">
            <a:xfrm>
              <a:off x="1252" y="3233"/>
              <a:ext cx="99" cy="53"/>
            </a:xfrm>
            <a:custGeom>
              <a:avLst/>
              <a:gdLst>
                <a:gd name="T0" fmla="*/ 16 w 32"/>
                <a:gd name="T1" fmla="*/ 10 h 17"/>
                <a:gd name="T2" fmla="*/ 2 w 32"/>
                <a:gd name="T3" fmla="*/ 5 h 17"/>
                <a:gd name="T4" fmla="*/ 17 w 32"/>
                <a:gd name="T5" fmla="*/ 16 h 17"/>
                <a:gd name="T6" fmla="*/ 31 w 32"/>
                <a:gd name="T7" fmla="*/ 3 h 17"/>
                <a:gd name="T8" fmla="*/ 16 w 32"/>
                <a:gd name="T9" fmla="*/ 10 h 17"/>
              </a:gdLst>
              <a:ahLst/>
              <a:cxnLst>
                <a:cxn ang="0">
                  <a:pos x="T0" y="T1"/>
                </a:cxn>
                <a:cxn ang="0">
                  <a:pos x="T2" y="T3"/>
                </a:cxn>
                <a:cxn ang="0">
                  <a:pos x="T4" y="T5"/>
                </a:cxn>
                <a:cxn ang="0">
                  <a:pos x="T6" y="T7"/>
                </a:cxn>
                <a:cxn ang="0">
                  <a:pos x="T8" y="T9"/>
                </a:cxn>
              </a:cxnLst>
              <a:rect l="0" t="0" r="r" b="b"/>
              <a:pathLst>
                <a:path w="32" h="17">
                  <a:moveTo>
                    <a:pt x="16" y="10"/>
                  </a:moveTo>
                  <a:cubicBezTo>
                    <a:pt x="15" y="8"/>
                    <a:pt x="0" y="2"/>
                    <a:pt x="2" y="5"/>
                  </a:cubicBezTo>
                  <a:cubicBezTo>
                    <a:pt x="5" y="10"/>
                    <a:pt x="11" y="17"/>
                    <a:pt x="17" y="16"/>
                  </a:cubicBezTo>
                  <a:cubicBezTo>
                    <a:pt x="23" y="16"/>
                    <a:pt x="28" y="8"/>
                    <a:pt x="31" y="3"/>
                  </a:cubicBezTo>
                  <a:cubicBezTo>
                    <a:pt x="32" y="0"/>
                    <a:pt x="18" y="9"/>
                    <a:pt x="16" y="10"/>
                  </a:cubicBezTo>
                  <a:close/>
                </a:path>
              </a:pathLst>
            </a:custGeom>
            <a:solidFill>
              <a:srgbClr val="FDDCA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51" name="iš1iḋê"/>
            <p:cNvSpPr/>
            <p:nvPr/>
          </p:nvSpPr>
          <p:spPr bwMode="auto">
            <a:xfrm>
              <a:off x="680" y="3242"/>
              <a:ext cx="1271" cy="1798"/>
            </a:xfrm>
            <a:custGeom>
              <a:avLst/>
              <a:gdLst>
                <a:gd name="T0" fmla="*/ 270 w 403"/>
                <a:gd name="T1" fmla="*/ 349 h 571"/>
                <a:gd name="T2" fmla="*/ 364 w 403"/>
                <a:gd name="T3" fmla="*/ 349 h 571"/>
                <a:gd name="T4" fmla="*/ 401 w 403"/>
                <a:gd name="T5" fmla="*/ 312 h 571"/>
                <a:gd name="T6" fmla="*/ 392 w 403"/>
                <a:gd name="T7" fmla="*/ 40 h 571"/>
                <a:gd name="T8" fmla="*/ 388 w 403"/>
                <a:gd name="T9" fmla="*/ 35 h 571"/>
                <a:gd name="T10" fmla="*/ 368 w 403"/>
                <a:gd name="T11" fmla="*/ 26 h 571"/>
                <a:gd name="T12" fmla="*/ 351 w 403"/>
                <a:gd name="T13" fmla="*/ 22 h 571"/>
                <a:gd name="T14" fmla="*/ 321 w 403"/>
                <a:gd name="T15" fmla="*/ 15 h 571"/>
                <a:gd name="T16" fmla="*/ 320 w 403"/>
                <a:gd name="T17" fmla="*/ 15 h 571"/>
                <a:gd name="T18" fmla="*/ 308 w 403"/>
                <a:gd name="T19" fmla="*/ 10 h 571"/>
                <a:gd name="T20" fmla="*/ 198 w 403"/>
                <a:gd name="T21" fmla="*/ 103 h 571"/>
                <a:gd name="T22" fmla="*/ 100 w 403"/>
                <a:gd name="T23" fmla="*/ 0 h 571"/>
                <a:gd name="T24" fmla="*/ 87 w 403"/>
                <a:gd name="T25" fmla="*/ 4 h 571"/>
                <a:gd name="T26" fmla="*/ 87 w 403"/>
                <a:gd name="T27" fmla="*/ 5 h 571"/>
                <a:gd name="T28" fmla="*/ 56 w 403"/>
                <a:gd name="T29" fmla="*/ 11 h 571"/>
                <a:gd name="T30" fmla="*/ 39 w 403"/>
                <a:gd name="T31" fmla="*/ 15 h 571"/>
                <a:gd name="T32" fmla="*/ 19 w 403"/>
                <a:gd name="T33" fmla="*/ 24 h 571"/>
                <a:gd name="T34" fmla="*/ 15 w 403"/>
                <a:gd name="T35" fmla="*/ 29 h 571"/>
                <a:gd name="T36" fmla="*/ 1 w 403"/>
                <a:gd name="T37" fmla="*/ 325 h 571"/>
                <a:gd name="T38" fmla="*/ 27 w 403"/>
                <a:gd name="T39" fmla="*/ 352 h 571"/>
                <a:gd name="T40" fmla="*/ 112 w 403"/>
                <a:gd name="T41" fmla="*/ 352 h 571"/>
                <a:gd name="T42" fmla="*/ 112 w 403"/>
                <a:gd name="T43" fmla="*/ 571 h 571"/>
                <a:gd name="T44" fmla="*/ 270 w 403"/>
                <a:gd name="T45" fmla="*/ 571 h 571"/>
                <a:gd name="T46" fmla="*/ 270 w 403"/>
                <a:gd name="T47" fmla="*/ 349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3" h="571">
                  <a:moveTo>
                    <a:pt x="270" y="349"/>
                  </a:moveTo>
                  <a:cubicBezTo>
                    <a:pt x="364" y="349"/>
                    <a:pt x="364" y="349"/>
                    <a:pt x="364" y="349"/>
                  </a:cubicBezTo>
                  <a:cubicBezTo>
                    <a:pt x="384" y="349"/>
                    <a:pt x="401" y="332"/>
                    <a:pt x="401" y="312"/>
                  </a:cubicBezTo>
                  <a:cubicBezTo>
                    <a:pt x="403" y="198"/>
                    <a:pt x="403" y="65"/>
                    <a:pt x="392" y="40"/>
                  </a:cubicBezTo>
                  <a:cubicBezTo>
                    <a:pt x="391" y="38"/>
                    <a:pt x="390" y="36"/>
                    <a:pt x="388" y="35"/>
                  </a:cubicBezTo>
                  <a:cubicBezTo>
                    <a:pt x="383" y="30"/>
                    <a:pt x="375" y="28"/>
                    <a:pt x="368" y="26"/>
                  </a:cubicBezTo>
                  <a:cubicBezTo>
                    <a:pt x="363" y="24"/>
                    <a:pt x="357" y="23"/>
                    <a:pt x="351" y="22"/>
                  </a:cubicBezTo>
                  <a:cubicBezTo>
                    <a:pt x="334" y="19"/>
                    <a:pt x="338" y="20"/>
                    <a:pt x="321" y="15"/>
                  </a:cubicBezTo>
                  <a:cubicBezTo>
                    <a:pt x="320" y="15"/>
                    <a:pt x="320" y="15"/>
                    <a:pt x="320" y="15"/>
                  </a:cubicBezTo>
                  <a:cubicBezTo>
                    <a:pt x="316" y="14"/>
                    <a:pt x="312" y="12"/>
                    <a:pt x="308" y="10"/>
                  </a:cubicBezTo>
                  <a:cubicBezTo>
                    <a:pt x="198" y="103"/>
                    <a:pt x="198" y="103"/>
                    <a:pt x="198" y="103"/>
                  </a:cubicBezTo>
                  <a:cubicBezTo>
                    <a:pt x="100" y="0"/>
                    <a:pt x="100" y="0"/>
                    <a:pt x="100" y="0"/>
                  </a:cubicBezTo>
                  <a:cubicBezTo>
                    <a:pt x="96" y="2"/>
                    <a:pt x="92" y="3"/>
                    <a:pt x="87" y="4"/>
                  </a:cubicBezTo>
                  <a:cubicBezTo>
                    <a:pt x="87" y="5"/>
                    <a:pt x="87" y="5"/>
                    <a:pt x="87" y="5"/>
                  </a:cubicBezTo>
                  <a:cubicBezTo>
                    <a:pt x="69" y="9"/>
                    <a:pt x="74" y="9"/>
                    <a:pt x="56" y="11"/>
                  </a:cubicBezTo>
                  <a:cubicBezTo>
                    <a:pt x="50" y="12"/>
                    <a:pt x="45" y="14"/>
                    <a:pt x="39" y="15"/>
                  </a:cubicBezTo>
                  <a:cubicBezTo>
                    <a:pt x="32" y="17"/>
                    <a:pt x="24" y="20"/>
                    <a:pt x="19" y="24"/>
                  </a:cubicBezTo>
                  <a:cubicBezTo>
                    <a:pt x="17" y="25"/>
                    <a:pt x="16" y="27"/>
                    <a:pt x="15" y="29"/>
                  </a:cubicBezTo>
                  <a:cubicBezTo>
                    <a:pt x="0" y="65"/>
                    <a:pt x="4" y="251"/>
                    <a:pt x="1" y="325"/>
                  </a:cubicBezTo>
                  <a:cubicBezTo>
                    <a:pt x="0" y="340"/>
                    <a:pt x="12" y="352"/>
                    <a:pt x="27" y="352"/>
                  </a:cubicBezTo>
                  <a:cubicBezTo>
                    <a:pt x="112" y="352"/>
                    <a:pt x="112" y="352"/>
                    <a:pt x="112" y="352"/>
                  </a:cubicBezTo>
                  <a:cubicBezTo>
                    <a:pt x="112" y="571"/>
                    <a:pt x="112" y="571"/>
                    <a:pt x="112" y="571"/>
                  </a:cubicBezTo>
                  <a:cubicBezTo>
                    <a:pt x="270" y="571"/>
                    <a:pt x="270" y="571"/>
                    <a:pt x="270" y="571"/>
                  </a:cubicBezTo>
                  <a:lnTo>
                    <a:pt x="270" y="349"/>
                  </a:ln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52" name="iŝliďê"/>
            <p:cNvSpPr/>
            <p:nvPr/>
          </p:nvSpPr>
          <p:spPr bwMode="auto">
            <a:xfrm>
              <a:off x="955" y="3242"/>
              <a:ext cx="733" cy="384"/>
            </a:xfrm>
            <a:custGeom>
              <a:avLst/>
              <a:gdLst>
                <a:gd name="T0" fmla="*/ 233 w 233"/>
                <a:gd name="T1" fmla="*/ 15 h 122"/>
                <a:gd name="T2" fmla="*/ 233 w 233"/>
                <a:gd name="T3" fmla="*/ 15 h 122"/>
                <a:gd name="T4" fmla="*/ 221 w 233"/>
                <a:gd name="T5" fmla="*/ 10 h 122"/>
                <a:gd name="T6" fmla="*/ 111 w 233"/>
                <a:gd name="T7" fmla="*/ 103 h 122"/>
                <a:gd name="T8" fmla="*/ 13 w 233"/>
                <a:gd name="T9" fmla="*/ 0 h 122"/>
                <a:gd name="T10" fmla="*/ 0 w 233"/>
                <a:gd name="T11" fmla="*/ 4 h 122"/>
                <a:gd name="T12" fmla="*/ 0 w 233"/>
                <a:gd name="T13" fmla="*/ 5 h 122"/>
                <a:gd name="T14" fmla="*/ 111 w 233"/>
                <a:gd name="T15" fmla="*/ 122 h 122"/>
                <a:gd name="T16" fmla="*/ 233 w 233"/>
                <a:gd name="T17" fmla="*/ 15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3" h="122">
                  <a:moveTo>
                    <a:pt x="233" y="15"/>
                  </a:moveTo>
                  <a:cubicBezTo>
                    <a:pt x="233" y="15"/>
                    <a:pt x="233" y="15"/>
                    <a:pt x="233" y="15"/>
                  </a:cubicBezTo>
                  <a:cubicBezTo>
                    <a:pt x="229" y="14"/>
                    <a:pt x="225" y="12"/>
                    <a:pt x="221" y="10"/>
                  </a:cubicBezTo>
                  <a:cubicBezTo>
                    <a:pt x="111" y="103"/>
                    <a:pt x="111" y="103"/>
                    <a:pt x="111" y="103"/>
                  </a:cubicBezTo>
                  <a:cubicBezTo>
                    <a:pt x="13" y="0"/>
                    <a:pt x="13" y="0"/>
                    <a:pt x="13" y="0"/>
                  </a:cubicBezTo>
                  <a:cubicBezTo>
                    <a:pt x="9" y="2"/>
                    <a:pt x="5" y="3"/>
                    <a:pt x="0" y="4"/>
                  </a:cubicBezTo>
                  <a:cubicBezTo>
                    <a:pt x="0" y="5"/>
                    <a:pt x="0" y="5"/>
                    <a:pt x="0" y="5"/>
                  </a:cubicBezTo>
                  <a:cubicBezTo>
                    <a:pt x="111" y="122"/>
                    <a:pt x="111" y="122"/>
                    <a:pt x="111" y="122"/>
                  </a:cubicBezTo>
                  <a:lnTo>
                    <a:pt x="233" y="15"/>
                  </a:lnTo>
                  <a:close/>
                </a:path>
              </a:pathLst>
            </a:custGeom>
            <a:solidFill>
              <a:srgbClr val="38B6B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53" name="iṥľiḓé"/>
            <p:cNvSpPr/>
            <p:nvPr/>
          </p:nvSpPr>
          <p:spPr bwMode="auto">
            <a:xfrm>
              <a:off x="1550" y="2635"/>
              <a:ext cx="96" cy="180"/>
            </a:xfrm>
            <a:custGeom>
              <a:avLst/>
              <a:gdLst>
                <a:gd name="T0" fmla="*/ 24 w 30"/>
                <a:gd name="T1" fmla="*/ 0 h 57"/>
                <a:gd name="T2" fmla="*/ 19 w 30"/>
                <a:gd name="T3" fmla="*/ 0 h 57"/>
                <a:gd name="T4" fmla="*/ 14 w 30"/>
                <a:gd name="T5" fmla="*/ 3 h 57"/>
                <a:gd name="T6" fmla="*/ 1 w 30"/>
                <a:gd name="T7" fmla="*/ 56 h 57"/>
                <a:gd name="T8" fmla="*/ 3 w 30"/>
                <a:gd name="T9" fmla="*/ 57 h 57"/>
                <a:gd name="T10" fmla="*/ 4 w 30"/>
                <a:gd name="T11" fmla="*/ 57 h 57"/>
                <a:gd name="T12" fmla="*/ 30 w 30"/>
                <a:gd name="T13" fmla="*/ 16 h 57"/>
                <a:gd name="T14" fmla="*/ 24 w 30"/>
                <a:gd name="T15" fmla="*/ 0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57">
                  <a:moveTo>
                    <a:pt x="24" y="0"/>
                  </a:moveTo>
                  <a:cubicBezTo>
                    <a:pt x="22" y="0"/>
                    <a:pt x="21" y="0"/>
                    <a:pt x="19" y="0"/>
                  </a:cubicBezTo>
                  <a:cubicBezTo>
                    <a:pt x="17" y="1"/>
                    <a:pt x="16" y="2"/>
                    <a:pt x="14" y="3"/>
                  </a:cubicBezTo>
                  <a:cubicBezTo>
                    <a:pt x="0" y="15"/>
                    <a:pt x="7" y="40"/>
                    <a:pt x="1" y="56"/>
                  </a:cubicBezTo>
                  <a:cubicBezTo>
                    <a:pt x="1" y="57"/>
                    <a:pt x="2" y="57"/>
                    <a:pt x="3" y="57"/>
                  </a:cubicBezTo>
                  <a:cubicBezTo>
                    <a:pt x="4" y="57"/>
                    <a:pt x="4" y="57"/>
                    <a:pt x="4" y="57"/>
                  </a:cubicBezTo>
                  <a:cubicBezTo>
                    <a:pt x="17" y="47"/>
                    <a:pt x="30" y="33"/>
                    <a:pt x="30" y="16"/>
                  </a:cubicBezTo>
                  <a:cubicBezTo>
                    <a:pt x="30" y="11"/>
                    <a:pt x="29" y="3"/>
                    <a:pt x="24" y="0"/>
                  </a:cubicBezTo>
                  <a:close/>
                </a:path>
              </a:pathLst>
            </a:custGeom>
            <a:solidFill>
              <a:srgbClr val="FDDE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54" name="ísḻíḋe"/>
            <p:cNvSpPr/>
            <p:nvPr/>
          </p:nvSpPr>
          <p:spPr bwMode="auto">
            <a:xfrm>
              <a:off x="974" y="2635"/>
              <a:ext cx="98" cy="180"/>
            </a:xfrm>
            <a:custGeom>
              <a:avLst/>
              <a:gdLst>
                <a:gd name="T0" fmla="*/ 7 w 31"/>
                <a:gd name="T1" fmla="*/ 0 h 57"/>
                <a:gd name="T2" fmla="*/ 12 w 31"/>
                <a:gd name="T3" fmla="*/ 0 h 57"/>
                <a:gd name="T4" fmla="*/ 16 w 31"/>
                <a:gd name="T5" fmla="*/ 3 h 57"/>
                <a:gd name="T6" fmla="*/ 29 w 31"/>
                <a:gd name="T7" fmla="*/ 56 h 57"/>
                <a:gd name="T8" fmla="*/ 28 w 31"/>
                <a:gd name="T9" fmla="*/ 57 h 57"/>
                <a:gd name="T10" fmla="*/ 27 w 31"/>
                <a:gd name="T11" fmla="*/ 57 h 57"/>
                <a:gd name="T12" fmla="*/ 1 w 31"/>
                <a:gd name="T13" fmla="*/ 16 h 57"/>
                <a:gd name="T14" fmla="*/ 7 w 31"/>
                <a:gd name="T15" fmla="*/ 0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57">
                  <a:moveTo>
                    <a:pt x="7" y="0"/>
                  </a:moveTo>
                  <a:cubicBezTo>
                    <a:pt x="8" y="0"/>
                    <a:pt x="10" y="0"/>
                    <a:pt x="12" y="0"/>
                  </a:cubicBezTo>
                  <a:cubicBezTo>
                    <a:pt x="14" y="1"/>
                    <a:pt x="15" y="2"/>
                    <a:pt x="16" y="3"/>
                  </a:cubicBezTo>
                  <a:cubicBezTo>
                    <a:pt x="31" y="15"/>
                    <a:pt x="23" y="40"/>
                    <a:pt x="29" y="56"/>
                  </a:cubicBezTo>
                  <a:cubicBezTo>
                    <a:pt x="30" y="57"/>
                    <a:pt x="29" y="57"/>
                    <a:pt x="28" y="57"/>
                  </a:cubicBezTo>
                  <a:cubicBezTo>
                    <a:pt x="27" y="57"/>
                    <a:pt x="27" y="57"/>
                    <a:pt x="27" y="57"/>
                  </a:cubicBezTo>
                  <a:cubicBezTo>
                    <a:pt x="14" y="47"/>
                    <a:pt x="0" y="33"/>
                    <a:pt x="1" y="16"/>
                  </a:cubicBezTo>
                  <a:cubicBezTo>
                    <a:pt x="1" y="11"/>
                    <a:pt x="2" y="3"/>
                    <a:pt x="7" y="0"/>
                  </a:cubicBezTo>
                  <a:close/>
                </a:path>
              </a:pathLst>
            </a:custGeom>
            <a:solidFill>
              <a:srgbClr val="FDDE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55" name="íŝ1îḍê"/>
            <p:cNvSpPr/>
            <p:nvPr/>
          </p:nvSpPr>
          <p:spPr bwMode="auto">
            <a:xfrm>
              <a:off x="1002" y="2473"/>
              <a:ext cx="615" cy="621"/>
            </a:xfrm>
            <a:custGeom>
              <a:avLst/>
              <a:gdLst>
                <a:gd name="T0" fmla="*/ 189 w 195"/>
                <a:gd name="T1" fmla="*/ 0 h 197"/>
                <a:gd name="T2" fmla="*/ 99 w 195"/>
                <a:gd name="T3" fmla="*/ 11 h 197"/>
                <a:gd name="T4" fmla="*/ 96 w 195"/>
                <a:gd name="T5" fmla="*/ 11 h 197"/>
                <a:gd name="T6" fmla="*/ 6 w 195"/>
                <a:gd name="T7" fmla="*/ 0 h 197"/>
                <a:gd name="T8" fmla="*/ 20 w 195"/>
                <a:gd name="T9" fmla="*/ 153 h 197"/>
                <a:gd name="T10" fmla="*/ 96 w 195"/>
                <a:gd name="T11" fmla="*/ 197 h 197"/>
                <a:gd name="T12" fmla="*/ 96 w 195"/>
                <a:gd name="T13" fmla="*/ 197 h 197"/>
                <a:gd name="T14" fmla="*/ 97 w 195"/>
                <a:gd name="T15" fmla="*/ 197 h 197"/>
                <a:gd name="T16" fmla="*/ 99 w 195"/>
                <a:gd name="T17" fmla="*/ 197 h 197"/>
                <a:gd name="T18" fmla="*/ 99 w 195"/>
                <a:gd name="T19" fmla="*/ 197 h 197"/>
                <a:gd name="T20" fmla="*/ 175 w 195"/>
                <a:gd name="T21" fmla="*/ 150 h 197"/>
                <a:gd name="T22" fmla="*/ 189 w 195"/>
                <a:gd name="T23"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5" h="197">
                  <a:moveTo>
                    <a:pt x="189" y="0"/>
                  </a:moveTo>
                  <a:cubicBezTo>
                    <a:pt x="99" y="11"/>
                    <a:pt x="99" y="11"/>
                    <a:pt x="99" y="11"/>
                  </a:cubicBezTo>
                  <a:cubicBezTo>
                    <a:pt x="96" y="11"/>
                    <a:pt x="96" y="11"/>
                    <a:pt x="96" y="11"/>
                  </a:cubicBezTo>
                  <a:cubicBezTo>
                    <a:pt x="6" y="0"/>
                    <a:pt x="6" y="0"/>
                    <a:pt x="6" y="0"/>
                  </a:cubicBezTo>
                  <a:cubicBezTo>
                    <a:pt x="6" y="0"/>
                    <a:pt x="0" y="115"/>
                    <a:pt x="20" y="153"/>
                  </a:cubicBezTo>
                  <a:cubicBezTo>
                    <a:pt x="39" y="188"/>
                    <a:pt x="82" y="195"/>
                    <a:pt x="96" y="197"/>
                  </a:cubicBezTo>
                  <a:cubicBezTo>
                    <a:pt x="96" y="197"/>
                    <a:pt x="96" y="197"/>
                    <a:pt x="96" y="197"/>
                  </a:cubicBezTo>
                  <a:cubicBezTo>
                    <a:pt x="97" y="197"/>
                    <a:pt x="97" y="197"/>
                    <a:pt x="97" y="197"/>
                  </a:cubicBezTo>
                  <a:cubicBezTo>
                    <a:pt x="98" y="197"/>
                    <a:pt x="98" y="197"/>
                    <a:pt x="99" y="197"/>
                  </a:cubicBezTo>
                  <a:cubicBezTo>
                    <a:pt x="99" y="197"/>
                    <a:pt x="99" y="197"/>
                    <a:pt x="99" y="197"/>
                  </a:cubicBezTo>
                  <a:cubicBezTo>
                    <a:pt x="113" y="195"/>
                    <a:pt x="156" y="186"/>
                    <a:pt x="175" y="150"/>
                  </a:cubicBezTo>
                  <a:cubicBezTo>
                    <a:pt x="195" y="113"/>
                    <a:pt x="189" y="0"/>
                    <a:pt x="189" y="0"/>
                  </a:cubicBezTo>
                </a:path>
              </a:pathLst>
            </a:custGeom>
            <a:solidFill>
              <a:srgbClr val="FFE4B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56" name="iŝ1idê"/>
            <p:cNvSpPr/>
            <p:nvPr/>
          </p:nvSpPr>
          <p:spPr bwMode="auto">
            <a:xfrm>
              <a:off x="1261" y="2826"/>
              <a:ext cx="81" cy="19"/>
            </a:xfrm>
            <a:custGeom>
              <a:avLst/>
              <a:gdLst>
                <a:gd name="T0" fmla="*/ 25 w 26"/>
                <a:gd name="T1" fmla="*/ 1 h 6"/>
                <a:gd name="T2" fmla="*/ 20 w 26"/>
                <a:gd name="T3" fmla="*/ 1 h 6"/>
                <a:gd name="T4" fmla="*/ 16 w 26"/>
                <a:gd name="T5" fmla="*/ 3 h 6"/>
                <a:gd name="T6" fmla="*/ 13 w 26"/>
                <a:gd name="T7" fmla="*/ 4 h 6"/>
                <a:gd name="T8" fmla="*/ 10 w 26"/>
                <a:gd name="T9" fmla="*/ 3 h 6"/>
                <a:gd name="T10" fmla="*/ 6 w 26"/>
                <a:gd name="T11" fmla="*/ 1 h 6"/>
                <a:gd name="T12" fmla="*/ 1 w 26"/>
                <a:gd name="T13" fmla="*/ 1 h 6"/>
                <a:gd name="T14" fmla="*/ 2 w 26"/>
                <a:gd name="T15" fmla="*/ 3 h 6"/>
                <a:gd name="T16" fmla="*/ 13 w 26"/>
                <a:gd name="T17" fmla="*/ 6 h 6"/>
                <a:gd name="T18" fmla="*/ 13 w 26"/>
                <a:gd name="T19" fmla="*/ 6 h 6"/>
                <a:gd name="T20" fmla="*/ 13 w 26"/>
                <a:gd name="T21" fmla="*/ 6 h 6"/>
                <a:gd name="T22" fmla="*/ 24 w 26"/>
                <a:gd name="T23" fmla="*/ 3 h 6"/>
                <a:gd name="T24" fmla="*/ 25 w 26"/>
                <a:gd name="T25"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6">
                  <a:moveTo>
                    <a:pt x="25" y="1"/>
                  </a:moveTo>
                  <a:cubicBezTo>
                    <a:pt x="23" y="0"/>
                    <a:pt x="21" y="0"/>
                    <a:pt x="20" y="1"/>
                  </a:cubicBezTo>
                  <a:cubicBezTo>
                    <a:pt x="18" y="1"/>
                    <a:pt x="17" y="2"/>
                    <a:pt x="16" y="3"/>
                  </a:cubicBezTo>
                  <a:cubicBezTo>
                    <a:pt x="15" y="3"/>
                    <a:pt x="14" y="4"/>
                    <a:pt x="13" y="4"/>
                  </a:cubicBezTo>
                  <a:cubicBezTo>
                    <a:pt x="12" y="4"/>
                    <a:pt x="11" y="3"/>
                    <a:pt x="10" y="3"/>
                  </a:cubicBezTo>
                  <a:cubicBezTo>
                    <a:pt x="8" y="2"/>
                    <a:pt x="8" y="1"/>
                    <a:pt x="6" y="1"/>
                  </a:cubicBezTo>
                  <a:cubicBezTo>
                    <a:pt x="4" y="0"/>
                    <a:pt x="3" y="0"/>
                    <a:pt x="1" y="1"/>
                  </a:cubicBezTo>
                  <a:cubicBezTo>
                    <a:pt x="0" y="1"/>
                    <a:pt x="0" y="4"/>
                    <a:pt x="2" y="3"/>
                  </a:cubicBezTo>
                  <a:cubicBezTo>
                    <a:pt x="6" y="2"/>
                    <a:pt x="9" y="6"/>
                    <a:pt x="13" y="6"/>
                  </a:cubicBezTo>
                  <a:cubicBezTo>
                    <a:pt x="13" y="6"/>
                    <a:pt x="13" y="6"/>
                    <a:pt x="13" y="6"/>
                  </a:cubicBezTo>
                  <a:cubicBezTo>
                    <a:pt x="13" y="6"/>
                    <a:pt x="13" y="6"/>
                    <a:pt x="13" y="6"/>
                  </a:cubicBezTo>
                  <a:cubicBezTo>
                    <a:pt x="17" y="6"/>
                    <a:pt x="20" y="2"/>
                    <a:pt x="24" y="3"/>
                  </a:cubicBezTo>
                  <a:cubicBezTo>
                    <a:pt x="26" y="4"/>
                    <a:pt x="26" y="1"/>
                    <a:pt x="25" y="1"/>
                  </a:cubicBezTo>
                  <a:close/>
                </a:path>
              </a:pathLst>
            </a:custGeom>
            <a:solidFill>
              <a:srgbClr val="F7D29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57" name="íṡḷïḍe"/>
            <p:cNvSpPr/>
            <p:nvPr/>
          </p:nvSpPr>
          <p:spPr bwMode="auto">
            <a:xfrm>
              <a:off x="1214" y="2922"/>
              <a:ext cx="188" cy="79"/>
            </a:xfrm>
            <a:custGeom>
              <a:avLst/>
              <a:gdLst>
                <a:gd name="T0" fmla="*/ 3 w 60"/>
                <a:gd name="T1" fmla="*/ 3 h 25"/>
                <a:gd name="T2" fmla="*/ 31 w 60"/>
                <a:gd name="T3" fmla="*/ 25 h 25"/>
                <a:gd name="T4" fmla="*/ 57 w 60"/>
                <a:gd name="T5" fmla="*/ 3 h 25"/>
                <a:gd name="T6" fmla="*/ 3 w 60"/>
                <a:gd name="T7" fmla="*/ 3 h 25"/>
              </a:gdLst>
              <a:ahLst/>
              <a:cxnLst>
                <a:cxn ang="0">
                  <a:pos x="T0" y="T1"/>
                </a:cxn>
                <a:cxn ang="0">
                  <a:pos x="T2" y="T3"/>
                </a:cxn>
                <a:cxn ang="0">
                  <a:pos x="T4" y="T5"/>
                </a:cxn>
                <a:cxn ang="0">
                  <a:pos x="T6" y="T7"/>
                </a:cxn>
              </a:cxnLst>
              <a:rect l="0" t="0" r="r" b="b"/>
              <a:pathLst>
                <a:path w="60" h="25">
                  <a:moveTo>
                    <a:pt x="3" y="3"/>
                  </a:moveTo>
                  <a:cubicBezTo>
                    <a:pt x="2" y="2"/>
                    <a:pt x="10" y="25"/>
                    <a:pt x="31" y="25"/>
                  </a:cubicBezTo>
                  <a:cubicBezTo>
                    <a:pt x="52" y="25"/>
                    <a:pt x="58" y="2"/>
                    <a:pt x="57" y="3"/>
                  </a:cubicBezTo>
                  <a:cubicBezTo>
                    <a:pt x="60" y="0"/>
                    <a:pt x="0" y="0"/>
                    <a:pt x="3" y="3"/>
                  </a:cubicBezTo>
                  <a:close/>
                </a:path>
              </a:pathLst>
            </a:custGeom>
            <a:solidFill>
              <a:srgbClr val="BB1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58" name="iśľíḋê"/>
            <p:cNvSpPr/>
            <p:nvPr/>
          </p:nvSpPr>
          <p:spPr bwMode="auto">
            <a:xfrm>
              <a:off x="1214" y="2922"/>
              <a:ext cx="188" cy="19"/>
            </a:xfrm>
            <a:custGeom>
              <a:avLst/>
              <a:gdLst>
                <a:gd name="T0" fmla="*/ 4 w 60"/>
                <a:gd name="T1" fmla="*/ 6 h 6"/>
                <a:gd name="T2" fmla="*/ 56 w 60"/>
                <a:gd name="T3" fmla="*/ 6 h 6"/>
                <a:gd name="T4" fmla="*/ 57 w 60"/>
                <a:gd name="T5" fmla="*/ 3 h 6"/>
                <a:gd name="T6" fmla="*/ 3 w 60"/>
                <a:gd name="T7" fmla="*/ 3 h 6"/>
                <a:gd name="T8" fmla="*/ 4 w 60"/>
                <a:gd name="T9" fmla="*/ 6 h 6"/>
              </a:gdLst>
              <a:ahLst/>
              <a:cxnLst>
                <a:cxn ang="0">
                  <a:pos x="T0" y="T1"/>
                </a:cxn>
                <a:cxn ang="0">
                  <a:pos x="T2" y="T3"/>
                </a:cxn>
                <a:cxn ang="0">
                  <a:pos x="T4" y="T5"/>
                </a:cxn>
                <a:cxn ang="0">
                  <a:pos x="T6" y="T7"/>
                </a:cxn>
                <a:cxn ang="0">
                  <a:pos x="T8" y="T9"/>
                </a:cxn>
              </a:cxnLst>
              <a:rect l="0" t="0" r="r" b="b"/>
              <a:pathLst>
                <a:path w="60" h="6">
                  <a:moveTo>
                    <a:pt x="4" y="6"/>
                  </a:moveTo>
                  <a:cubicBezTo>
                    <a:pt x="56" y="6"/>
                    <a:pt x="56" y="6"/>
                    <a:pt x="56" y="6"/>
                  </a:cubicBezTo>
                  <a:cubicBezTo>
                    <a:pt x="57" y="4"/>
                    <a:pt x="57" y="3"/>
                    <a:pt x="57" y="3"/>
                  </a:cubicBezTo>
                  <a:cubicBezTo>
                    <a:pt x="60" y="0"/>
                    <a:pt x="0" y="0"/>
                    <a:pt x="3" y="3"/>
                  </a:cubicBezTo>
                  <a:cubicBezTo>
                    <a:pt x="3" y="3"/>
                    <a:pt x="3" y="4"/>
                    <a:pt x="4" y="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59" name="iṡḷîḑê"/>
            <p:cNvSpPr/>
            <p:nvPr/>
          </p:nvSpPr>
          <p:spPr bwMode="auto">
            <a:xfrm>
              <a:off x="1238" y="2952"/>
              <a:ext cx="139" cy="49"/>
            </a:xfrm>
            <a:custGeom>
              <a:avLst/>
              <a:gdLst>
                <a:gd name="T0" fmla="*/ 29 w 44"/>
                <a:gd name="T1" fmla="*/ 2 h 15"/>
                <a:gd name="T2" fmla="*/ 0 w 44"/>
                <a:gd name="T3" fmla="*/ 2 h 15"/>
                <a:gd name="T4" fmla="*/ 23 w 44"/>
                <a:gd name="T5" fmla="*/ 15 h 15"/>
                <a:gd name="T6" fmla="*/ 44 w 44"/>
                <a:gd name="T7" fmla="*/ 4 h 15"/>
                <a:gd name="T8" fmla="*/ 29 w 44"/>
                <a:gd name="T9" fmla="*/ 2 h 15"/>
              </a:gdLst>
              <a:ahLst/>
              <a:cxnLst>
                <a:cxn ang="0">
                  <a:pos x="T0" y="T1"/>
                </a:cxn>
                <a:cxn ang="0">
                  <a:pos x="T2" y="T3"/>
                </a:cxn>
                <a:cxn ang="0">
                  <a:pos x="T4" y="T5"/>
                </a:cxn>
                <a:cxn ang="0">
                  <a:pos x="T6" y="T7"/>
                </a:cxn>
                <a:cxn ang="0">
                  <a:pos x="T8" y="T9"/>
                </a:cxn>
              </a:cxnLst>
              <a:rect l="0" t="0" r="r" b="b"/>
              <a:pathLst>
                <a:path w="44" h="15">
                  <a:moveTo>
                    <a:pt x="29" y="2"/>
                  </a:moveTo>
                  <a:cubicBezTo>
                    <a:pt x="20" y="1"/>
                    <a:pt x="9" y="0"/>
                    <a:pt x="0" y="2"/>
                  </a:cubicBezTo>
                  <a:cubicBezTo>
                    <a:pt x="4" y="8"/>
                    <a:pt x="11" y="15"/>
                    <a:pt x="23" y="15"/>
                  </a:cubicBezTo>
                  <a:cubicBezTo>
                    <a:pt x="33" y="15"/>
                    <a:pt x="40" y="9"/>
                    <a:pt x="44" y="4"/>
                  </a:cubicBezTo>
                  <a:cubicBezTo>
                    <a:pt x="39" y="3"/>
                    <a:pt x="34" y="2"/>
                    <a:pt x="29" y="2"/>
                  </a:cubicBezTo>
                  <a:close/>
                </a:path>
              </a:pathLst>
            </a:custGeom>
            <a:solidFill>
              <a:srgbClr val="E6245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60" name="íṧļïḓé"/>
            <p:cNvSpPr/>
            <p:nvPr/>
          </p:nvSpPr>
          <p:spPr bwMode="auto">
            <a:xfrm>
              <a:off x="1085" y="2593"/>
              <a:ext cx="169" cy="54"/>
            </a:xfrm>
            <a:custGeom>
              <a:avLst/>
              <a:gdLst>
                <a:gd name="T0" fmla="*/ 49 w 54"/>
                <a:gd name="T1" fmla="*/ 5 h 17"/>
                <a:gd name="T2" fmla="*/ 49 w 54"/>
                <a:gd name="T3" fmla="*/ 3 h 17"/>
                <a:gd name="T4" fmla="*/ 46 w 54"/>
                <a:gd name="T5" fmla="*/ 4 h 17"/>
                <a:gd name="T6" fmla="*/ 0 w 54"/>
                <a:gd name="T7" fmla="*/ 17 h 17"/>
                <a:gd name="T8" fmla="*/ 49 w 54"/>
                <a:gd name="T9" fmla="*/ 11 h 17"/>
                <a:gd name="T10" fmla="*/ 51 w 54"/>
                <a:gd name="T11" fmla="*/ 10 h 17"/>
                <a:gd name="T12" fmla="*/ 53 w 54"/>
                <a:gd name="T13" fmla="*/ 4 h 17"/>
                <a:gd name="T14" fmla="*/ 49 w 54"/>
                <a:gd name="T15" fmla="*/ 5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17">
                  <a:moveTo>
                    <a:pt x="49" y="5"/>
                  </a:moveTo>
                  <a:cubicBezTo>
                    <a:pt x="49" y="4"/>
                    <a:pt x="49" y="3"/>
                    <a:pt x="49" y="3"/>
                  </a:cubicBezTo>
                  <a:cubicBezTo>
                    <a:pt x="49" y="2"/>
                    <a:pt x="46" y="4"/>
                    <a:pt x="46" y="4"/>
                  </a:cubicBezTo>
                  <a:cubicBezTo>
                    <a:pt x="40" y="0"/>
                    <a:pt x="5" y="4"/>
                    <a:pt x="0" y="17"/>
                  </a:cubicBezTo>
                  <a:cubicBezTo>
                    <a:pt x="23" y="3"/>
                    <a:pt x="48" y="12"/>
                    <a:pt x="49" y="11"/>
                  </a:cubicBezTo>
                  <a:cubicBezTo>
                    <a:pt x="50" y="12"/>
                    <a:pt x="51" y="11"/>
                    <a:pt x="51" y="10"/>
                  </a:cubicBezTo>
                  <a:cubicBezTo>
                    <a:pt x="52" y="8"/>
                    <a:pt x="52" y="6"/>
                    <a:pt x="53" y="4"/>
                  </a:cubicBezTo>
                  <a:cubicBezTo>
                    <a:pt x="54" y="2"/>
                    <a:pt x="49" y="5"/>
                    <a:pt x="49" y="5"/>
                  </a:cubicBezTo>
                  <a:close/>
                </a:path>
              </a:pathLst>
            </a:custGeom>
            <a:solidFill>
              <a:srgbClr val="925B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61" name="ïṣlíďe"/>
            <p:cNvSpPr/>
            <p:nvPr/>
          </p:nvSpPr>
          <p:spPr bwMode="auto">
            <a:xfrm>
              <a:off x="1355" y="2590"/>
              <a:ext cx="174" cy="54"/>
            </a:xfrm>
            <a:custGeom>
              <a:avLst/>
              <a:gdLst>
                <a:gd name="T0" fmla="*/ 5 w 55"/>
                <a:gd name="T1" fmla="*/ 4 h 17"/>
                <a:gd name="T2" fmla="*/ 5 w 55"/>
                <a:gd name="T3" fmla="*/ 2 h 17"/>
                <a:gd name="T4" fmla="*/ 8 w 55"/>
                <a:gd name="T5" fmla="*/ 3 h 17"/>
                <a:gd name="T6" fmla="*/ 55 w 55"/>
                <a:gd name="T7" fmla="*/ 17 h 17"/>
                <a:gd name="T8" fmla="*/ 5 w 55"/>
                <a:gd name="T9" fmla="*/ 11 h 17"/>
                <a:gd name="T10" fmla="*/ 3 w 55"/>
                <a:gd name="T11" fmla="*/ 10 h 17"/>
                <a:gd name="T12" fmla="*/ 1 w 55"/>
                <a:gd name="T13" fmla="*/ 3 h 17"/>
                <a:gd name="T14" fmla="*/ 5 w 55"/>
                <a:gd name="T15" fmla="*/ 4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 y="4"/>
                  </a:moveTo>
                  <a:cubicBezTo>
                    <a:pt x="5" y="4"/>
                    <a:pt x="5" y="3"/>
                    <a:pt x="5" y="2"/>
                  </a:cubicBezTo>
                  <a:cubicBezTo>
                    <a:pt x="5" y="2"/>
                    <a:pt x="8" y="3"/>
                    <a:pt x="8" y="3"/>
                  </a:cubicBezTo>
                  <a:cubicBezTo>
                    <a:pt x="14" y="0"/>
                    <a:pt x="49" y="4"/>
                    <a:pt x="55" y="17"/>
                  </a:cubicBezTo>
                  <a:cubicBezTo>
                    <a:pt x="31" y="3"/>
                    <a:pt x="6" y="12"/>
                    <a:pt x="5" y="11"/>
                  </a:cubicBezTo>
                  <a:cubicBezTo>
                    <a:pt x="4" y="11"/>
                    <a:pt x="3" y="11"/>
                    <a:pt x="3" y="10"/>
                  </a:cubicBezTo>
                  <a:cubicBezTo>
                    <a:pt x="2" y="8"/>
                    <a:pt x="2" y="6"/>
                    <a:pt x="1" y="3"/>
                  </a:cubicBezTo>
                  <a:cubicBezTo>
                    <a:pt x="0" y="1"/>
                    <a:pt x="5" y="4"/>
                    <a:pt x="5" y="4"/>
                  </a:cubicBezTo>
                  <a:close/>
                </a:path>
              </a:pathLst>
            </a:custGeom>
            <a:solidFill>
              <a:srgbClr val="925B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62" name="îşľîďè"/>
            <p:cNvSpPr/>
            <p:nvPr/>
          </p:nvSpPr>
          <p:spPr bwMode="auto">
            <a:xfrm>
              <a:off x="1377" y="2648"/>
              <a:ext cx="133" cy="88"/>
            </a:xfrm>
            <a:custGeom>
              <a:avLst/>
              <a:gdLst>
                <a:gd name="T0" fmla="*/ 0 w 42"/>
                <a:gd name="T1" fmla="*/ 18 h 28"/>
                <a:gd name="T2" fmla="*/ 7 w 42"/>
                <a:gd name="T3" fmla="*/ 5 h 28"/>
                <a:gd name="T4" fmla="*/ 7 w 42"/>
                <a:gd name="T5" fmla="*/ 5 h 28"/>
                <a:gd name="T6" fmla="*/ 9 w 42"/>
                <a:gd name="T7" fmla="*/ 3 h 28"/>
                <a:gd name="T8" fmla="*/ 22 w 42"/>
                <a:gd name="T9" fmla="*/ 0 h 28"/>
                <a:gd name="T10" fmla="*/ 37 w 42"/>
                <a:gd name="T11" fmla="*/ 8 h 28"/>
                <a:gd name="T12" fmla="*/ 37 w 42"/>
                <a:gd name="T13" fmla="*/ 8 h 28"/>
                <a:gd name="T14" fmla="*/ 42 w 42"/>
                <a:gd name="T15" fmla="*/ 20 h 28"/>
                <a:gd name="T16" fmla="*/ 20 w 42"/>
                <a:gd name="T17" fmla="*/ 27 h 28"/>
                <a:gd name="T18" fmla="*/ 10 w 42"/>
                <a:gd name="T19" fmla="*/ 26 h 28"/>
                <a:gd name="T20" fmla="*/ 0 w 42"/>
                <a:gd name="T21" fmla="*/ 19 h 28"/>
                <a:gd name="T22" fmla="*/ 0 w 42"/>
                <a:gd name="T23" fmla="*/ 1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28">
                  <a:moveTo>
                    <a:pt x="0" y="18"/>
                  </a:moveTo>
                  <a:cubicBezTo>
                    <a:pt x="1" y="16"/>
                    <a:pt x="4" y="9"/>
                    <a:pt x="7" y="5"/>
                  </a:cubicBezTo>
                  <a:cubicBezTo>
                    <a:pt x="7" y="5"/>
                    <a:pt x="7" y="5"/>
                    <a:pt x="7" y="5"/>
                  </a:cubicBezTo>
                  <a:cubicBezTo>
                    <a:pt x="8" y="4"/>
                    <a:pt x="8" y="4"/>
                    <a:pt x="9" y="3"/>
                  </a:cubicBezTo>
                  <a:cubicBezTo>
                    <a:pt x="12" y="1"/>
                    <a:pt x="19" y="0"/>
                    <a:pt x="22" y="0"/>
                  </a:cubicBezTo>
                  <a:cubicBezTo>
                    <a:pt x="30" y="1"/>
                    <a:pt x="34" y="4"/>
                    <a:pt x="37" y="8"/>
                  </a:cubicBezTo>
                  <a:cubicBezTo>
                    <a:pt x="37" y="8"/>
                    <a:pt x="37" y="8"/>
                    <a:pt x="37" y="8"/>
                  </a:cubicBezTo>
                  <a:cubicBezTo>
                    <a:pt x="42" y="14"/>
                    <a:pt x="42" y="20"/>
                    <a:pt x="42" y="20"/>
                  </a:cubicBezTo>
                  <a:cubicBezTo>
                    <a:pt x="34" y="25"/>
                    <a:pt x="27" y="27"/>
                    <a:pt x="20" y="27"/>
                  </a:cubicBezTo>
                  <a:cubicBezTo>
                    <a:pt x="17" y="28"/>
                    <a:pt x="13" y="27"/>
                    <a:pt x="10" y="26"/>
                  </a:cubicBezTo>
                  <a:cubicBezTo>
                    <a:pt x="8" y="25"/>
                    <a:pt x="1" y="21"/>
                    <a:pt x="0" y="19"/>
                  </a:cubicBezTo>
                  <a:cubicBezTo>
                    <a:pt x="0" y="19"/>
                    <a:pt x="0" y="18"/>
                    <a:pt x="0" y="18"/>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63" name="ïṥḷïḋe"/>
            <p:cNvSpPr/>
            <p:nvPr/>
          </p:nvSpPr>
          <p:spPr bwMode="auto">
            <a:xfrm>
              <a:off x="1377" y="2648"/>
              <a:ext cx="133" cy="84"/>
            </a:xfrm>
            <a:custGeom>
              <a:avLst/>
              <a:gdLst>
                <a:gd name="T0" fmla="*/ 0 w 42"/>
                <a:gd name="T1" fmla="*/ 18 h 27"/>
                <a:gd name="T2" fmla="*/ 7 w 42"/>
                <a:gd name="T3" fmla="*/ 5 h 27"/>
                <a:gd name="T4" fmla="*/ 7 w 42"/>
                <a:gd name="T5" fmla="*/ 5 h 27"/>
                <a:gd name="T6" fmla="*/ 9 w 42"/>
                <a:gd name="T7" fmla="*/ 3 h 27"/>
                <a:gd name="T8" fmla="*/ 22 w 42"/>
                <a:gd name="T9" fmla="*/ 0 h 27"/>
                <a:gd name="T10" fmla="*/ 37 w 42"/>
                <a:gd name="T11" fmla="*/ 8 h 27"/>
                <a:gd name="T12" fmla="*/ 37 w 42"/>
                <a:gd name="T13" fmla="*/ 8 h 27"/>
                <a:gd name="T14" fmla="*/ 42 w 42"/>
                <a:gd name="T15" fmla="*/ 20 h 27"/>
                <a:gd name="T16" fmla="*/ 24 w 42"/>
                <a:gd name="T17" fmla="*/ 27 h 27"/>
                <a:gd name="T18" fmla="*/ 21 w 42"/>
                <a:gd name="T19" fmla="*/ 1 h 27"/>
                <a:gd name="T20" fmla="*/ 19 w 42"/>
                <a:gd name="T21" fmla="*/ 27 h 27"/>
                <a:gd name="T22" fmla="*/ 10 w 42"/>
                <a:gd name="T23" fmla="*/ 26 h 27"/>
                <a:gd name="T24" fmla="*/ 0 w 42"/>
                <a:gd name="T25" fmla="*/ 19 h 27"/>
                <a:gd name="T26" fmla="*/ 0 w 42"/>
                <a:gd name="T27" fmla="*/ 1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 h="27">
                  <a:moveTo>
                    <a:pt x="0" y="18"/>
                  </a:moveTo>
                  <a:cubicBezTo>
                    <a:pt x="1" y="16"/>
                    <a:pt x="4" y="9"/>
                    <a:pt x="7" y="5"/>
                  </a:cubicBezTo>
                  <a:cubicBezTo>
                    <a:pt x="7" y="5"/>
                    <a:pt x="7" y="5"/>
                    <a:pt x="7" y="5"/>
                  </a:cubicBezTo>
                  <a:cubicBezTo>
                    <a:pt x="8" y="4"/>
                    <a:pt x="8" y="4"/>
                    <a:pt x="9" y="3"/>
                  </a:cubicBezTo>
                  <a:cubicBezTo>
                    <a:pt x="12" y="1"/>
                    <a:pt x="19" y="0"/>
                    <a:pt x="22" y="0"/>
                  </a:cubicBezTo>
                  <a:cubicBezTo>
                    <a:pt x="30" y="1"/>
                    <a:pt x="34" y="4"/>
                    <a:pt x="37" y="8"/>
                  </a:cubicBezTo>
                  <a:cubicBezTo>
                    <a:pt x="37" y="8"/>
                    <a:pt x="37" y="8"/>
                    <a:pt x="37" y="8"/>
                  </a:cubicBezTo>
                  <a:cubicBezTo>
                    <a:pt x="42" y="14"/>
                    <a:pt x="42" y="20"/>
                    <a:pt x="42" y="20"/>
                  </a:cubicBezTo>
                  <a:cubicBezTo>
                    <a:pt x="36" y="24"/>
                    <a:pt x="30" y="26"/>
                    <a:pt x="24" y="27"/>
                  </a:cubicBezTo>
                  <a:cubicBezTo>
                    <a:pt x="37" y="24"/>
                    <a:pt x="36" y="1"/>
                    <a:pt x="21" y="1"/>
                  </a:cubicBezTo>
                  <a:cubicBezTo>
                    <a:pt x="4" y="1"/>
                    <a:pt x="4" y="26"/>
                    <a:pt x="19" y="27"/>
                  </a:cubicBezTo>
                  <a:cubicBezTo>
                    <a:pt x="16" y="27"/>
                    <a:pt x="13" y="27"/>
                    <a:pt x="10" y="26"/>
                  </a:cubicBezTo>
                  <a:cubicBezTo>
                    <a:pt x="8" y="25"/>
                    <a:pt x="1" y="21"/>
                    <a:pt x="0" y="19"/>
                  </a:cubicBezTo>
                  <a:cubicBezTo>
                    <a:pt x="0" y="19"/>
                    <a:pt x="0" y="18"/>
                    <a:pt x="0" y="18"/>
                  </a:cubicBezTo>
                </a:path>
              </a:pathLst>
            </a:custGeom>
            <a:solidFill>
              <a:srgbClr val="FDFDF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64" name="ïsľiḍe"/>
            <p:cNvSpPr/>
            <p:nvPr/>
          </p:nvSpPr>
          <p:spPr bwMode="auto">
            <a:xfrm>
              <a:off x="1400" y="2648"/>
              <a:ext cx="94" cy="24"/>
            </a:xfrm>
            <a:custGeom>
              <a:avLst/>
              <a:gdLst>
                <a:gd name="T0" fmla="*/ 16 w 30"/>
                <a:gd name="T1" fmla="*/ 1 h 8"/>
                <a:gd name="T2" fmla="*/ 2 w 30"/>
                <a:gd name="T3" fmla="*/ 4 h 8"/>
                <a:gd name="T4" fmla="*/ 0 w 30"/>
                <a:gd name="T5" fmla="*/ 5 h 8"/>
                <a:gd name="T6" fmla="*/ 2 w 30"/>
                <a:gd name="T7" fmla="*/ 3 h 8"/>
                <a:gd name="T8" fmla="*/ 15 w 30"/>
                <a:gd name="T9" fmla="*/ 0 h 8"/>
                <a:gd name="T10" fmla="*/ 30 w 30"/>
                <a:gd name="T11" fmla="*/ 8 h 8"/>
                <a:gd name="T12" fmla="*/ 16 w 30"/>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30" h="8">
                  <a:moveTo>
                    <a:pt x="16" y="1"/>
                  </a:moveTo>
                  <a:cubicBezTo>
                    <a:pt x="12" y="0"/>
                    <a:pt x="5" y="1"/>
                    <a:pt x="2" y="4"/>
                  </a:cubicBezTo>
                  <a:cubicBezTo>
                    <a:pt x="1" y="4"/>
                    <a:pt x="1" y="5"/>
                    <a:pt x="0" y="5"/>
                  </a:cubicBezTo>
                  <a:cubicBezTo>
                    <a:pt x="1" y="4"/>
                    <a:pt x="1" y="4"/>
                    <a:pt x="2" y="3"/>
                  </a:cubicBezTo>
                  <a:cubicBezTo>
                    <a:pt x="5" y="1"/>
                    <a:pt x="12" y="0"/>
                    <a:pt x="15" y="0"/>
                  </a:cubicBezTo>
                  <a:cubicBezTo>
                    <a:pt x="23" y="1"/>
                    <a:pt x="27" y="4"/>
                    <a:pt x="30" y="8"/>
                  </a:cubicBezTo>
                  <a:cubicBezTo>
                    <a:pt x="27" y="5"/>
                    <a:pt x="23" y="2"/>
                    <a:pt x="16" y="1"/>
                  </a:cubicBezTo>
                </a:path>
              </a:pathLst>
            </a:custGeom>
            <a:solidFill>
              <a:srgbClr val="FAC98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65" name="iṩ1iḑè"/>
            <p:cNvSpPr/>
            <p:nvPr/>
          </p:nvSpPr>
          <p:spPr bwMode="auto">
            <a:xfrm>
              <a:off x="1377" y="2663"/>
              <a:ext cx="133" cy="73"/>
            </a:xfrm>
            <a:custGeom>
              <a:avLst/>
              <a:gdLst>
                <a:gd name="T0" fmla="*/ 7 w 42"/>
                <a:gd name="T1" fmla="*/ 0 h 23"/>
                <a:gd name="T2" fmla="*/ 2 w 42"/>
                <a:gd name="T3" fmla="*/ 13 h 23"/>
                <a:gd name="T4" fmla="*/ 11 w 42"/>
                <a:gd name="T5" fmla="*/ 19 h 23"/>
                <a:gd name="T6" fmla="*/ 20 w 42"/>
                <a:gd name="T7" fmla="*/ 21 h 23"/>
                <a:gd name="T8" fmla="*/ 41 w 42"/>
                <a:gd name="T9" fmla="*/ 15 h 23"/>
                <a:gd name="T10" fmla="*/ 37 w 42"/>
                <a:gd name="T11" fmla="*/ 3 h 23"/>
                <a:gd name="T12" fmla="*/ 42 w 42"/>
                <a:gd name="T13" fmla="*/ 15 h 23"/>
                <a:gd name="T14" fmla="*/ 20 w 42"/>
                <a:gd name="T15" fmla="*/ 22 h 23"/>
                <a:gd name="T16" fmla="*/ 10 w 42"/>
                <a:gd name="T17" fmla="*/ 21 h 23"/>
                <a:gd name="T18" fmla="*/ 0 w 42"/>
                <a:gd name="T19" fmla="*/ 14 h 23"/>
                <a:gd name="T20" fmla="*/ 0 w 42"/>
                <a:gd name="T21" fmla="*/ 13 h 23"/>
                <a:gd name="T22" fmla="*/ 7 w 42"/>
                <a:gd name="T2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23">
                  <a:moveTo>
                    <a:pt x="7" y="0"/>
                  </a:moveTo>
                  <a:cubicBezTo>
                    <a:pt x="4" y="4"/>
                    <a:pt x="3" y="9"/>
                    <a:pt x="2" y="13"/>
                  </a:cubicBezTo>
                  <a:cubicBezTo>
                    <a:pt x="1" y="14"/>
                    <a:pt x="8" y="18"/>
                    <a:pt x="11" y="19"/>
                  </a:cubicBezTo>
                  <a:cubicBezTo>
                    <a:pt x="14" y="21"/>
                    <a:pt x="17" y="21"/>
                    <a:pt x="20" y="21"/>
                  </a:cubicBezTo>
                  <a:cubicBezTo>
                    <a:pt x="27" y="21"/>
                    <a:pt x="35" y="18"/>
                    <a:pt x="41" y="15"/>
                  </a:cubicBezTo>
                  <a:cubicBezTo>
                    <a:pt x="41" y="15"/>
                    <a:pt x="41" y="9"/>
                    <a:pt x="37" y="3"/>
                  </a:cubicBezTo>
                  <a:cubicBezTo>
                    <a:pt x="42" y="9"/>
                    <a:pt x="42" y="15"/>
                    <a:pt x="42" y="15"/>
                  </a:cubicBezTo>
                  <a:cubicBezTo>
                    <a:pt x="34" y="20"/>
                    <a:pt x="27" y="22"/>
                    <a:pt x="20" y="22"/>
                  </a:cubicBezTo>
                  <a:cubicBezTo>
                    <a:pt x="17" y="23"/>
                    <a:pt x="13" y="22"/>
                    <a:pt x="10" y="21"/>
                  </a:cubicBezTo>
                  <a:cubicBezTo>
                    <a:pt x="8" y="20"/>
                    <a:pt x="1" y="16"/>
                    <a:pt x="0" y="14"/>
                  </a:cubicBezTo>
                  <a:cubicBezTo>
                    <a:pt x="0" y="14"/>
                    <a:pt x="0" y="13"/>
                    <a:pt x="0" y="13"/>
                  </a:cubicBezTo>
                  <a:cubicBezTo>
                    <a:pt x="1" y="11"/>
                    <a:pt x="4" y="4"/>
                    <a:pt x="7" y="0"/>
                  </a:cubicBezTo>
                </a:path>
              </a:pathLst>
            </a:custGeom>
            <a:solidFill>
              <a:srgbClr val="F2CA9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66" name="íṡļídê"/>
            <p:cNvSpPr/>
            <p:nvPr/>
          </p:nvSpPr>
          <p:spPr bwMode="auto">
            <a:xfrm>
              <a:off x="1415" y="2659"/>
              <a:ext cx="56" cy="56"/>
            </a:xfrm>
            <a:prstGeom prst="ellipse">
              <a:avLst/>
            </a:prstGeom>
            <a:solidFill>
              <a:srgbClr val="182C4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67" name="ïšľiḑe"/>
            <p:cNvSpPr/>
            <p:nvPr/>
          </p:nvSpPr>
          <p:spPr bwMode="auto">
            <a:xfrm>
              <a:off x="1418" y="2663"/>
              <a:ext cx="53" cy="51"/>
            </a:xfrm>
            <a:prstGeom prst="ellipse">
              <a:avLst/>
            </a:prstGeom>
            <a:solidFill>
              <a:srgbClr val="253A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pic>
          <p:nvPicPr>
            <p:cNvPr id="1100" name="Picture 76"/>
            <p:cNvPicPr>
              <a:picLocks noChangeAspect="1" noChangeArrowheads="1"/>
            </p:cNvPicPr>
            <p:nvPr/>
          </p:nvPicPr>
          <p:blipFill>
            <a:blip/>
            <a:srcRect/>
            <a:stretch>
              <a:fillRect/>
            </a:stretch>
          </p:blipFill>
          <p:spPr bwMode="auto">
            <a:xfrm>
              <a:off x="1409" y="2657"/>
              <a:ext cx="62"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8" name="íṩľíďe"/>
            <p:cNvSpPr/>
            <p:nvPr/>
          </p:nvSpPr>
          <p:spPr bwMode="auto">
            <a:xfrm>
              <a:off x="1433" y="2678"/>
              <a:ext cx="23" cy="19"/>
            </a:xfrm>
            <a:prstGeom prst="ellipse">
              <a:avLst/>
            </a:prstGeom>
            <a:solidFill>
              <a:srgbClr val="1D1E1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69" name="iṥľíḋé"/>
            <p:cNvSpPr/>
            <p:nvPr/>
          </p:nvSpPr>
          <p:spPr bwMode="auto">
            <a:xfrm>
              <a:off x="1433" y="2676"/>
              <a:ext cx="8" cy="6"/>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70" name="iṥlidè"/>
            <p:cNvSpPr/>
            <p:nvPr/>
          </p:nvSpPr>
          <p:spPr bwMode="auto">
            <a:xfrm>
              <a:off x="1433" y="2682"/>
              <a:ext cx="4" cy="4"/>
            </a:xfrm>
            <a:custGeom>
              <a:avLst/>
              <a:gdLst>
                <a:gd name="T0" fmla="*/ 2 w 2"/>
                <a:gd name="T1" fmla="*/ 2 h 2"/>
                <a:gd name="T2" fmla="*/ 0 w 2"/>
                <a:gd name="T3" fmla="*/ 0 h 2"/>
                <a:gd name="T4" fmla="*/ 0 w 2"/>
                <a:gd name="T5" fmla="*/ 2 h 2"/>
                <a:gd name="T6" fmla="*/ 0 w 2"/>
                <a:gd name="T7" fmla="*/ 2 h 2"/>
                <a:gd name="T8" fmla="*/ 2 w 2"/>
                <a:gd name="T9" fmla="*/ 2 h 2"/>
              </a:gdLst>
              <a:ahLst/>
              <a:cxnLst>
                <a:cxn ang="0">
                  <a:pos x="T0" y="T1"/>
                </a:cxn>
                <a:cxn ang="0">
                  <a:pos x="T2" y="T3"/>
                </a:cxn>
                <a:cxn ang="0">
                  <a:pos x="T4" y="T5"/>
                </a:cxn>
                <a:cxn ang="0">
                  <a:pos x="T6" y="T7"/>
                </a:cxn>
                <a:cxn ang="0">
                  <a:pos x="T8" y="T9"/>
                </a:cxn>
              </a:cxnLst>
              <a:rect l="0" t="0" r="r" b="b"/>
              <a:pathLst>
                <a:path w="2" h="2">
                  <a:moveTo>
                    <a:pt x="2" y="2"/>
                  </a:moveTo>
                  <a:lnTo>
                    <a:pt x="0" y="0"/>
                  </a:lnTo>
                  <a:lnTo>
                    <a:pt x="0" y="2"/>
                  </a:lnTo>
                  <a:lnTo>
                    <a:pt x="0" y="2"/>
                  </a:lnTo>
                  <a:lnTo>
                    <a:pt x="2"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71" name="iṣliḍé"/>
            <p:cNvSpPr/>
            <p:nvPr/>
          </p:nvSpPr>
          <p:spPr bwMode="auto">
            <a:xfrm>
              <a:off x="1109" y="2648"/>
              <a:ext cx="129" cy="88"/>
            </a:xfrm>
            <a:custGeom>
              <a:avLst/>
              <a:gdLst>
                <a:gd name="T0" fmla="*/ 41 w 41"/>
                <a:gd name="T1" fmla="*/ 18 h 28"/>
                <a:gd name="T2" fmla="*/ 34 w 41"/>
                <a:gd name="T3" fmla="*/ 5 h 28"/>
                <a:gd name="T4" fmla="*/ 32 w 41"/>
                <a:gd name="T5" fmla="*/ 3 h 28"/>
                <a:gd name="T6" fmla="*/ 19 w 41"/>
                <a:gd name="T7" fmla="*/ 0 h 28"/>
                <a:gd name="T8" fmla="*/ 4 w 41"/>
                <a:gd name="T9" fmla="*/ 8 h 28"/>
                <a:gd name="T10" fmla="*/ 4 w 41"/>
                <a:gd name="T11" fmla="*/ 8 h 28"/>
                <a:gd name="T12" fmla="*/ 0 w 41"/>
                <a:gd name="T13" fmla="*/ 20 h 28"/>
                <a:gd name="T14" fmla="*/ 22 w 41"/>
                <a:gd name="T15" fmla="*/ 27 h 28"/>
                <a:gd name="T16" fmla="*/ 31 w 41"/>
                <a:gd name="T17" fmla="*/ 26 h 28"/>
                <a:gd name="T18" fmla="*/ 41 w 41"/>
                <a:gd name="T19" fmla="*/ 19 h 28"/>
                <a:gd name="T20" fmla="*/ 41 w 41"/>
                <a:gd name="T21" fmla="*/ 1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28">
                  <a:moveTo>
                    <a:pt x="41" y="18"/>
                  </a:moveTo>
                  <a:cubicBezTo>
                    <a:pt x="40" y="16"/>
                    <a:pt x="37" y="9"/>
                    <a:pt x="34" y="5"/>
                  </a:cubicBezTo>
                  <a:cubicBezTo>
                    <a:pt x="34" y="4"/>
                    <a:pt x="33" y="4"/>
                    <a:pt x="32" y="3"/>
                  </a:cubicBezTo>
                  <a:cubicBezTo>
                    <a:pt x="29" y="1"/>
                    <a:pt x="23" y="0"/>
                    <a:pt x="19" y="0"/>
                  </a:cubicBezTo>
                  <a:cubicBezTo>
                    <a:pt x="11" y="1"/>
                    <a:pt x="7" y="4"/>
                    <a:pt x="4" y="8"/>
                  </a:cubicBezTo>
                  <a:cubicBezTo>
                    <a:pt x="4" y="8"/>
                    <a:pt x="4" y="8"/>
                    <a:pt x="4" y="8"/>
                  </a:cubicBezTo>
                  <a:cubicBezTo>
                    <a:pt x="0" y="14"/>
                    <a:pt x="0" y="20"/>
                    <a:pt x="0" y="20"/>
                  </a:cubicBezTo>
                  <a:cubicBezTo>
                    <a:pt x="7" y="25"/>
                    <a:pt x="15" y="27"/>
                    <a:pt x="22" y="27"/>
                  </a:cubicBezTo>
                  <a:cubicBezTo>
                    <a:pt x="25" y="28"/>
                    <a:pt x="28" y="27"/>
                    <a:pt x="31" y="26"/>
                  </a:cubicBezTo>
                  <a:cubicBezTo>
                    <a:pt x="34" y="25"/>
                    <a:pt x="40" y="21"/>
                    <a:pt x="41" y="19"/>
                  </a:cubicBezTo>
                  <a:cubicBezTo>
                    <a:pt x="41" y="19"/>
                    <a:pt x="41" y="18"/>
                    <a:pt x="41" y="18"/>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72" name="îṥľïdè"/>
            <p:cNvSpPr/>
            <p:nvPr/>
          </p:nvSpPr>
          <p:spPr bwMode="auto">
            <a:xfrm>
              <a:off x="1109" y="2648"/>
              <a:ext cx="129" cy="84"/>
            </a:xfrm>
            <a:custGeom>
              <a:avLst/>
              <a:gdLst>
                <a:gd name="T0" fmla="*/ 41 w 41"/>
                <a:gd name="T1" fmla="*/ 18 h 27"/>
                <a:gd name="T2" fmla="*/ 34 w 41"/>
                <a:gd name="T3" fmla="*/ 5 h 27"/>
                <a:gd name="T4" fmla="*/ 32 w 41"/>
                <a:gd name="T5" fmla="*/ 3 h 27"/>
                <a:gd name="T6" fmla="*/ 19 w 41"/>
                <a:gd name="T7" fmla="*/ 0 h 27"/>
                <a:gd name="T8" fmla="*/ 4 w 41"/>
                <a:gd name="T9" fmla="*/ 8 h 27"/>
                <a:gd name="T10" fmla="*/ 4 w 41"/>
                <a:gd name="T11" fmla="*/ 8 h 27"/>
                <a:gd name="T12" fmla="*/ 0 w 41"/>
                <a:gd name="T13" fmla="*/ 20 h 27"/>
                <a:gd name="T14" fmla="*/ 18 w 41"/>
                <a:gd name="T15" fmla="*/ 27 h 27"/>
                <a:gd name="T16" fmla="*/ 21 w 41"/>
                <a:gd name="T17" fmla="*/ 1 h 27"/>
                <a:gd name="T18" fmla="*/ 22 w 41"/>
                <a:gd name="T19" fmla="*/ 27 h 27"/>
                <a:gd name="T20" fmla="*/ 31 w 41"/>
                <a:gd name="T21" fmla="*/ 26 h 27"/>
                <a:gd name="T22" fmla="*/ 41 w 41"/>
                <a:gd name="T23" fmla="*/ 19 h 27"/>
                <a:gd name="T24" fmla="*/ 41 w 41"/>
                <a:gd name="T25" fmla="*/ 1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27">
                  <a:moveTo>
                    <a:pt x="41" y="18"/>
                  </a:moveTo>
                  <a:cubicBezTo>
                    <a:pt x="40" y="16"/>
                    <a:pt x="37" y="9"/>
                    <a:pt x="34" y="5"/>
                  </a:cubicBezTo>
                  <a:cubicBezTo>
                    <a:pt x="34" y="4"/>
                    <a:pt x="33" y="4"/>
                    <a:pt x="32" y="3"/>
                  </a:cubicBezTo>
                  <a:cubicBezTo>
                    <a:pt x="29" y="1"/>
                    <a:pt x="23" y="0"/>
                    <a:pt x="19" y="0"/>
                  </a:cubicBezTo>
                  <a:cubicBezTo>
                    <a:pt x="11" y="1"/>
                    <a:pt x="7" y="4"/>
                    <a:pt x="4" y="8"/>
                  </a:cubicBezTo>
                  <a:cubicBezTo>
                    <a:pt x="4" y="8"/>
                    <a:pt x="4" y="8"/>
                    <a:pt x="4" y="8"/>
                  </a:cubicBezTo>
                  <a:cubicBezTo>
                    <a:pt x="0" y="14"/>
                    <a:pt x="0" y="20"/>
                    <a:pt x="0" y="20"/>
                  </a:cubicBezTo>
                  <a:cubicBezTo>
                    <a:pt x="6" y="24"/>
                    <a:pt x="12" y="26"/>
                    <a:pt x="18" y="27"/>
                  </a:cubicBezTo>
                  <a:cubicBezTo>
                    <a:pt x="4" y="24"/>
                    <a:pt x="5" y="1"/>
                    <a:pt x="21" y="1"/>
                  </a:cubicBezTo>
                  <a:cubicBezTo>
                    <a:pt x="37" y="1"/>
                    <a:pt x="38" y="26"/>
                    <a:pt x="22" y="27"/>
                  </a:cubicBezTo>
                  <a:cubicBezTo>
                    <a:pt x="25" y="27"/>
                    <a:pt x="28" y="27"/>
                    <a:pt x="31" y="26"/>
                  </a:cubicBezTo>
                  <a:cubicBezTo>
                    <a:pt x="34" y="25"/>
                    <a:pt x="40" y="21"/>
                    <a:pt x="41" y="19"/>
                  </a:cubicBezTo>
                  <a:cubicBezTo>
                    <a:pt x="41" y="19"/>
                    <a:pt x="41" y="18"/>
                    <a:pt x="41" y="18"/>
                  </a:cubicBezTo>
                </a:path>
              </a:pathLst>
            </a:custGeom>
            <a:solidFill>
              <a:srgbClr val="FDFDF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73" name="îṥļíḓê"/>
            <p:cNvSpPr/>
            <p:nvPr/>
          </p:nvSpPr>
          <p:spPr bwMode="auto">
            <a:xfrm>
              <a:off x="1122" y="2648"/>
              <a:ext cx="94" cy="24"/>
            </a:xfrm>
            <a:custGeom>
              <a:avLst/>
              <a:gdLst>
                <a:gd name="T0" fmla="*/ 15 w 30"/>
                <a:gd name="T1" fmla="*/ 1 h 8"/>
                <a:gd name="T2" fmla="*/ 29 w 30"/>
                <a:gd name="T3" fmla="*/ 4 h 8"/>
                <a:gd name="T4" fmla="*/ 30 w 30"/>
                <a:gd name="T5" fmla="*/ 5 h 8"/>
                <a:gd name="T6" fmla="*/ 28 w 30"/>
                <a:gd name="T7" fmla="*/ 3 h 8"/>
                <a:gd name="T8" fmla="*/ 15 w 30"/>
                <a:gd name="T9" fmla="*/ 0 h 8"/>
                <a:gd name="T10" fmla="*/ 0 w 30"/>
                <a:gd name="T11" fmla="*/ 8 h 8"/>
                <a:gd name="T12" fmla="*/ 15 w 30"/>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30" h="8">
                  <a:moveTo>
                    <a:pt x="15" y="1"/>
                  </a:moveTo>
                  <a:cubicBezTo>
                    <a:pt x="19" y="0"/>
                    <a:pt x="26" y="1"/>
                    <a:pt x="29" y="4"/>
                  </a:cubicBezTo>
                  <a:cubicBezTo>
                    <a:pt x="29" y="4"/>
                    <a:pt x="30" y="5"/>
                    <a:pt x="30" y="5"/>
                  </a:cubicBezTo>
                  <a:cubicBezTo>
                    <a:pt x="30" y="4"/>
                    <a:pt x="29" y="4"/>
                    <a:pt x="28" y="3"/>
                  </a:cubicBezTo>
                  <a:cubicBezTo>
                    <a:pt x="25" y="1"/>
                    <a:pt x="19" y="0"/>
                    <a:pt x="15" y="0"/>
                  </a:cubicBezTo>
                  <a:cubicBezTo>
                    <a:pt x="7" y="1"/>
                    <a:pt x="3" y="4"/>
                    <a:pt x="0" y="8"/>
                  </a:cubicBezTo>
                  <a:cubicBezTo>
                    <a:pt x="3" y="5"/>
                    <a:pt x="8" y="2"/>
                    <a:pt x="15" y="1"/>
                  </a:cubicBezTo>
                </a:path>
              </a:pathLst>
            </a:custGeom>
            <a:solidFill>
              <a:srgbClr val="FAC98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74" name="îŝļiďe"/>
            <p:cNvSpPr/>
            <p:nvPr/>
          </p:nvSpPr>
          <p:spPr bwMode="auto">
            <a:xfrm>
              <a:off x="1109" y="2663"/>
              <a:ext cx="129" cy="73"/>
            </a:xfrm>
            <a:custGeom>
              <a:avLst/>
              <a:gdLst>
                <a:gd name="T0" fmla="*/ 34 w 41"/>
                <a:gd name="T1" fmla="*/ 0 h 23"/>
                <a:gd name="T2" fmla="*/ 40 w 41"/>
                <a:gd name="T3" fmla="*/ 13 h 23"/>
                <a:gd name="T4" fmla="*/ 31 w 41"/>
                <a:gd name="T5" fmla="*/ 19 h 23"/>
                <a:gd name="T6" fmla="*/ 22 w 41"/>
                <a:gd name="T7" fmla="*/ 21 h 23"/>
                <a:gd name="T8" fmla="*/ 1 w 41"/>
                <a:gd name="T9" fmla="*/ 15 h 23"/>
                <a:gd name="T10" fmla="*/ 4 w 41"/>
                <a:gd name="T11" fmla="*/ 3 h 23"/>
                <a:gd name="T12" fmla="*/ 0 w 41"/>
                <a:gd name="T13" fmla="*/ 15 h 23"/>
                <a:gd name="T14" fmla="*/ 22 w 41"/>
                <a:gd name="T15" fmla="*/ 22 h 23"/>
                <a:gd name="T16" fmla="*/ 31 w 41"/>
                <a:gd name="T17" fmla="*/ 21 h 23"/>
                <a:gd name="T18" fmla="*/ 41 w 41"/>
                <a:gd name="T19" fmla="*/ 14 h 23"/>
                <a:gd name="T20" fmla="*/ 41 w 41"/>
                <a:gd name="T21" fmla="*/ 13 h 23"/>
                <a:gd name="T22" fmla="*/ 34 w 41"/>
                <a:gd name="T2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23">
                  <a:moveTo>
                    <a:pt x="34" y="0"/>
                  </a:moveTo>
                  <a:cubicBezTo>
                    <a:pt x="37" y="4"/>
                    <a:pt x="38" y="9"/>
                    <a:pt x="40" y="13"/>
                  </a:cubicBezTo>
                  <a:cubicBezTo>
                    <a:pt x="40" y="14"/>
                    <a:pt x="34" y="18"/>
                    <a:pt x="31" y="19"/>
                  </a:cubicBezTo>
                  <a:cubicBezTo>
                    <a:pt x="28" y="21"/>
                    <a:pt x="25" y="21"/>
                    <a:pt x="22" y="21"/>
                  </a:cubicBezTo>
                  <a:cubicBezTo>
                    <a:pt x="15" y="21"/>
                    <a:pt x="7" y="18"/>
                    <a:pt x="1" y="15"/>
                  </a:cubicBezTo>
                  <a:cubicBezTo>
                    <a:pt x="1" y="15"/>
                    <a:pt x="0" y="9"/>
                    <a:pt x="4" y="3"/>
                  </a:cubicBezTo>
                  <a:cubicBezTo>
                    <a:pt x="0" y="9"/>
                    <a:pt x="0" y="15"/>
                    <a:pt x="0" y="15"/>
                  </a:cubicBezTo>
                  <a:cubicBezTo>
                    <a:pt x="7" y="20"/>
                    <a:pt x="15" y="22"/>
                    <a:pt x="22" y="22"/>
                  </a:cubicBezTo>
                  <a:cubicBezTo>
                    <a:pt x="25" y="23"/>
                    <a:pt x="28" y="22"/>
                    <a:pt x="31" y="21"/>
                  </a:cubicBezTo>
                  <a:cubicBezTo>
                    <a:pt x="34" y="20"/>
                    <a:pt x="40" y="16"/>
                    <a:pt x="41" y="14"/>
                  </a:cubicBezTo>
                  <a:cubicBezTo>
                    <a:pt x="41" y="14"/>
                    <a:pt x="41" y="13"/>
                    <a:pt x="41" y="13"/>
                  </a:cubicBezTo>
                  <a:cubicBezTo>
                    <a:pt x="40" y="11"/>
                    <a:pt x="37" y="4"/>
                    <a:pt x="34" y="0"/>
                  </a:cubicBezTo>
                </a:path>
              </a:pathLst>
            </a:custGeom>
            <a:solidFill>
              <a:srgbClr val="F2CA9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75" name="ïṧliḋé"/>
            <p:cNvSpPr/>
            <p:nvPr/>
          </p:nvSpPr>
          <p:spPr bwMode="auto">
            <a:xfrm>
              <a:off x="1145" y="2659"/>
              <a:ext cx="56" cy="56"/>
            </a:xfrm>
            <a:prstGeom prst="ellipse">
              <a:avLst/>
            </a:prstGeom>
            <a:solidFill>
              <a:srgbClr val="182C4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76" name="îṥḷïde"/>
            <p:cNvSpPr/>
            <p:nvPr/>
          </p:nvSpPr>
          <p:spPr bwMode="auto">
            <a:xfrm>
              <a:off x="1147" y="2663"/>
              <a:ext cx="54" cy="51"/>
            </a:xfrm>
            <a:prstGeom prst="ellipse">
              <a:avLst/>
            </a:prstGeom>
            <a:solidFill>
              <a:srgbClr val="253A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pic>
          <p:nvPicPr>
            <p:cNvPr id="1110" name="Picture 86"/>
            <p:cNvPicPr>
              <a:picLocks noChangeAspect="1" noChangeArrowheads="1"/>
            </p:cNvPicPr>
            <p:nvPr/>
          </p:nvPicPr>
          <p:blipFill>
            <a:blip/>
            <a:srcRect/>
            <a:stretch>
              <a:fillRect/>
            </a:stretch>
          </p:blipFill>
          <p:spPr bwMode="auto">
            <a:xfrm>
              <a:off x="1137" y="2657"/>
              <a:ext cx="64"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7" name="ïṡḻïḓè"/>
            <p:cNvSpPr/>
            <p:nvPr/>
          </p:nvSpPr>
          <p:spPr bwMode="auto">
            <a:xfrm>
              <a:off x="1163" y="2678"/>
              <a:ext cx="21" cy="19"/>
            </a:xfrm>
            <a:prstGeom prst="ellipse">
              <a:avLst/>
            </a:prstGeom>
            <a:solidFill>
              <a:srgbClr val="1D1E1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78" name="î$ļïďé"/>
            <p:cNvSpPr/>
            <p:nvPr/>
          </p:nvSpPr>
          <p:spPr bwMode="auto">
            <a:xfrm>
              <a:off x="1165" y="2678"/>
              <a:ext cx="4" cy="4"/>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79" name="iṧḻíḑè"/>
            <p:cNvSpPr/>
            <p:nvPr/>
          </p:nvSpPr>
          <p:spPr bwMode="auto">
            <a:xfrm>
              <a:off x="1163" y="2685"/>
              <a:ext cx="2" cy="2"/>
            </a:xfrm>
            <a:custGeom>
              <a:avLst/>
              <a:gdLst>
                <a:gd name="T0" fmla="*/ 1 w 1"/>
                <a:gd name="T1" fmla="*/ 0 h 1"/>
                <a:gd name="T2" fmla="*/ 0 w 1"/>
                <a:gd name="T3" fmla="*/ 0 h 1"/>
                <a:gd name="T4" fmla="*/ 0 w 1"/>
                <a:gd name="T5" fmla="*/ 0 h 1"/>
                <a:gd name="T6" fmla="*/ 0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lnTo>
                    <a:pt x="0" y="0"/>
                  </a:lnTo>
                  <a:lnTo>
                    <a:pt x="0" y="0"/>
                  </a:lnTo>
                  <a:lnTo>
                    <a:pt x="0" y="1"/>
                  </a:ln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80" name="ïşļídé"/>
            <p:cNvSpPr/>
            <p:nvPr/>
          </p:nvSpPr>
          <p:spPr bwMode="auto">
            <a:xfrm>
              <a:off x="573" y="3195"/>
              <a:ext cx="581" cy="2484"/>
            </a:xfrm>
            <a:custGeom>
              <a:avLst/>
              <a:gdLst>
                <a:gd name="T0" fmla="*/ 152 w 184"/>
                <a:gd name="T1" fmla="*/ 0 h 789"/>
                <a:gd name="T2" fmla="*/ 36 w 184"/>
                <a:gd name="T3" fmla="*/ 48 h 789"/>
                <a:gd name="T4" fmla="*/ 32 w 184"/>
                <a:gd name="T5" fmla="*/ 54 h 789"/>
                <a:gd name="T6" fmla="*/ 1 w 184"/>
                <a:gd name="T7" fmla="*/ 415 h 789"/>
                <a:gd name="T8" fmla="*/ 73 w 184"/>
                <a:gd name="T9" fmla="*/ 489 h 789"/>
                <a:gd name="T10" fmla="*/ 73 w 184"/>
                <a:gd name="T11" fmla="*/ 789 h 789"/>
                <a:gd name="T12" fmla="*/ 181 w 184"/>
                <a:gd name="T13" fmla="*/ 789 h 789"/>
                <a:gd name="T14" fmla="*/ 184 w 184"/>
                <a:gd name="T15" fmla="*/ 188 h 789"/>
                <a:gd name="T16" fmla="*/ 152 w 184"/>
                <a:gd name="T17" fmla="*/ 0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4" h="789">
                  <a:moveTo>
                    <a:pt x="152" y="0"/>
                  </a:moveTo>
                  <a:cubicBezTo>
                    <a:pt x="152" y="0"/>
                    <a:pt x="49" y="28"/>
                    <a:pt x="36" y="48"/>
                  </a:cubicBezTo>
                  <a:cubicBezTo>
                    <a:pt x="35" y="50"/>
                    <a:pt x="33" y="52"/>
                    <a:pt x="32" y="54"/>
                  </a:cubicBezTo>
                  <a:cubicBezTo>
                    <a:pt x="14" y="91"/>
                    <a:pt x="5" y="253"/>
                    <a:pt x="1" y="415"/>
                  </a:cubicBezTo>
                  <a:cubicBezTo>
                    <a:pt x="0" y="455"/>
                    <a:pt x="33" y="489"/>
                    <a:pt x="73" y="489"/>
                  </a:cubicBezTo>
                  <a:cubicBezTo>
                    <a:pt x="73" y="789"/>
                    <a:pt x="73" y="789"/>
                    <a:pt x="73" y="789"/>
                  </a:cubicBezTo>
                  <a:cubicBezTo>
                    <a:pt x="181" y="789"/>
                    <a:pt x="181" y="789"/>
                    <a:pt x="181" y="789"/>
                  </a:cubicBezTo>
                  <a:cubicBezTo>
                    <a:pt x="184" y="188"/>
                    <a:pt x="184" y="188"/>
                    <a:pt x="184" y="188"/>
                  </a:cubicBezTo>
                  <a:lnTo>
                    <a:pt x="152" y="0"/>
                  </a:ln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81" name="íṣlïḍé"/>
            <p:cNvSpPr/>
            <p:nvPr/>
          </p:nvSpPr>
          <p:spPr bwMode="auto">
            <a:xfrm>
              <a:off x="803" y="3658"/>
              <a:ext cx="47" cy="1076"/>
            </a:xfrm>
            <a:custGeom>
              <a:avLst/>
              <a:gdLst>
                <a:gd name="T0" fmla="*/ 25 w 25"/>
                <a:gd name="T1" fmla="*/ 0 h 574"/>
                <a:gd name="T2" fmla="*/ 12 w 25"/>
                <a:gd name="T3" fmla="*/ 57 h 574"/>
                <a:gd name="T4" fmla="*/ 0 w 25"/>
                <a:gd name="T5" fmla="*/ 574 h 574"/>
                <a:gd name="T6" fmla="*/ 5 w 25"/>
                <a:gd name="T7" fmla="*/ 52 h 574"/>
                <a:gd name="T8" fmla="*/ 0 w 25"/>
                <a:gd name="T9" fmla="*/ 26 h 574"/>
                <a:gd name="T10" fmla="*/ 12 w 25"/>
                <a:gd name="T11" fmla="*/ 38 h 574"/>
                <a:gd name="T12" fmla="*/ 25 w 25"/>
                <a:gd name="T13" fmla="*/ 0 h 574"/>
              </a:gdLst>
              <a:ahLst/>
              <a:cxnLst>
                <a:cxn ang="0">
                  <a:pos x="T0" y="T1"/>
                </a:cxn>
                <a:cxn ang="0">
                  <a:pos x="T2" y="T3"/>
                </a:cxn>
                <a:cxn ang="0">
                  <a:pos x="T4" y="T5"/>
                </a:cxn>
                <a:cxn ang="0">
                  <a:pos x="T6" y="T7"/>
                </a:cxn>
                <a:cxn ang="0">
                  <a:pos x="T8" y="T9"/>
                </a:cxn>
                <a:cxn ang="0">
                  <a:pos x="T10" y="T11"/>
                </a:cxn>
                <a:cxn ang="0">
                  <a:pos x="T12" y="T13"/>
                </a:cxn>
              </a:cxnLst>
              <a:rect l="0" t="0" r="r" b="b"/>
              <a:pathLst>
                <a:path w="25" h="574">
                  <a:moveTo>
                    <a:pt x="25" y="0"/>
                  </a:moveTo>
                  <a:lnTo>
                    <a:pt x="12" y="57"/>
                  </a:lnTo>
                  <a:lnTo>
                    <a:pt x="0" y="574"/>
                  </a:lnTo>
                  <a:lnTo>
                    <a:pt x="5" y="52"/>
                  </a:lnTo>
                  <a:lnTo>
                    <a:pt x="0" y="26"/>
                  </a:lnTo>
                  <a:lnTo>
                    <a:pt x="12" y="38"/>
                  </a:lnTo>
                  <a:lnTo>
                    <a:pt x="25" y="0"/>
                  </a:ln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82" name="îŝľíḍè"/>
            <p:cNvSpPr/>
            <p:nvPr/>
          </p:nvSpPr>
          <p:spPr bwMode="auto">
            <a:xfrm>
              <a:off x="807" y="3195"/>
              <a:ext cx="347" cy="2484"/>
            </a:xfrm>
            <a:custGeom>
              <a:avLst/>
              <a:gdLst>
                <a:gd name="T0" fmla="*/ 131 w 185"/>
                <a:gd name="T1" fmla="*/ 0 h 1325"/>
                <a:gd name="T2" fmla="*/ 0 w 185"/>
                <a:gd name="T3" fmla="*/ 32 h 1325"/>
                <a:gd name="T4" fmla="*/ 85 w 185"/>
                <a:gd name="T5" fmla="*/ 161 h 1325"/>
                <a:gd name="T6" fmla="*/ 109 w 185"/>
                <a:gd name="T7" fmla="*/ 161 h 1325"/>
                <a:gd name="T8" fmla="*/ 102 w 185"/>
                <a:gd name="T9" fmla="*/ 186 h 1325"/>
                <a:gd name="T10" fmla="*/ 161 w 185"/>
                <a:gd name="T11" fmla="*/ 320 h 1325"/>
                <a:gd name="T12" fmla="*/ 156 w 185"/>
                <a:gd name="T13" fmla="*/ 1325 h 1325"/>
                <a:gd name="T14" fmla="*/ 180 w 185"/>
                <a:gd name="T15" fmla="*/ 1325 h 1325"/>
                <a:gd name="T16" fmla="*/ 185 w 185"/>
                <a:gd name="T17" fmla="*/ 315 h 1325"/>
                <a:gd name="T18" fmla="*/ 131 w 185"/>
                <a:gd name="T19" fmla="*/ 0 h 1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 h="1325">
                  <a:moveTo>
                    <a:pt x="131" y="0"/>
                  </a:moveTo>
                  <a:lnTo>
                    <a:pt x="0" y="32"/>
                  </a:lnTo>
                  <a:lnTo>
                    <a:pt x="85" y="161"/>
                  </a:lnTo>
                  <a:lnTo>
                    <a:pt x="109" y="161"/>
                  </a:lnTo>
                  <a:lnTo>
                    <a:pt x="102" y="186"/>
                  </a:lnTo>
                  <a:lnTo>
                    <a:pt x="161" y="320"/>
                  </a:lnTo>
                  <a:lnTo>
                    <a:pt x="156" y="1325"/>
                  </a:lnTo>
                  <a:lnTo>
                    <a:pt x="180" y="1325"/>
                  </a:lnTo>
                  <a:lnTo>
                    <a:pt x="185" y="315"/>
                  </a:lnTo>
                  <a:lnTo>
                    <a:pt x="131" y="0"/>
                  </a:ln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83" name="ïṣḻíḑé"/>
            <p:cNvSpPr/>
            <p:nvPr/>
          </p:nvSpPr>
          <p:spPr bwMode="auto">
            <a:xfrm>
              <a:off x="601" y="4442"/>
              <a:ext cx="489" cy="960"/>
            </a:xfrm>
            <a:custGeom>
              <a:avLst/>
              <a:gdLst>
                <a:gd name="T0" fmla="*/ 45 w 155"/>
                <a:gd name="T1" fmla="*/ 8 h 305"/>
                <a:gd name="T2" fmla="*/ 58 w 155"/>
                <a:gd name="T3" fmla="*/ 29 h 305"/>
                <a:gd name="T4" fmla="*/ 64 w 155"/>
                <a:gd name="T5" fmla="*/ 89 h 305"/>
                <a:gd name="T6" fmla="*/ 101 w 155"/>
                <a:gd name="T7" fmla="*/ 190 h 305"/>
                <a:gd name="T8" fmla="*/ 108 w 155"/>
                <a:gd name="T9" fmla="*/ 192 h 305"/>
                <a:gd name="T10" fmla="*/ 116 w 155"/>
                <a:gd name="T11" fmla="*/ 196 h 305"/>
                <a:gd name="T12" fmla="*/ 123 w 155"/>
                <a:gd name="T13" fmla="*/ 198 h 305"/>
                <a:gd name="T14" fmla="*/ 128 w 155"/>
                <a:gd name="T15" fmla="*/ 202 h 305"/>
                <a:gd name="T16" fmla="*/ 133 w 155"/>
                <a:gd name="T17" fmla="*/ 209 h 305"/>
                <a:gd name="T18" fmla="*/ 139 w 155"/>
                <a:gd name="T19" fmla="*/ 215 h 305"/>
                <a:gd name="T20" fmla="*/ 143 w 155"/>
                <a:gd name="T21" fmla="*/ 221 h 305"/>
                <a:gd name="T22" fmla="*/ 146 w 155"/>
                <a:gd name="T23" fmla="*/ 227 h 305"/>
                <a:gd name="T24" fmla="*/ 153 w 155"/>
                <a:gd name="T25" fmla="*/ 232 h 305"/>
                <a:gd name="T26" fmla="*/ 155 w 155"/>
                <a:gd name="T27" fmla="*/ 236 h 305"/>
                <a:gd name="T28" fmla="*/ 151 w 155"/>
                <a:gd name="T29" fmla="*/ 239 h 305"/>
                <a:gd name="T30" fmla="*/ 145 w 155"/>
                <a:gd name="T31" fmla="*/ 239 h 305"/>
                <a:gd name="T32" fmla="*/ 139 w 155"/>
                <a:gd name="T33" fmla="*/ 236 h 305"/>
                <a:gd name="T34" fmla="*/ 136 w 155"/>
                <a:gd name="T35" fmla="*/ 231 h 305"/>
                <a:gd name="T36" fmla="*/ 129 w 155"/>
                <a:gd name="T37" fmla="*/ 226 h 305"/>
                <a:gd name="T38" fmla="*/ 130 w 155"/>
                <a:gd name="T39" fmla="*/ 228 h 305"/>
                <a:gd name="T40" fmla="*/ 131 w 155"/>
                <a:gd name="T41" fmla="*/ 244 h 305"/>
                <a:gd name="T42" fmla="*/ 132 w 155"/>
                <a:gd name="T43" fmla="*/ 258 h 305"/>
                <a:gd name="T44" fmla="*/ 134 w 155"/>
                <a:gd name="T45" fmla="*/ 272 h 305"/>
                <a:gd name="T46" fmla="*/ 139 w 155"/>
                <a:gd name="T47" fmla="*/ 283 h 305"/>
                <a:gd name="T48" fmla="*/ 136 w 155"/>
                <a:gd name="T49" fmla="*/ 292 h 305"/>
                <a:gd name="T50" fmla="*/ 132 w 155"/>
                <a:gd name="T51" fmla="*/ 291 h 305"/>
                <a:gd name="T52" fmla="*/ 129 w 155"/>
                <a:gd name="T53" fmla="*/ 287 h 305"/>
                <a:gd name="T54" fmla="*/ 127 w 155"/>
                <a:gd name="T55" fmla="*/ 281 h 305"/>
                <a:gd name="T56" fmla="*/ 123 w 155"/>
                <a:gd name="T57" fmla="*/ 276 h 305"/>
                <a:gd name="T58" fmla="*/ 120 w 155"/>
                <a:gd name="T59" fmla="*/ 265 h 305"/>
                <a:gd name="T60" fmla="*/ 116 w 155"/>
                <a:gd name="T61" fmla="*/ 255 h 305"/>
                <a:gd name="T62" fmla="*/ 116 w 155"/>
                <a:gd name="T63" fmla="*/ 269 h 305"/>
                <a:gd name="T64" fmla="*/ 121 w 155"/>
                <a:gd name="T65" fmla="*/ 283 h 305"/>
                <a:gd name="T66" fmla="*/ 124 w 155"/>
                <a:gd name="T67" fmla="*/ 295 h 305"/>
                <a:gd name="T68" fmla="*/ 122 w 155"/>
                <a:gd name="T69" fmla="*/ 304 h 305"/>
                <a:gd name="T70" fmla="*/ 116 w 155"/>
                <a:gd name="T71" fmla="*/ 302 h 305"/>
                <a:gd name="T72" fmla="*/ 116 w 155"/>
                <a:gd name="T73" fmla="*/ 298 h 305"/>
                <a:gd name="T74" fmla="*/ 115 w 155"/>
                <a:gd name="T75" fmla="*/ 297 h 305"/>
                <a:gd name="T76" fmla="*/ 115 w 155"/>
                <a:gd name="T77" fmla="*/ 297 h 305"/>
                <a:gd name="T78" fmla="*/ 106 w 155"/>
                <a:gd name="T79" fmla="*/ 288 h 305"/>
                <a:gd name="T80" fmla="*/ 106 w 155"/>
                <a:gd name="T81" fmla="*/ 288 h 305"/>
                <a:gd name="T82" fmla="*/ 98 w 155"/>
                <a:gd name="T83" fmla="*/ 285 h 305"/>
                <a:gd name="T84" fmla="*/ 91 w 155"/>
                <a:gd name="T85" fmla="*/ 281 h 305"/>
                <a:gd name="T86" fmla="*/ 85 w 155"/>
                <a:gd name="T87" fmla="*/ 276 h 305"/>
                <a:gd name="T88" fmla="*/ 82 w 155"/>
                <a:gd name="T89" fmla="*/ 273 h 305"/>
                <a:gd name="T90" fmla="*/ 81 w 155"/>
                <a:gd name="T91" fmla="*/ 270 h 305"/>
                <a:gd name="T92" fmla="*/ 81 w 155"/>
                <a:gd name="T93" fmla="*/ 266 h 305"/>
                <a:gd name="T94" fmla="*/ 82 w 155"/>
                <a:gd name="T95" fmla="*/ 262 h 305"/>
                <a:gd name="T96" fmla="*/ 82 w 155"/>
                <a:gd name="T97" fmla="*/ 257 h 305"/>
                <a:gd name="T98" fmla="*/ 82 w 155"/>
                <a:gd name="T99" fmla="*/ 255 h 305"/>
                <a:gd name="T100" fmla="*/ 82 w 155"/>
                <a:gd name="T101" fmla="*/ 254 h 305"/>
                <a:gd name="T102" fmla="*/ 79 w 155"/>
                <a:gd name="T103" fmla="*/ 247 h 305"/>
                <a:gd name="T104" fmla="*/ 73 w 155"/>
                <a:gd name="T105" fmla="*/ 207 h 305"/>
                <a:gd name="T106" fmla="*/ 27 w 155"/>
                <a:gd name="T107" fmla="*/ 120 h 305"/>
                <a:gd name="T108" fmla="*/ 5 w 155"/>
                <a:gd name="T109" fmla="*/ 61 h 305"/>
                <a:gd name="T110" fmla="*/ 0 w 155"/>
                <a:gd name="T111" fmla="*/ 31 h 305"/>
                <a:gd name="T112" fmla="*/ 45 w 155"/>
                <a:gd name="T113" fmla="*/ 8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5" h="305">
                  <a:moveTo>
                    <a:pt x="45" y="8"/>
                  </a:moveTo>
                  <a:cubicBezTo>
                    <a:pt x="53" y="12"/>
                    <a:pt x="58" y="18"/>
                    <a:pt x="58" y="29"/>
                  </a:cubicBezTo>
                  <a:cubicBezTo>
                    <a:pt x="58" y="49"/>
                    <a:pt x="61" y="69"/>
                    <a:pt x="64" y="89"/>
                  </a:cubicBezTo>
                  <a:cubicBezTo>
                    <a:pt x="67" y="114"/>
                    <a:pt x="98" y="190"/>
                    <a:pt x="101" y="190"/>
                  </a:cubicBezTo>
                  <a:cubicBezTo>
                    <a:pt x="104" y="190"/>
                    <a:pt x="106" y="191"/>
                    <a:pt x="108" y="192"/>
                  </a:cubicBezTo>
                  <a:cubicBezTo>
                    <a:pt x="111" y="194"/>
                    <a:pt x="113" y="195"/>
                    <a:pt x="116" y="196"/>
                  </a:cubicBezTo>
                  <a:cubicBezTo>
                    <a:pt x="118" y="197"/>
                    <a:pt x="121" y="197"/>
                    <a:pt x="123" y="198"/>
                  </a:cubicBezTo>
                  <a:cubicBezTo>
                    <a:pt x="125" y="199"/>
                    <a:pt x="127" y="201"/>
                    <a:pt x="128" y="202"/>
                  </a:cubicBezTo>
                  <a:cubicBezTo>
                    <a:pt x="130" y="204"/>
                    <a:pt x="132" y="207"/>
                    <a:pt x="133" y="209"/>
                  </a:cubicBezTo>
                  <a:cubicBezTo>
                    <a:pt x="135" y="211"/>
                    <a:pt x="137" y="213"/>
                    <a:pt x="139" y="215"/>
                  </a:cubicBezTo>
                  <a:cubicBezTo>
                    <a:pt x="141" y="217"/>
                    <a:pt x="142" y="218"/>
                    <a:pt x="143" y="221"/>
                  </a:cubicBezTo>
                  <a:cubicBezTo>
                    <a:pt x="144" y="223"/>
                    <a:pt x="145" y="226"/>
                    <a:pt x="146" y="227"/>
                  </a:cubicBezTo>
                  <a:cubicBezTo>
                    <a:pt x="148" y="229"/>
                    <a:pt x="151" y="230"/>
                    <a:pt x="153" y="232"/>
                  </a:cubicBezTo>
                  <a:cubicBezTo>
                    <a:pt x="154" y="233"/>
                    <a:pt x="155" y="235"/>
                    <a:pt x="155" y="236"/>
                  </a:cubicBezTo>
                  <a:cubicBezTo>
                    <a:pt x="154" y="238"/>
                    <a:pt x="153" y="239"/>
                    <a:pt x="151" y="239"/>
                  </a:cubicBezTo>
                  <a:cubicBezTo>
                    <a:pt x="149" y="240"/>
                    <a:pt x="147" y="239"/>
                    <a:pt x="145" y="239"/>
                  </a:cubicBezTo>
                  <a:cubicBezTo>
                    <a:pt x="143" y="238"/>
                    <a:pt x="141" y="237"/>
                    <a:pt x="139" y="236"/>
                  </a:cubicBezTo>
                  <a:cubicBezTo>
                    <a:pt x="138" y="235"/>
                    <a:pt x="137" y="233"/>
                    <a:pt x="136" y="231"/>
                  </a:cubicBezTo>
                  <a:cubicBezTo>
                    <a:pt x="134" y="229"/>
                    <a:pt x="132" y="226"/>
                    <a:pt x="129" y="226"/>
                  </a:cubicBezTo>
                  <a:cubicBezTo>
                    <a:pt x="129" y="227"/>
                    <a:pt x="129" y="228"/>
                    <a:pt x="130" y="228"/>
                  </a:cubicBezTo>
                  <a:cubicBezTo>
                    <a:pt x="131" y="233"/>
                    <a:pt x="130" y="238"/>
                    <a:pt x="131" y="244"/>
                  </a:cubicBezTo>
                  <a:cubicBezTo>
                    <a:pt x="131" y="248"/>
                    <a:pt x="132" y="253"/>
                    <a:pt x="132" y="258"/>
                  </a:cubicBezTo>
                  <a:cubicBezTo>
                    <a:pt x="132" y="263"/>
                    <a:pt x="133" y="268"/>
                    <a:pt x="134" y="272"/>
                  </a:cubicBezTo>
                  <a:cubicBezTo>
                    <a:pt x="136" y="276"/>
                    <a:pt x="138" y="279"/>
                    <a:pt x="139" y="283"/>
                  </a:cubicBezTo>
                  <a:cubicBezTo>
                    <a:pt x="139" y="286"/>
                    <a:pt x="139" y="290"/>
                    <a:pt x="136" y="292"/>
                  </a:cubicBezTo>
                  <a:cubicBezTo>
                    <a:pt x="135" y="293"/>
                    <a:pt x="133" y="292"/>
                    <a:pt x="132" y="291"/>
                  </a:cubicBezTo>
                  <a:cubicBezTo>
                    <a:pt x="131" y="290"/>
                    <a:pt x="130" y="289"/>
                    <a:pt x="129" y="287"/>
                  </a:cubicBezTo>
                  <a:cubicBezTo>
                    <a:pt x="129" y="285"/>
                    <a:pt x="128" y="283"/>
                    <a:pt x="127" y="281"/>
                  </a:cubicBezTo>
                  <a:cubicBezTo>
                    <a:pt x="126" y="279"/>
                    <a:pt x="125" y="277"/>
                    <a:pt x="123" y="276"/>
                  </a:cubicBezTo>
                  <a:cubicBezTo>
                    <a:pt x="121" y="272"/>
                    <a:pt x="121" y="269"/>
                    <a:pt x="120" y="265"/>
                  </a:cubicBezTo>
                  <a:cubicBezTo>
                    <a:pt x="119" y="262"/>
                    <a:pt x="119" y="258"/>
                    <a:pt x="116" y="255"/>
                  </a:cubicBezTo>
                  <a:cubicBezTo>
                    <a:pt x="115" y="260"/>
                    <a:pt x="115" y="265"/>
                    <a:pt x="116" y="269"/>
                  </a:cubicBezTo>
                  <a:cubicBezTo>
                    <a:pt x="117" y="274"/>
                    <a:pt x="119" y="278"/>
                    <a:pt x="121" y="283"/>
                  </a:cubicBezTo>
                  <a:cubicBezTo>
                    <a:pt x="122" y="287"/>
                    <a:pt x="123" y="291"/>
                    <a:pt x="124" y="295"/>
                  </a:cubicBezTo>
                  <a:cubicBezTo>
                    <a:pt x="125" y="298"/>
                    <a:pt x="125" y="302"/>
                    <a:pt x="122" y="304"/>
                  </a:cubicBezTo>
                  <a:cubicBezTo>
                    <a:pt x="120" y="305"/>
                    <a:pt x="117" y="305"/>
                    <a:pt x="116" y="302"/>
                  </a:cubicBezTo>
                  <a:cubicBezTo>
                    <a:pt x="116" y="301"/>
                    <a:pt x="116" y="300"/>
                    <a:pt x="116" y="298"/>
                  </a:cubicBezTo>
                  <a:cubicBezTo>
                    <a:pt x="115" y="297"/>
                    <a:pt x="115" y="297"/>
                    <a:pt x="115" y="297"/>
                  </a:cubicBezTo>
                  <a:cubicBezTo>
                    <a:pt x="115" y="297"/>
                    <a:pt x="115" y="297"/>
                    <a:pt x="115" y="297"/>
                  </a:cubicBezTo>
                  <a:cubicBezTo>
                    <a:pt x="112" y="294"/>
                    <a:pt x="109" y="291"/>
                    <a:pt x="106" y="288"/>
                  </a:cubicBezTo>
                  <a:cubicBezTo>
                    <a:pt x="106" y="288"/>
                    <a:pt x="106" y="288"/>
                    <a:pt x="106" y="288"/>
                  </a:cubicBezTo>
                  <a:cubicBezTo>
                    <a:pt x="104" y="287"/>
                    <a:pt x="101" y="286"/>
                    <a:pt x="98" y="285"/>
                  </a:cubicBezTo>
                  <a:cubicBezTo>
                    <a:pt x="95" y="284"/>
                    <a:pt x="93" y="283"/>
                    <a:pt x="91" y="281"/>
                  </a:cubicBezTo>
                  <a:cubicBezTo>
                    <a:pt x="89" y="280"/>
                    <a:pt x="87" y="278"/>
                    <a:pt x="85" y="276"/>
                  </a:cubicBezTo>
                  <a:cubicBezTo>
                    <a:pt x="84" y="275"/>
                    <a:pt x="83" y="274"/>
                    <a:pt x="82" y="273"/>
                  </a:cubicBezTo>
                  <a:cubicBezTo>
                    <a:pt x="82" y="272"/>
                    <a:pt x="81" y="271"/>
                    <a:pt x="81" y="270"/>
                  </a:cubicBezTo>
                  <a:cubicBezTo>
                    <a:pt x="81" y="269"/>
                    <a:pt x="81" y="268"/>
                    <a:pt x="81" y="266"/>
                  </a:cubicBezTo>
                  <a:cubicBezTo>
                    <a:pt x="81" y="265"/>
                    <a:pt x="82" y="263"/>
                    <a:pt x="82" y="262"/>
                  </a:cubicBezTo>
                  <a:cubicBezTo>
                    <a:pt x="82" y="260"/>
                    <a:pt x="82" y="258"/>
                    <a:pt x="82" y="257"/>
                  </a:cubicBezTo>
                  <a:cubicBezTo>
                    <a:pt x="82" y="256"/>
                    <a:pt x="82" y="256"/>
                    <a:pt x="82" y="255"/>
                  </a:cubicBezTo>
                  <a:cubicBezTo>
                    <a:pt x="82" y="254"/>
                    <a:pt x="82" y="254"/>
                    <a:pt x="82" y="254"/>
                  </a:cubicBezTo>
                  <a:cubicBezTo>
                    <a:pt x="81" y="252"/>
                    <a:pt x="80" y="249"/>
                    <a:pt x="79" y="247"/>
                  </a:cubicBezTo>
                  <a:cubicBezTo>
                    <a:pt x="76" y="238"/>
                    <a:pt x="79" y="216"/>
                    <a:pt x="73" y="207"/>
                  </a:cubicBezTo>
                  <a:cubicBezTo>
                    <a:pt x="55" y="180"/>
                    <a:pt x="39" y="151"/>
                    <a:pt x="27" y="120"/>
                  </a:cubicBezTo>
                  <a:cubicBezTo>
                    <a:pt x="19" y="101"/>
                    <a:pt x="10" y="81"/>
                    <a:pt x="5" y="61"/>
                  </a:cubicBezTo>
                  <a:cubicBezTo>
                    <a:pt x="3" y="51"/>
                    <a:pt x="0" y="41"/>
                    <a:pt x="0" y="31"/>
                  </a:cubicBezTo>
                  <a:cubicBezTo>
                    <a:pt x="0" y="9"/>
                    <a:pt x="28" y="0"/>
                    <a:pt x="45" y="8"/>
                  </a:cubicBezTo>
                  <a:close/>
                </a:path>
              </a:pathLst>
            </a:custGeom>
            <a:solidFill>
              <a:srgbClr val="FFE4B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84" name="îşḻîďè"/>
            <p:cNvSpPr/>
            <p:nvPr/>
          </p:nvSpPr>
          <p:spPr bwMode="auto">
            <a:xfrm>
              <a:off x="886" y="5260"/>
              <a:ext cx="53" cy="88"/>
            </a:xfrm>
            <a:custGeom>
              <a:avLst/>
              <a:gdLst>
                <a:gd name="T0" fmla="*/ 2 w 17"/>
                <a:gd name="T1" fmla="*/ 0 h 28"/>
                <a:gd name="T2" fmla="*/ 1 w 17"/>
                <a:gd name="T3" fmla="*/ 5 h 28"/>
                <a:gd name="T4" fmla="*/ 1 w 17"/>
                <a:gd name="T5" fmla="*/ 13 h 28"/>
                <a:gd name="T6" fmla="*/ 8 w 17"/>
                <a:gd name="T7" fmla="*/ 22 h 28"/>
                <a:gd name="T8" fmla="*/ 17 w 17"/>
                <a:gd name="T9" fmla="*/ 28 h 28"/>
                <a:gd name="T10" fmla="*/ 11 w 17"/>
                <a:gd name="T11" fmla="*/ 21 h 28"/>
                <a:gd name="T12" fmla="*/ 5 w 17"/>
                <a:gd name="T13" fmla="*/ 14 h 28"/>
                <a:gd name="T14" fmla="*/ 5 w 17"/>
                <a:gd name="T15" fmla="*/ 12 h 28"/>
                <a:gd name="T16" fmla="*/ 5 w 17"/>
                <a:gd name="T17" fmla="*/ 11 h 28"/>
                <a:gd name="T18" fmla="*/ 5 w 17"/>
                <a:gd name="T19" fmla="*/ 9 h 28"/>
                <a:gd name="T20" fmla="*/ 5 w 17"/>
                <a:gd name="T21" fmla="*/ 7 h 28"/>
                <a:gd name="T22" fmla="*/ 5 w 17"/>
                <a:gd name="T23" fmla="*/ 7 h 28"/>
                <a:gd name="T24" fmla="*/ 5 w 17"/>
                <a:gd name="T25" fmla="*/ 5 h 28"/>
                <a:gd name="T26" fmla="*/ 5 w 17"/>
                <a:gd name="T27" fmla="*/ 5 h 28"/>
                <a:gd name="T28" fmla="*/ 2 w 17"/>
                <a:gd name="T2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28">
                  <a:moveTo>
                    <a:pt x="2" y="0"/>
                  </a:moveTo>
                  <a:cubicBezTo>
                    <a:pt x="2" y="1"/>
                    <a:pt x="1" y="4"/>
                    <a:pt x="1" y="5"/>
                  </a:cubicBezTo>
                  <a:cubicBezTo>
                    <a:pt x="1" y="7"/>
                    <a:pt x="0" y="10"/>
                    <a:pt x="1" y="13"/>
                  </a:cubicBezTo>
                  <a:cubicBezTo>
                    <a:pt x="2" y="17"/>
                    <a:pt x="6" y="20"/>
                    <a:pt x="8" y="22"/>
                  </a:cubicBezTo>
                  <a:cubicBezTo>
                    <a:pt x="10" y="24"/>
                    <a:pt x="16" y="27"/>
                    <a:pt x="17" y="28"/>
                  </a:cubicBezTo>
                  <a:cubicBezTo>
                    <a:pt x="15" y="26"/>
                    <a:pt x="13" y="24"/>
                    <a:pt x="11" y="21"/>
                  </a:cubicBezTo>
                  <a:cubicBezTo>
                    <a:pt x="9" y="19"/>
                    <a:pt x="6" y="17"/>
                    <a:pt x="5" y="14"/>
                  </a:cubicBezTo>
                  <a:cubicBezTo>
                    <a:pt x="5" y="13"/>
                    <a:pt x="5" y="12"/>
                    <a:pt x="5" y="12"/>
                  </a:cubicBezTo>
                  <a:cubicBezTo>
                    <a:pt x="5" y="11"/>
                    <a:pt x="5" y="11"/>
                    <a:pt x="5" y="11"/>
                  </a:cubicBezTo>
                  <a:cubicBezTo>
                    <a:pt x="5" y="11"/>
                    <a:pt x="5" y="10"/>
                    <a:pt x="5" y="9"/>
                  </a:cubicBezTo>
                  <a:cubicBezTo>
                    <a:pt x="5" y="9"/>
                    <a:pt x="5" y="8"/>
                    <a:pt x="5" y="7"/>
                  </a:cubicBezTo>
                  <a:cubicBezTo>
                    <a:pt x="5" y="7"/>
                    <a:pt x="5" y="7"/>
                    <a:pt x="5" y="7"/>
                  </a:cubicBezTo>
                  <a:cubicBezTo>
                    <a:pt x="5" y="6"/>
                    <a:pt x="5" y="5"/>
                    <a:pt x="5" y="5"/>
                  </a:cubicBezTo>
                  <a:cubicBezTo>
                    <a:pt x="5" y="5"/>
                    <a:pt x="5" y="5"/>
                    <a:pt x="5" y="5"/>
                  </a:cubicBezTo>
                  <a:cubicBezTo>
                    <a:pt x="4" y="5"/>
                    <a:pt x="3" y="0"/>
                    <a:pt x="2" y="0"/>
                  </a:cubicBezTo>
                  <a:close/>
                </a:path>
              </a:pathLst>
            </a:custGeom>
            <a:solidFill>
              <a:srgbClr val="FDDCA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85" name="î$ḻíde"/>
            <p:cNvSpPr/>
            <p:nvPr/>
          </p:nvSpPr>
          <p:spPr bwMode="auto">
            <a:xfrm>
              <a:off x="918" y="5248"/>
              <a:ext cx="53" cy="131"/>
            </a:xfrm>
            <a:custGeom>
              <a:avLst/>
              <a:gdLst>
                <a:gd name="T0" fmla="*/ 3 w 17"/>
                <a:gd name="T1" fmla="*/ 7 h 42"/>
                <a:gd name="T2" fmla="*/ 2 w 17"/>
                <a:gd name="T3" fmla="*/ 2 h 42"/>
                <a:gd name="T4" fmla="*/ 0 w 17"/>
                <a:gd name="T5" fmla="*/ 6 h 42"/>
                <a:gd name="T6" fmla="*/ 3 w 17"/>
                <a:gd name="T7" fmla="*/ 18 h 42"/>
                <a:gd name="T8" fmla="*/ 10 w 17"/>
                <a:gd name="T9" fmla="*/ 32 h 42"/>
                <a:gd name="T10" fmla="*/ 16 w 17"/>
                <a:gd name="T11" fmla="*/ 41 h 42"/>
                <a:gd name="T12" fmla="*/ 17 w 17"/>
                <a:gd name="T13" fmla="*/ 42 h 42"/>
                <a:gd name="T14" fmla="*/ 16 w 17"/>
                <a:gd name="T15" fmla="*/ 40 h 42"/>
                <a:gd name="T16" fmla="*/ 15 w 17"/>
                <a:gd name="T17" fmla="*/ 38 h 42"/>
                <a:gd name="T18" fmla="*/ 14 w 17"/>
                <a:gd name="T19" fmla="*/ 35 h 42"/>
                <a:gd name="T20" fmla="*/ 12 w 17"/>
                <a:gd name="T21" fmla="*/ 30 h 42"/>
                <a:gd name="T22" fmla="*/ 11 w 17"/>
                <a:gd name="T23" fmla="*/ 27 h 42"/>
                <a:gd name="T24" fmla="*/ 10 w 17"/>
                <a:gd name="T25" fmla="*/ 25 h 42"/>
                <a:gd name="T26" fmla="*/ 7 w 17"/>
                <a:gd name="T27" fmla="*/ 20 h 42"/>
                <a:gd name="T28" fmla="*/ 6 w 17"/>
                <a:gd name="T29" fmla="*/ 18 h 42"/>
                <a:gd name="T30" fmla="*/ 4 w 17"/>
                <a:gd name="T31" fmla="*/ 13 h 42"/>
                <a:gd name="T32" fmla="*/ 4 w 17"/>
                <a:gd name="T33" fmla="*/ 11 h 42"/>
                <a:gd name="T34" fmla="*/ 4 w 17"/>
                <a:gd name="T35" fmla="*/ 9 h 42"/>
                <a:gd name="T36" fmla="*/ 3 w 17"/>
                <a:gd name="T37" fmla="*/ 9 h 42"/>
                <a:gd name="T38" fmla="*/ 3 w 17"/>
                <a:gd name="T39" fmla="*/ 7 h 42"/>
                <a:gd name="T40" fmla="*/ 3 w 17"/>
                <a:gd name="T41"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42">
                  <a:moveTo>
                    <a:pt x="3" y="7"/>
                  </a:moveTo>
                  <a:cubicBezTo>
                    <a:pt x="3" y="5"/>
                    <a:pt x="3" y="2"/>
                    <a:pt x="2" y="2"/>
                  </a:cubicBezTo>
                  <a:cubicBezTo>
                    <a:pt x="0" y="0"/>
                    <a:pt x="0" y="6"/>
                    <a:pt x="0" y="6"/>
                  </a:cubicBezTo>
                  <a:cubicBezTo>
                    <a:pt x="1" y="10"/>
                    <a:pt x="1" y="14"/>
                    <a:pt x="3" y="18"/>
                  </a:cubicBezTo>
                  <a:cubicBezTo>
                    <a:pt x="4" y="23"/>
                    <a:pt x="7" y="28"/>
                    <a:pt x="10" y="32"/>
                  </a:cubicBezTo>
                  <a:cubicBezTo>
                    <a:pt x="12" y="35"/>
                    <a:pt x="15" y="38"/>
                    <a:pt x="16" y="41"/>
                  </a:cubicBezTo>
                  <a:cubicBezTo>
                    <a:pt x="17" y="42"/>
                    <a:pt x="17" y="42"/>
                    <a:pt x="17" y="42"/>
                  </a:cubicBezTo>
                  <a:cubicBezTo>
                    <a:pt x="16" y="41"/>
                    <a:pt x="16" y="40"/>
                    <a:pt x="16" y="40"/>
                  </a:cubicBezTo>
                  <a:cubicBezTo>
                    <a:pt x="16" y="39"/>
                    <a:pt x="15" y="38"/>
                    <a:pt x="15" y="38"/>
                  </a:cubicBezTo>
                  <a:cubicBezTo>
                    <a:pt x="15" y="37"/>
                    <a:pt x="14" y="36"/>
                    <a:pt x="14" y="35"/>
                  </a:cubicBezTo>
                  <a:cubicBezTo>
                    <a:pt x="13" y="33"/>
                    <a:pt x="13" y="31"/>
                    <a:pt x="12" y="30"/>
                  </a:cubicBezTo>
                  <a:cubicBezTo>
                    <a:pt x="12" y="29"/>
                    <a:pt x="11" y="28"/>
                    <a:pt x="11" y="27"/>
                  </a:cubicBezTo>
                  <a:cubicBezTo>
                    <a:pt x="11" y="26"/>
                    <a:pt x="10" y="26"/>
                    <a:pt x="10" y="25"/>
                  </a:cubicBezTo>
                  <a:cubicBezTo>
                    <a:pt x="9" y="23"/>
                    <a:pt x="8" y="22"/>
                    <a:pt x="7" y="20"/>
                  </a:cubicBezTo>
                  <a:cubicBezTo>
                    <a:pt x="7" y="20"/>
                    <a:pt x="6" y="19"/>
                    <a:pt x="6" y="18"/>
                  </a:cubicBezTo>
                  <a:cubicBezTo>
                    <a:pt x="5" y="17"/>
                    <a:pt x="4" y="15"/>
                    <a:pt x="4" y="13"/>
                  </a:cubicBezTo>
                  <a:cubicBezTo>
                    <a:pt x="4" y="13"/>
                    <a:pt x="4" y="12"/>
                    <a:pt x="4" y="11"/>
                  </a:cubicBezTo>
                  <a:cubicBezTo>
                    <a:pt x="4" y="11"/>
                    <a:pt x="4" y="10"/>
                    <a:pt x="4" y="9"/>
                  </a:cubicBezTo>
                  <a:cubicBezTo>
                    <a:pt x="3" y="9"/>
                    <a:pt x="3" y="9"/>
                    <a:pt x="3" y="9"/>
                  </a:cubicBezTo>
                  <a:cubicBezTo>
                    <a:pt x="3" y="8"/>
                    <a:pt x="3" y="8"/>
                    <a:pt x="3" y="7"/>
                  </a:cubicBezTo>
                  <a:cubicBezTo>
                    <a:pt x="3" y="7"/>
                    <a:pt x="3" y="7"/>
                    <a:pt x="3" y="7"/>
                  </a:cubicBezTo>
                  <a:close/>
                </a:path>
              </a:pathLst>
            </a:custGeom>
            <a:solidFill>
              <a:srgbClr val="FDDCA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86" name="íṣlíḑe"/>
            <p:cNvSpPr/>
            <p:nvPr/>
          </p:nvSpPr>
          <p:spPr bwMode="auto">
            <a:xfrm>
              <a:off x="822" y="5040"/>
              <a:ext cx="264" cy="375"/>
            </a:xfrm>
            <a:custGeom>
              <a:avLst/>
              <a:gdLst>
                <a:gd name="T0" fmla="*/ 84 w 84"/>
                <a:gd name="T1" fmla="*/ 119 h 119"/>
                <a:gd name="T2" fmla="*/ 0 w 84"/>
                <a:gd name="T3" fmla="*/ 119 h 119"/>
                <a:gd name="T4" fmla="*/ 0 w 84"/>
                <a:gd name="T5" fmla="*/ 28 h 119"/>
                <a:gd name="T6" fmla="*/ 84 w 84"/>
                <a:gd name="T7" fmla="*/ 0 h 119"/>
                <a:gd name="T8" fmla="*/ 84 w 84"/>
                <a:gd name="T9" fmla="*/ 119 h 119"/>
              </a:gdLst>
              <a:ahLst/>
              <a:cxnLst>
                <a:cxn ang="0">
                  <a:pos x="T0" y="T1"/>
                </a:cxn>
                <a:cxn ang="0">
                  <a:pos x="T2" y="T3"/>
                </a:cxn>
                <a:cxn ang="0">
                  <a:pos x="T4" y="T5"/>
                </a:cxn>
                <a:cxn ang="0">
                  <a:pos x="T6" y="T7"/>
                </a:cxn>
                <a:cxn ang="0">
                  <a:pos x="T8" y="T9"/>
                </a:cxn>
              </a:cxnLst>
              <a:rect l="0" t="0" r="r" b="b"/>
              <a:pathLst>
                <a:path w="84" h="119">
                  <a:moveTo>
                    <a:pt x="84" y="119"/>
                  </a:moveTo>
                  <a:cubicBezTo>
                    <a:pt x="0" y="119"/>
                    <a:pt x="0" y="119"/>
                    <a:pt x="0" y="119"/>
                  </a:cubicBezTo>
                  <a:cubicBezTo>
                    <a:pt x="0" y="28"/>
                    <a:pt x="0" y="28"/>
                    <a:pt x="0" y="28"/>
                  </a:cubicBezTo>
                  <a:cubicBezTo>
                    <a:pt x="0" y="28"/>
                    <a:pt x="64" y="14"/>
                    <a:pt x="84" y="0"/>
                  </a:cubicBezTo>
                  <a:lnTo>
                    <a:pt x="84" y="119"/>
                  </a:ln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87" name="ïṣḷïḋe"/>
            <p:cNvSpPr/>
            <p:nvPr/>
          </p:nvSpPr>
          <p:spPr bwMode="auto">
            <a:xfrm>
              <a:off x="822" y="5040"/>
              <a:ext cx="264" cy="375"/>
            </a:xfrm>
            <a:custGeom>
              <a:avLst/>
              <a:gdLst>
                <a:gd name="T0" fmla="*/ 84 w 84"/>
                <a:gd name="T1" fmla="*/ 119 h 119"/>
                <a:gd name="T2" fmla="*/ 0 w 84"/>
                <a:gd name="T3" fmla="*/ 119 h 119"/>
                <a:gd name="T4" fmla="*/ 74 w 84"/>
                <a:gd name="T5" fmla="*/ 108 h 119"/>
                <a:gd name="T6" fmla="*/ 84 w 84"/>
                <a:gd name="T7" fmla="*/ 0 h 119"/>
                <a:gd name="T8" fmla="*/ 84 w 84"/>
                <a:gd name="T9" fmla="*/ 119 h 119"/>
              </a:gdLst>
              <a:ahLst/>
              <a:cxnLst>
                <a:cxn ang="0">
                  <a:pos x="T0" y="T1"/>
                </a:cxn>
                <a:cxn ang="0">
                  <a:pos x="T2" y="T3"/>
                </a:cxn>
                <a:cxn ang="0">
                  <a:pos x="T4" y="T5"/>
                </a:cxn>
                <a:cxn ang="0">
                  <a:pos x="T6" y="T7"/>
                </a:cxn>
                <a:cxn ang="0">
                  <a:pos x="T8" y="T9"/>
                </a:cxn>
              </a:cxnLst>
              <a:rect l="0" t="0" r="r" b="b"/>
              <a:pathLst>
                <a:path w="84" h="119">
                  <a:moveTo>
                    <a:pt x="84" y="119"/>
                  </a:moveTo>
                  <a:cubicBezTo>
                    <a:pt x="0" y="119"/>
                    <a:pt x="0" y="119"/>
                    <a:pt x="0" y="119"/>
                  </a:cubicBezTo>
                  <a:cubicBezTo>
                    <a:pt x="74" y="108"/>
                    <a:pt x="74" y="108"/>
                    <a:pt x="74" y="108"/>
                  </a:cubicBezTo>
                  <a:cubicBezTo>
                    <a:pt x="74" y="108"/>
                    <a:pt x="64" y="14"/>
                    <a:pt x="84" y="0"/>
                  </a:cubicBezTo>
                  <a:lnTo>
                    <a:pt x="84" y="119"/>
                  </a:ln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88" name="iṥľîḍê"/>
            <p:cNvSpPr/>
            <p:nvPr/>
          </p:nvSpPr>
          <p:spPr bwMode="auto">
            <a:xfrm>
              <a:off x="822" y="5040"/>
              <a:ext cx="264" cy="131"/>
            </a:xfrm>
            <a:custGeom>
              <a:avLst/>
              <a:gdLst>
                <a:gd name="T0" fmla="*/ 0 w 84"/>
                <a:gd name="T1" fmla="*/ 28 h 42"/>
                <a:gd name="T2" fmla="*/ 0 w 84"/>
                <a:gd name="T3" fmla="*/ 42 h 42"/>
                <a:gd name="T4" fmla="*/ 84 w 84"/>
                <a:gd name="T5" fmla="*/ 14 h 42"/>
                <a:gd name="T6" fmla="*/ 84 w 84"/>
                <a:gd name="T7" fmla="*/ 0 h 42"/>
                <a:gd name="T8" fmla="*/ 0 w 84"/>
                <a:gd name="T9" fmla="*/ 28 h 42"/>
              </a:gdLst>
              <a:ahLst/>
              <a:cxnLst>
                <a:cxn ang="0">
                  <a:pos x="T0" y="T1"/>
                </a:cxn>
                <a:cxn ang="0">
                  <a:pos x="T2" y="T3"/>
                </a:cxn>
                <a:cxn ang="0">
                  <a:pos x="T4" y="T5"/>
                </a:cxn>
                <a:cxn ang="0">
                  <a:pos x="T6" y="T7"/>
                </a:cxn>
                <a:cxn ang="0">
                  <a:pos x="T8" y="T9"/>
                </a:cxn>
              </a:cxnLst>
              <a:rect l="0" t="0" r="r" b="b"/>
              <a:pathLst>
                <a:path w="84" h="42">
                  <a:moveTo>
                    <a:pt x="0" y="28"/>
                  </a:moveTo>
                  <a:cubicBezTo>
                    <a:pt x="0" y="42"/>
                    <a:pt x="0" y="42"/>
                    <a:pt x="0" y="42"/>
                  </a:cubicBezTo>
                  <a:cubicBezTo>
                    <a:pt x="0" y="42"/>
                    <a:pt x="64" y="27"/>
                    <a:pt x="84" y="14"/>
                  </a:cubicBezTo>
                  <a:cubicBezTo>
                    <a:pt x="84" y="0"/>
                    <a:pt x="84" y="0"/>
                    <a:pt x="84" y="0"/>
                  </a:cubicBezTo>
                  <a:cubicBezTo>
                    <a:pt x="64" y="14"/>
                    <a:pt x="0" y="28"/>
                    <a:pt x="0" y="28"/>
                  </a:cubicBezTo>
                  <a:close/>
                </a:path>
              </a:pathLst>
            </a:custGeom>
            <a:solidFill>
              <a:srgbClr val="D9D9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89" name="íṣľïḓe"/>
            <p:cNvSpPr/>
            <p:nvPr/>
          </p:nvSpPr>
          <p:spPr bwMode="auto">
            <a:xfrm>
              <a:off x="1443" y="3195"/>
              <a:ext cx="581" cy="2484"/>
            </a:xfrm>
            <a:custGeom>
              <a:avLst/>
              <a:gdLst>
                <a:gd name="T0" fmla="*/ 32 w 184"/>
                <a:gd name="T1" fmla="*/ 0 h 789"/>
                <a:gd name="T2" fmla="*/ 147 w 184"/>
                <a:gd name="T3" fmla="*/ 48 h 789"/>
                <a:gd name="T4" fmla="*/ 152 w 184"/>
                <a:gd name="T5" fmla="*/ 54 h 789"/>
                <a:gd name="T6" fmla="*/ 183 w 184"/>
                <a:gd name="T7" fmla="*/ 415 h 789"/>
                <a:gd name="T8" fmla="*/ 111 w 184"/>
                <a:gd name="T9" fmla="*/ 489 h 789"/>
                <a:gd name="T10" fmla="*/ 111 w 184"/>
                <a:gd name="T11" fmla="*/ 789 h 789"/>
                <a:gd name="T12" fmla="*/ 3 w 184"/>
                <a:gd name="T13" fmla="*/ 789 h 789"/>
                <a:gd name="T14" fmla="*/ 0 w 184"/>
                <a:gd name="T15" fmla="*/ 188 h 789"/>
                <a:gd name="T16" fmla="*/ 32 w 184"/>
                <a:gd name="T17" fmla="*/ 0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4" h="789">
                  <a:moveTo>
                    <a:pt x="32" y="0"/>
                  </a:moveTo>
                  <a:cubicBezTo>
                    <a:pt x="32" y="0"/>
                    <a:pt x="135" y="28"/>
                    <a:pt x="147" y="48"/>
                  </a:cubicBezTo>
                  <a:cubicBezTo>
                    <a:pt x="149" y="50"/>
                    <a:pt x="151" y="52"/>
                    <a:pt x="152" y="54"/>
                  </a:cubicBezTo>
                  <a:cubicBezTo>
                    <a:pt x="170" y="91"/>
                    <a:pt x="179" y="253"/>
                    <a:pt x="183" y="415"/>
                  </a:cubicBezTo>
                  <a:cubicBezTo>
                    <a:pt x="184" y="455"/>
                    <a:pt x="151" y="489"/>
                    <a:pt x="111" y="489"/>
                  </a:cubicBezTo>
                  <a:cubicBezTo>
                    <a:pt x="111" y="789"/>
                    <a:pt x="111" y="789"/>
                    <a:pt x="111" y="789"/>
                  </a:cubicBezTo>
                  <a:cubicBezTo>
                    <a:pt x="3" y="789"/>
                    <a:pt x="3" y="789"/>
                    <a:pt x="3" y="789"/>
                  </a:cubicBezTo>
                  <a:cubicBezTo>
                    <a:pt x="0" y="188"/>
                    <a:pt x="0" y="188"/>
                    <a:pt x="0" y="188"/>
                  </a:cubicBezTo>
                  <a:lnTo>
                    <a:pt x="32" y="0"/>
                  </a:ln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90" name="ïṧḷïḋe"/>
            <p:cNvSpPr/>
            <p:nvPr/>
          </p:nvSpPr>
          <p:spPr bwMode="auto">
            <a:xfrm>
              <a:off x="1747" y="3658"/>
              <a:ext cx="47" cy="1076"/>
            </a:xfrm>
            <a:custGeom>
              <a:avLst/>
              <a:gdLst>
                <a:gd name="T0" fmla="*/ 0 w 25"/>
                <a:gd name="T1" fmla="*/ 0 h 574"/>
                <a:gd name="T2" fmla="*/ 13 w 25"/>
                <a:gd name="T3" fmla="*/ 57 h 574"/>
                <a:gd name="T4" fmla="*/ 25 w 25"/>
                <a:gd name="T5" fmla="*/ 574 h 574"/>
                <a:gd name="T6" fmla="*/ 20 w 25"/>
                <a:gd name="T7" fmla="*/ 52 h 574"/>
                <a:gd name="T8" fmla="*/ 25 w 25"/>
                <a:gd name="T9" fmla="*/ 26 h 574"/>
                <a:gd name="T10" fmla="*/ 13 w 25"/>
                <a:gd name="T11" fmla="*/ 38 h 574"/>
                <a:gd name="T12" fmla="*/ 0 w 25"/>
                <a:gd name="T13" fmla="*/ 0 h 574"/>
              </a:gdLst>
              <a:ahLst/>
              <a:cxnLst>
                <a:cxn ang="0">
                  <a:pos x="T0" y="T1"/>
                </a:cxn>
                <a:cxn ang="0">
                  <a:pos x="T2" y="T3"/>
                </a:cxn>
                <a:cxn ang="0">
                  <a:pos x="T4" y="T5"/>
                </a:cxn>
                <a:cxn ang="0">
                  <a:pos x="T6" y="T7"/>
                </a:cxn>
                <a:cxn ang="0">
                  <a:pos x="T8" y="T9"/>
                </a:cxn>
                <a:cxn ang="0">
                  <a:pos x="T10" y="T11"/>
                </a:cxn>
                <a:cxn ang="0">
                  <a:pos x="T12" y="T13"/>
                </a:cxn>
              </a:cxnLst>
              <a:rect l="0" t="0" r="r" b="b"/>
              <a:pathLst>
                <a:path w="25" h="574">
                  <a:moveTo>
                    <a:pt x="0" y="0"/>
                  </a:moveTo>
                  <a:lnTo>
                    <a:pt x="13" y="57"/>
                  </a:lnTo>
                  <a:lnTo>
                    <a:pt x="25" y="574"/>
                  </a:lnTo>
                  <a:lnTo>
                    <a:pt x="20" y="52"/>
                  </a:lnTo>
                  <a:lnTo>
                    <a:pt x="25" y="26"/>
                  </a:lnTo>
                  <a:lnTo>
                    <a:pt x="13" y="38"/>
                  </a:lnTo>
                  <a:lnTo>
                    <a:pt x="0" y="0"/>
                  </a:ln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91" name="îṡļídé"/>
            <p:cNvSpPr/>
            <p:nvPr/>
          </p:nvSpPr>
          <p:spPr bwMode="auto">
            <a:xfrm>
              <a:off x="1443" y="3195"/>
              <a:ext cx="347" cy="2484"/>
            </a:xfrm>
            <a:custGeom>
              <a:avLst/>
              <a:gdLst>
                <a:gd name="T0" fmla="*/ 54 w 185"/>
                <a:gd name="T1" fmla="*/ 0 h 1325"/>
                <a:gd name="T2" fmla="*/ 185 w 185"/>
                <a:gd name="T3" fmla="*/ 32 h 1325"/>
                <a:gd name="T4" fmla="*/ 99 w 185"/>
                <a:gd name="T5" fmla="*/ 161 h 1325"/>
                <a:gd name="T6" fmla="*/ 74 w 185"/>
                <a:gd name="T7" fmla="*/ 161 h 1325"/>
                <a:gd name="T8" fmla="*/ 83 w 185"/>
                <a:gd name="T9" fmla="*/ 186 h 1325"/>
                <a:gd name="T10" fmla="*/ 22 w 185"/>
                <a:gd name="T11" fmla="*/ 320 h 1325"/>
                <a:gd name="T12" fmla="*/ 29 w 185"/>
                <a:gd name="T13" fmla="*/ 1325 h 1325"/>
                <a:gd name="T14" fmla="*/ 5 w 185"/>
                <a:gd name="T15" fmla="*/ 1325 h 1325"/>
                <a:gd name="T16" fmla="*/ 0 w 185"/>
                <a:gd name="T17" fmla="*/ 315 h 1325"/>
                <a:gd name="T18" fmla="*/ 54 w 185"/>
                <a:gd name="T19" fmla="*/ 0 h 1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 h="1325">
                  <a:moveTo>
                    <a:pt x="54" y="0"/>
                  </a:moveTo>
                  <a:lnTo>
                    <a:pt x="185" y="32"/>
                  </a:lnTo>
                  <a:lnTo>
                    <a:pt x="99" y="161"/>
                  </a:lnTo>
                  <a:lnTo>
                    <a:pt x="74" y="161"/>
                  </a:lnTo>
                  <a:lnTo>
                    <a:pt x="83" y="186"/>
                  </a:lnTo>
                  <a:lnTo>
                    <a:pt x="22" y="320"/>
                  </a:lnTo>
                  <a:lnTo>
                    <a:pt x="29" y="1325"/>
                  </a:lnTo>
                  <a:lnTo>
                    <a:pt x="5" y="1325"/>
                  </a:lnTo>
                  <a:lnTo>
                    <a:pt x="0" y="315"/>
                  </a:lnTo>
                  <a:lnTo>
                    <a:pt x="54" y="0"/>
                  </a:ln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92" name="iṣ1ïḋê"/>
            <p:cNvSpPr/>
            <p:nvPr/>
          </p:nvSpPr>
          <p:spPr bwMode="auto">
            <a:xfrm>
              <a:off x="1525" y="3872"/>
              <a:ext cx="199" cy="28"/>
            </a:xfrm>
            <a:prstGeom prst="rect">
              <a:avLst/>
            </a:prstGeom>
            <a:solidFill>
              <a:srgbClr val="ECECE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093" name="ïṥļîḋè"/>
            <p:cNvSpPr/>
            <p:nvPr/>
          </p:nvSpPr>
          <p:spPr bwMode="auto">
            <a:xfrm>
              <a:off x="1803" y="3953"/>
              <a:ext cx="705" cy="716"/>
            </a:xfrm>
            <a:custGeom>
              <a:avLst/>
              <a:gdLst>
                <a:gd name="T0" fmla="*/ 216 w 224"/>
                <a:gd name="T1" fmla="*/ 0 h 227"/>
                <a:gd name="T2" fmla="*/ 168 w 224"/>
                <a:gd name="T3" fmla="*/ 13 h 227"/>
                <a:gd name="T4" fmla="*/ 137 w 224"/>
                <a:gd name="T5" fmla="*/ 17 h 227"/>
                <a:gd name="T6" fmla="*/ 115 w 224"/>
                <a:gd name="T7" fmla="*/ 60 h 227"/>
                <a:gd name="T8" fmla="*/ 115 w 224"/>
                <a:gd name="T9" fmla="*/ 61 h 227"/>
                <a:gd name="T10" fmla="*/ 0 w 224"/>
                <a:gd name="T11" fmla="*/ 189 h 227"/>
                <a:gd name="T12" fmla="*/ 43 w 224"/>
                <a:gd name="T13" fmla="*/ 215 h 227"/>
                <a:gd name="T14" fmla="*/ 66 w 224"/>
                <a:gd name="T15" fmla="*/ 195 h 227"/>
                <a:gd name="T16" fmla="*/ 105 w 224"/>
                <a:gd name="T17" fmla="*/ 146 h 227"/>
                <a:gd name="T18" fmla="*/ 143 w 224"/>
                <a:gd name="T19" fmla="*/ 83 h 227"/>
                <a:gd name="T20" fmla="*/ 175 w 224"/>
                <a:gd name="T21" fmla="*/ 72 h 227"/>
                <a:gd name="T22" fmla="*/ 178 w 224"/>
                <a:gd name="T23" fmla="*/ 31 h 227"/>
                <a:gd name="T24" fmla="*/ 216 w 224"/>
                <a:gd name="T25"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4" h="227">
                  <a:moveTo>
                    <a:pt x="216" y="0"/>
                  </a:moveTo>
                  <a:cubicBezTo>
                    <a:pt x="206" y="1"/>
                    <a:pt x="178" y="12"/>
                    <a:pt x="168" y="13"/>
                  </a:cubicBezTo>
                  <a:cubicBezTo>
                    <a:pt x="158" y="15"/>
                    <a:pt x="146" y="13"/>
                    <a:pt x="137" y="17"/>
                  </a:cubicBezTo>
                  <a:cubicBezTo>
                    <a:pt x="123" y="23"/>
                    <a:pt x="119" y="47"/>
                    <a:pt x="115" y="60"/>
                  </a:cubicBezTo>
                  <a:cubicBezTo>
                    <a:pt x="115" y="61"/>
                    <a:pt x="115" y="61"/>
                    <a:pt x="115" y="61"/>
                  </a:cubicBezTo>
                  <a:cubicBezTo>
                    <a:pt x="56" y="153"/>
                    <a:pt x="0" y="148"/>
                    <a:pt x="0" y="189"/>
                  </a:cubicBezTo>
                  <a:cubicBezTo>
                    <a:pt x="0" y="208"/>
                    <a:pt x="25" y="227"/>
                    <a:pt x="43" y="215"/>
                  </a:cubicBezTo>
                  <a:cubicBezTo>
                    <a:pt x="52" y="210"/>
                    <a:pt x="59" y="202"/>
                    <a:pt x="66" y="195"/>
                  </a:cubicBezTo>
                  <a:cubicBezTo>
                    <a:pt x="81" y="180"/>
                    <a:pt x="93" y="163"/>
                    <a:pt x="105" y="146"/>
                  </a:cubicBezTo>
                  <a:cubicBezTo>
                    <a:pt x="119" y="126"/>
                    <a:pt x="132" y="105"/>
                    <a:pt x="143" y="83"/>
                  </a:cubicBezTo>
                  <a:cubicBezTo>
                    <a:pt x="154" y="82"/>
                    <a:pt x="167" y="81"/>
                    <a:pt x="175" y="72"/>
                  </a:cubicBezTo>
                  <a:cubicBezTo>
                    <a:pt x="183" y="63"/>
                    <a:pt x="180" y="43"/>
                    <a:pt x="178" y="31"/>
                  </a:cubicBezTo>
                  <a:cubicBezTo>
                    <a:pt x="220" y="19"/>
                    <a:pt x="224" y="6"/>
                    <a:pt x="216" y="0"/>
                  </a:cubicBezTo>
                  <a:close/>
                </a:path>
              </a:pathLst>
            </a:custGeom>
            <a:solidFill>
              <a:srgbClr val="FFE4B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94" name="ïsḷïďè"/>
            <p:cNvSpPr/>
            <p:nvPr/>
          </p:nvSpPr>
          <p:spPr bwMode="auto">
            <a:xfrm>
              <a:off x="1655" y="5260"/>
              <a:ext cx="53" cy="88"/>
            </a:xfrm>
            <a:custGeom>
              <a:avLst/>
              <a:gdLst>
                <a:gd name="T0" fmla="*/ 14 w 17"/>
                <a:gd name="T1" fmla="*/ 0 h 28"/>
                <a:gd name="T2" fmla="*/ 15 w 17"/>
                <a:gd name="T3" fmla="*/ 5 h 28"/>
                <a:gd name="T4" fmla="*/ 16 w 17"/>
                <a:gd name="T5" fmla="*/ 13 h 28"/>
                <a:gd name="T6" fmla="*/ 8 w 17"/>
                <a:gd name="T7" fmla="*/ 22 h 28"/>
                <a:gd name="T8" fmla="*/ 0 w 17"/>
                <a:gd name="T9" fmla="*/ 28 h 28"/>
                <a:gd name="T10" fmla="*/ 6 w 17"/>
                <a:gd name="T11" fmla="*/ 21 h 28"/>
                <a:gd name="T12" fmla="*/ 11 w 17"/>
                <a:gd name="T13" fmla="*/ 14 h 28"/>
                <a:gd name="T14" fmla="*/ 12 w 17"/>
                <a:gd name="T15" fmla="*/ 12 h 28"/>
                <a:gd name="T16" fmla="*/ 12 w 17"/>
                <a:gd name="T17" fmla="*/ 11 h 28"/>
                <a:gd name="T18" fmla="*/ 12 w 17"/>
                <a:gd name="T19" fmla="*/ 9 h 28"/>
                <a:gd name="T20" fmla="*/ 12 w 17"/>
                <a:gd name="T21" fmla="*/ 7 h 28"/>
                <a:gd name="T22" fmla="*/ 12 w 17"/>
                <a:gd name="T23" fmla="*/ 7 h 28"/>
                <a:gd name="T24" fmla="*/ 12 w 17"/>
                <a:gd name="T25" fmla="*/ 5 h 28"/>
                <a:gd name="T26" fmla="*/ 12 w 17"/>
                <a:gd name="T27" fmla="*/ 5 h 28"/>
                <a:gd name="T28" fmla="*/ 14 w 17"/>
                <a:gd name="T2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28">
                  <a:moveTo>
                    <a:pt x="14" y="0"/>
                  </a:moveTo>
                  <a:cubicBezTo>
                    <a:pt x="15" y="1"/>
                    <a:pt x="15" y="4"/>
                    <a:pt x="15" y="5"/>
                  </a:cubicBezTo>
                  <a:cubicBezTo>
                    <a:pt x="16" y="7"/>
                    <a:pt x="17" y="10"/>
                    <a:pt x="16" y="13"/>
                  </a:cubicBezTo>
                  <a:cubicBezTo>
                    <a:pt x="15" y="17"/>
                    <a:pt x="11" y="20"/>
                    <a:pt x="8" y="22"/>
                  </a:cubicBezTo>
                  <a:cubicBezTo>
                    <a:pt x="7" y="24"/>
                    <a:pt x="1" y="27"/>
                    <a:pt x="0" y="28"/>
                  </a:cubicBezTo>
                  <a:cubicBezTo>
                    <a:pt x="2" y="26"/>
                    <a:pt x="4" y="24"/>
                    <a:pt x="6" y="21"/>
                  </a:cubicBezTo>
                  <a:cubicBezTo>
                    <a:pt x="8" y="19"/>
                    <a:pt x="11" y="17"/>
                    <a:pt x="11" y="14"/>
                  </a:cubicBezTo>
                  <a:cubicBezTo>
                    <a:pt x="11" y="13"/>
                    <a:pt x="12" y="12"/>
                    <a:pt x="12" y="12"/>
                  </a:cubicBezTo>
                  <a:cubicBezTo>
                    <a:pt x="12" y="11"/>
                    <a:pt x="12" y="11"/>
                    <a:pt x="12" y="11"/>
                  </a:cubicBezTo>
                  <a:cubicBezTo>
                    <a:pt x="12" y="11"/>
                    <a:pt x="12" y="10"/>
                    <a:pt x="12" y="9"/>
                  </a:cubicBezTo>
                  <a:cubicBezTo>
                    <a:pt x="12" y="9"/>
                    <a:pt x="12" y="8"/>
                    <a:pt x="12" y="7"/>
                  </a:cubicBezTo>
                  <a:cubicBezTo>
                    <a:pt x="12" y="7"/>
                    <a:pt x="12" y="7"/>
                    <a:pt x="12" y="7"/>
                  </a:cubicBezTo>
                  <a:cubicBezTo>
                    <a:pt x="12" y="6"/>
                    <a:pt x="12" y="5"/>
                    <a:pt x="12" y="5"/>
                  </a:cubicBezTo>
                  <a:cubicBezTo>
                    <a:pt x="12" y="5"/>
                    <a:pt x="12" y="5"/>
                    <a:pt x="12" y="5"/>
                  </a:cubicBezTo>
                  <a:cubicBezTo>
                    <a:pt x="12" y="5"/>
                    <a:pt x="13" y="0"/>
                    <a:pt x="14" y="0"/>
                  </a:cubicBezTo>
                  <a:close/>
                </a:path>
              </a:pathLst>
            </a:custGeom>
            <a:solidFill>
              <a:srgbClr val="FDDCA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95" name="îṩḻiḍê"/>
            <p:cNvSpPr/>
            <p:nvPr/>
          </p:nvSpPr>
          <p:spPr bwMode="auto">
            <a:xfrm>
              <a:off x="1623" y="5248"/>
              <a:ext cx="54" cy="131"/>
            </a:xfrm>
            <a:custGeom>
              <a:avLst/>
              <a:gdLst>
                <a:gd name="T0" fmla="*/ 14 w 17"/>
                <a:gd name="T1" fmla="*/ 7 h 42"/>
                <a:gd name="T2" fmla="*/ 15 w 17"/>
                <a:gd name="T3" fmla="*/ 2 h 42"/>
                <a:gd name="T4" fmla="*/ 17 w 17"/>
                <a:gd name="T5" fmla="*/ 6 h 42"/>
                <a:gd name="T6" fmla="*/ 14 w 17"/>
                <a:gd name="T7" fmla="*/ 18 h 42"/>
                <a:gd name="T8" fmla="*/ 6 w 17"/>
                <a:gd name="T9" fmla="*/ 32 h 42"/>
                <a:gd name="T10" fmla="*/ 0 w 17"/>
                <a:gd name="T11" fmla="*/ 41 h 42"/>
                <a:gd name="T12" fmla="*/ 0 w 17"/>
                <a:gd name="T13" fmla="*/ 42 h 42"/>
                <a:gd name="T14" fmla="*/ 1 w 17"/>
                <a:gd name="T15" fmla="*/ 40 h 42"/>
                <a:gd name="T16" fmla="*/ 2 w 17"/>
                <a:gd name="T17" fmla="*/ 38 h 42"/>
                <a:gd name="T18" fmla="*/ 3 w 17"/>
                <a:gd name="T19" fmla="*/ 35 h 42"/>
                <a:gd name="T20" fmla="*/ 5 w 17"/>
                <a:gd name="T21" fmla="*/ 30 h 42"/>
                <a:gd name="T22" fmla="*/ 6 w 17"/>
                <a:gd name="T23" fmla="*/ 27 h 42"/>
                <a:gd name="T24" fmla="*/ 7 w 17"/>
                <a:gd name="T25" fmla="*/ 25 h 42"/>
                <a:gd name="T26" fmla="*/ 9 w 17"/>
                <a:gd name="T27" fmla="*/ 20 h 42"/>
                <a:gd name="T28" fmla="*/ 11 w 17"/>
                <a:gd name="T29" fmla="*/ 18 h 42"/>
                <a:gd name="T30" fmla="*/ 13 w 17"/>
                <a:gd name="T31" fmla="*/ 13 h 42"/>
                <a:gd name="T32" fmla="*/ 13 w 17"/>
                <a:gd name="T33" fmla="*/ 11 h 42"/>
                <a:gd name="T34" fmla="*/ 13 w 17"/>
                <a:gd name="T35" fmla="*/ 9 h 42"/>
                <a:gd name="T36" fmla="*/ 13 w 17"/>
                <a:gd name="T37" fmla="*/ 9 h 42"/>
                <a:gd name="T38" fmla="*/ 13 w 17"/>
                <a:gd name="T39" fmla="*/ 7 h 42"/>
                <a:gd name="T40" fmla="*/ 13 w 17"/>
                <a:gd name="T41" fmla="*/ 7 h 42"/>
                <a:gd name="T42" fmla="*/ 14 w 17"/>
                <a:gd name="T43"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42">
                  <a:moveTo>
                    <a:pt x="14" y="7"/>
                  </a:moveTo>
                  <a:cubicBezTo>
                    <a:pt x="14" y="5"/>
                    <a:pt x="14" y="2"/>
                    <a:pt x="15" y="2"/>
                  </a:cubicBezTo>
                  <a:cubicBezTo>
                    <a:pt x="17" y="0"/>
                    <a:pt x="17" y="6"/>
                    <a:pt x="17" y="6"/>
                  </a:cubicBezTo>
                  <a:cubicBezTo>
                    <a:pt x="16" y="10"/>
                    <a:pt x="16" y="14"/>
                    <a:pt x="14" y="18"/>
                  </a:cubicBezTo>
                  <a:cubicBezTo>
                    <a:pt x="12" y="23"/>
                    <a:pt x="9" y="28"/>
                    <a:pt x="6" y="32"/>
                  </a:cubicBezTo>
                  <a:cubicBezTo>
                    <a:pt x="4" y="35"/>
                    <a:pt x="2" y="38"/>
                    <a:pt x="0" y="41"/>
                  </a:cubicBezTo>
                  <a:cubicBezTo>
                    <a:pt x="0" y="42"/>
                    <a:pt x="0" y="42"/>
                    <a:pt x="0" y="42"/>
                  </a:cubicBezTo>
                  <a:cubicBezTo>
                    <a:pt x="0" y="41"/>
                    <a:pt x="1" y="40"/>
                    <a:pt x="1" y="40"/>
                  </a:cubicBezTo>
                  <a:cubicBezTo>
                    <a:pt x="1" y="39"/>
                    <a:pt x="2" y="38"/>
                    <a:pt x="2" y="38"/>
                  </a:cubicBezTo>
                  <a:cubicBezTo>
                    <a:pt x="2" y="37"/>
                    <a:pt x="2" y="36"/>
                    <a:pt x="3" y="35"/>
                  </a:cubicBezTo>
                  <a:cubicBezTo>
                    <a:pt x="3" y="33"/>
                    <a:pt x="4" y="31"/>
                    <a:pt x="5" y="30"/>
                  </a:cubicBezTo>
                  <a:cubicBezTo>
                    <a:pt x="5" y="29"/>
                    <a:pt x="5" y="28"/>
                    <a:pt x="6" y="27"/>
                  </a:cubicBezTo>
                  <a:cubicBezTo>
                    <a:pt x="6" y="26"/>
                    <a:pt x="6" y="26"/>
                    <a:pt x="7" y="25"/>
                  </a:cubicBezTo>
                  <a:cubicBezTo>
                    <a:pt x="8" y="23"/>
                    <a:pt x="9" y="22"/>
                    <a:pt x="9" y="20"/>
                  </a:cubicBezTo>
                  <a:cubicBezTo>
                    <a:pt x="10" y="20"/>
                    <a:pt x="10" y="19"/>
                    <a:pt x="11" y="18"/>
                  </a:cubicBezTo>
                  <a:cubicBezTo>
                    <a:pt x="12" y="17"/>
                    <a:pt x="12" y="15"/>
                    <a:pt x="13" y="13"/>
                  </a:cubicBezTo>
                  <a:cubicBezTo>
                    <a:pt x="13" y="13"/>
                    <a:pt x="13" y="12"/>
                    <a:pt x="13" y="11"/>
                  </a:cubicBezTo>
                  <a:cubicBezTo>
                    <a:pt x="13" y="11"/>
                    <a:pt x="13" y="10"/>
                    <a:pt x="13" y="9"/>
                  </a:cubicBezTo>
                  <a:cubicBezTo>
                    <a:pt x="13" y="9"/>
                    <a:pt x="13" y="9"/>
                    <a:pt x="13" y="9"/>
                  </a:cubicBezTo>
                  <a:cubicBezTo>
                    <a:pt x="13" y="8"/>
                    <a:pt x="13" y="8"/>
                    <a:pt x="13" y="7"/>
                  </a:cubicBezTo>
                  <a:cubicBezTo>
                    <a:pt x="13" y="7"/>
                    <a:pt x="13" y="7"/>
                    <a:pt x="13" y="7"/>
                  </a:cubicBezTo>
                  <a:lnTo>
                    <a:pt x="14" y="7"/>
                  </a:lnTo>
                  <a:close/>
                </a:path>
              </a:pathLst>
            </a:custGeom>
            <a:solidFill>
              <a:srgbClr val="FDDCA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96" name="íslîḍê"/>
            <p:cNvSpPr/>
            <p:nvPr/>
          </p:nvSpPr>
          <p:spPr bwMode="auto">
            <a:xfrm>
              <a:off x="1503" y="5040"/>
              <a:ext cx="264" cy="375"/>
            </a:xfrm>
            <a:custGeom>
              <a:avLst/>
              <a:gdLst>
                <a:gd name="T0" fmla="*/ 0 w 84"/>
                <a:gd name="T1" fmla="*/ 119 h 119"/>
                <a:gd name="T2" fmla="*/ 84 w 84"/>
                <a:gd name="T3" fmla="*/ 119 h 119"/>
                <a:gd name="T4" fmla="*/ 84 w 84"/>
                <a:gd name="T5" fmla="*/ 28 h 119"/>
                <a:gd name="T6" fmla="*/ 0 w 84"/>
                <a:gd name="T7" fmla="*/ 0 h 119"/>
                <a:gd name="T8" fmla="*/ 0 w 84"/>
                <a:gd name="T9" fmla="*/ 119 h 119"/>
              </a:gdLst>
              <a:ahLst/>
              <a:cxnLst>
                <a:cxn ang="0">
                  <a:pos x="T0" y="T1"/>
                </a:cxn>
                <a:cxn ang="0">
                  <a:pos x="T2" y="T3"/>
                </a:cxn>
                <a:cxn ang="0">
                  <a:pos x="T4" y="T5"/>
                </a:cxn>
                <a:cxn ang="0">
                  <a:pos x="T6" y="T7"/>
                </a:cxn>
                <a:cxn ang="0">
                  <a:pos x="T8" y="T9"/>
                </a:cxn>
              </a:cxnLst>
              <a:rect l="0" t="0" r="r" b="b"/>
              <a:pathLst>
                <a:path w="84" h="119">
                  <a:moveTo>
                    <a:pt x="0" y="119"/>
                  </a:moveTo>
                  <a:cubicBezTo>
                    <a:pt x="84" y="119"/>
                    <a:pt x="84" y="119"/>
                    <a:pt x="84" y="119"/>
                  </a:cubicBezTo>
                  <a:cubicBezTo>
                    <a:pt x="84" y="28"/>
                    <a:pt x="84" y="28"/>
                    <a:pt x="84" y="28"/>
                  </a:cubicBezTo>
                  <a:cubicBezTo>
                    <a:pt x="84" y="28"/>
                    <a:pt x="19" y="14"/>
                    <a:pt x="0" y="0"/>
                  </a:cubicBezTo>
                  <a:lnTo>
                    <a:pt x="0" y="119"/>
                  </a:ln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97" name="îşľïḍê"/>
            <p:cNvSpPr/>
            <p:nvPr/>
          </p:nvSpPr>
          <p:spPr bwMode="auto">
            <a:xfrm>
              <a:off x="1503" y="5040"/>
              <a:ext cx="264" cy="375"/>
            </a:xfrm>
            <a:custGeom>
              <a:avLst/>
              <a:gdLst>
                <a:gd name="T0" fmla="*/ 0 w 84"/>
                <a:gd name="T1" fmla="*/ 119 h 119"/>
                <a:gd name="T2" fmla="*/ 84 w 84"/>
                <a:gd name="T3" fmla="*/ 119 h 119"/>
                <a:gd name="T4" fmla="*/ 8 w 84"/>
                <a:gd name="T5" fmla="*/ 110 h 119"/>
                <a:gd name="T6" fmla="*/ 0 w 84"/>
                <a:gd name="T7" fmla="*/ 0 h 119"/>
                <a:gd name="T8" fmla="*/ 0 w 84"/>
                <a:gd name="T9" fmla="*/ 119 h 119"/>
              </a:gdLst>
              <a:ahLst/>
              <a:cxnLst>
                <a:cxn ang="0">
                  <a:pos x="T0" y="T1"/>
                </a:cxn>
                <a:cxn ang="0">
                  <a:pos x="T2" y="T3"/>
                </a:cxn>
                <a:cxn ang="0">
                  <a:pos x="T4" y="T5"/>
                </a:cxn>
                <a:cxn ang="0">
                  <a:pos x="T6" y="T7"/>
                </a:cxn>
                <a:cxn ang="0">
                  <a:pos x="T8" y="T9"/>
                </a:cxn>
              </a:cxnLst>
              <a:rect l="0" t="0" r="r" b="b"/>
              <a:pathLst>
                <a:path w="84" h="119">
                  <a:moveTo>
                    <a:pt x="0" y="119"/>
                  </a:moveTo>
                  <a:cubicBezTo>
                    <a:pt x="84" y="119"/>
                    <a:pt x="84" y="119"/>
                    <a:pt x="84" y="119"/>
                  </a:cubicBezTo>
                  <a:cubicBezTo>
                    <a:pt x="8" y="110"/>
                    <a:pt x="8" y="110"/>
                    <a:pt x="8" y="110"/>
                  </a:cubicBezTo>
                  <a:cubicBezTo>
                    <a:pt x="8" y="110"/>
                    <a:pt x="19" y="14"/>
                    <a:pt x="0" y="0"/>
                  </a:cubicBezTo>
                  <a:lnTo>
                    <a:pt x="0" y="119"/>
                  </a:ln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98" name="ïṥlíde"/>
            <p:cNvSpPr/>
            <p:nvPr/>
          </p:nvSpPr>
          <p:spPr bwMode="auto">
            <a:xfrm>
              <a:off x="1503" y="5040"/>
              <a:ext cx="264" cy="131"/>
            </a:xfrm>
            <a:custGeom>
              <a:avLst/>
              <a:gdLst>
                <a:gd name="T0" fmla="*/ 84 w 84"/>
                <a:gd name="T1" fmla="*/ 28 h 42"/>
                <a:gd name="T2" fmla="*/ 84 w 84"/>
                <a:gd name="T3" fmla="*/ 42 h 42"/>
                <a:gd name="T4" fmla="*/ 0 w 84"/>
                <a:gd name="T5" fmla="*/ 14 h 42"/>
                <a:gd name="T6" fmla="*/ 0 w 84"/>
                <a:gd name="T7" fmla="*/ 0 h 42"/>
                <a:gd name="T8" fmla="*/ 84 w 84"/>
                <a:gd name="T9" fmla="*/ 28 h 42"/>
              </a:gdLst>
              <a:ahLst/>
              <a:cxnLst>
                <a:cxn ang="0">
                  <a:pos x="T0" y="T1"/>
                </a:cxn>
                <a:cxn ang="0">
                  <a:pos x="T2" y="T3"/>
                </a:cxn>
                <a:cxn ang="0">
                  <a:pos x="T4" y="T5"/>
                </a:cxn>
                <a:cxn ang="0">
                  <a:pos x="T6" y="T7"/>
                </a:cxn>
                <a:cxn ang="0">
                  <a:pos x="T8" y="T9"/>
                </a:cxn>
              </a:cxnLst>
              <a:rect l="0" t="0" r="r" b="b"/>
              <a:pathLst>
                <a:path w="84" h="42">
                  <a:moveTo>
                    <a:pt x="84" y="28"/>
                  </a:moveTo>
                  <a:cubicBezTo>
                    <a:pt x="84" y="42"/>
                    <a:pt x="84" y="42"/>
                    <a:pt x="84" y="42"/>
                  </a:cubicBezTo>
                  <a:cubicBezTo>
                    <a:pt x="84" y="42"/>
                    <a:pt x="19" y="27"/>
                    <a:pt x="0" y="14"/>
                  </a:cubicBezTo>
                  <a:cubicBezTo>
                    <a:pt x="0" y="0"/>
                    <a:pt x="0" y="0"/>
                    <a:pt x="0" y="0"/>
                  </a:cubicBezTo>
                  <a:cubicBezTo>
                    <a:pt x="19" y="14"/>
                    <a:pt x="84" y="28"/>
                    <a:pt x="84" y="28"/>
                  </a:cubicBezTo>
                  <a:close/>
                </a:path>
              </a:pathLst>
            </a:custGeom>
            <a:solidFill>
              <a:srgbClr val="D9D9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07" name="íṡľîdè"/>
            <p:cNvSpPr/>
            <p:nvPr/>
          </p:nvSpPr>
          <p:spPr bwMode="auto">
            <a:xfrm>
              <a:off x="1077" y="3818"/>
              <a:ext cx="19" cy="240"/>
            </a:xfrm>
            <a:custGeom>
              <a:avLst/>
              <a:gdLst>
                <a:gd name="T0" fmla="*/ 6 w 6"/>
                <a:gd name="T1" fmla="*/ 4 h 76"/>
                <a:gd name="T2" fmla="*/ 6 w 6"/>
                <a:gd name="T3" fmla="*/ 73 h 76"/>
                <a:gd name="T4" fmla="*/ 0 w 6"/>
                <a:gd name="T5" fmla="*/ 73 h 76"/>
                <a:gd name="T6" fmla="*/ 0 w 6"/>
                <a:gd name="T7" fmla="*/ 4 h 76"/>
                <a:gd name="T8" fmla="*/ 6 w 6"/>
                <a:gd name="T9" fmla="*/ 4 h 76"/>
              </a:gdLst>
              <a:ahLst/>
              <a:cxnLst>
                <a:cxn ang="0">
                  <a:pos x="T0" y="T1"/>
                </a:cxn>
                <a:cxn ang="0">
                  <a:pos x="T2" y="T3"/>
                </a:cxn>
                <a:cxn ang="0">
                  <a:pos x="T4" y="T5"/>
                </a:cxn>
                <a:cxn ang="0">
                  <a:pos x="T6" y="T7"/>
                </a:cxn>
                <a:cxn ang="0">
                  <a:pos x="T8" y="T9"/>
                </a:cxn>
              </a:cxnLst>
              <a:rect l="0" t="0" r="r" b="b"/>
              <a:pathLst>
                <a:path w="6" h="76">
                  <a:moveTo>
                    <a:pt x="6" y="4"/>
                  </a:moveTo>
                  <a:cubicBezTo>
                    <a:pt x="6" y="73"/>
                    <a:pt x="6" y="73"/>
                    <a:pt x="6" y="73"/>
                  </a:cubicBezTo>
                  <a:cubicBezTo>
                    <a:pt x="6" y="76"/>
                    <a:pt x="0" y="76"/>
                    <a:pt x="0" y="73"/>
                  </a:cubicBezTo>
                  <a:cubicBezTo>
                    <a:pt x="0" y="4"/>
                    <a:pt x="0" y="4"/>
                    <a:pt x="0" y="4"/>
                  </a:cubicBezTo>
                  <a:cubicBezTo>
                    <a:pt x="0" y="0"/>
                    <a:pt x="6" y="0"/>
                    <a:pt x="6" y="4"/>
                  </a:cubicBezTo>
                  <a:close/>
                </a:path>
              </a:pathLst>
            </a:custGeom>
            <a:solidFill>
              <a:srgbClr val="D9D9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08" name="îṧ1iḓé"/>
            <p:cNvSpPr/>
            <p:nvPr/>
          </p:nvSpPr>
          <p:spPr bwMode="auto">
            <a:xfrm>
              <a:off x="1077" y="4013"/>
              <a:ext cx="19" cy="45"/>
            </a:xfrm>
            <a:custGeom>
              <a:avLst/>
              <a:gdLst>
                <a:gd name="T0" fmla="*/ 6 w 6"/>
                <a:gd name="T1" fmla="*/ 0 h 14"/>
                <a:gd name="T2" fmla="*/ 6 w 6"/>
                <a:gd name="T3" fmla="*/ 11 h 14"/>
                <a:gd name="T4" fmla="*/ 0 w 6"/>
                <a:gd name="T5" fmla="*/ 11 h 14"/>
                <a:gd name="T6" fmla="*/ 0 w 6"/>
                <a:gd name="T7" fmla="*/ 0 h 14"/>
                <a:gd name="T8" fmla="*/ 6 w 6"/>
                <a:gd name="T9" fmla="*/ 0 h 14"/>
              </a:gdLst>
              <a:ahLst/>
              <a:cxnLst>
                <a:cxn ang="0">
                  <a:pos x="T0" y="T1"/>
                </a:cxn>
                <a:cxn ang="0">
                  <a:pos x="T2" y="T3"/>
                </a:cxn>
                <a:cxn ang="0">
                  <a:pos x="T4" y="T5"/>
                </a:cxn>
                <a:cxn ang="0">
                  <a:pos x="T6" y="T7"/>
                </a:cxn>
                <a:cxn ang="0">
                  <a:pos x="T8" y="T9"/>
                </a:cxn>
              </a:cxnLst>
              <a:rect l="0" t="0" r="r" b="b"/>
              <a:pathLst>
                <a:path w="6" h="14">
                  <a:moveTo>
                    <a:pt x="6" y="0"/>
                  </a:moveTo>
                  <a:cubicBezTo>
                    <a:pt x="6" y="11"/>
                    <a:pt x="6" y="11"/>
                    <a:pt x="6" y="11"/>
                  </a:cubicBezTo>
                  <a:cubicBezTo>
                    <a:pt x="6" y="14"/>
                    <a:pt x="0" y="14"/>
                    <a:pt x="0" y="11"/>
                  </a:cubicBezTo>
                  <a:cubicBezTo>
                    <a:pt x="0" y="0"/>
                    <a:pt x="0" y="0"/>
                    <a:pt x="0" y="0"/>
                  </a:cubicBezTo>
                  <a:lnTo>
                    <a:pt x="6" y="0"/>
                  </a:lnTo>
                  <a:close/>
                </a:path>
              </a:pathLst>
            </a:custGeom>
            <a:solidFill>
              <a:srgbClr val="C6C6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09" name="ïṧḻiḋé"/>
            <p:cNvSpPr/>
            <p:nvPr/>
          </p:nvSpPr>
          <p:spPr bwMode="auto">
            <a:xfrm>
              <a:off x="1049" y="4026"/>
              <a:ext cx="45" cy="45"/>
            </a:xfrm>
            <a:custGeom>
              <a:avLst/>
              <a:gdLst>
                <a:gd name="T0" fmla="*/ 4 w 14"/>
                <a:gd name="T1" fmla="*/ 12 h 14"/>
                <a:gd name="T2" fmla="*/ 13 w 14"/>
                <a:gd name="T3" fmla="*/ 8 h 14"/>
                <a:gd name="T4" fmla="*/ 8 w 14"/>
                <a:gd name="T5" fmla="*/ 1 h 14"/>
                <a:gd name="T6" fmla="*/ 0 w 14"/>
                <a:gd name="T7" fmla="*/ 5 h 14"/>
                <a:gd name="T8" fmla="*/ 4 w 14"/>
                <a:gd name="T9" fmla="*/ 12 h 14"/>
              </a:gdLst>
              <a:ahLst/>
              <a:cxnLst>
                <a:cxn ang="0">
                  <a:pos x="T0" y="T1"/>
                </a:cxn>
                <a:cxn ang="0">
                  <a:pos x="T2" y="T3"/>
                </a:cxn>
                <a:cxn ang="0">
                  <a:pos x="T4" y="T5"/>
                </a:cxn>
                <a:cxn ang="0">
                  <a:pos x="T6" y="T7"/>
                </a:cxn>
                <a:cxn ang="0">
                  <a:pos x="T8" y="T9"/>
                </a:cxn>
              </a:cxnLst>
              <a:rect l="0" t="0" r="r" b="b"/>
              <a:pathLst>
                <a:path w="14" h="14">
                  <a:moveTo>
                    <a:pt x="4" y="12"/>
                  </a:moveTo>
                  <a:cubicBezTo>
                    <a:pt x="7" y="14"/>
                    <a:pt x="12" y="12"/>
                    <a:pt x="13" y="8"/>
                  </a:cubicBezTo>
                  <a:cubicBezTo>
                    <a:pt x="14" y="5"/>
                    <a:pt x="11" y="0"/>
                    <a:pt x="8" y="1"/>
                  </a:cubicBezTo>
                  <a:cubicBezTo>
                    <a:pt x="5" y="1"/>
                    <a:pt x="1" y="2"/>
                    <a:pt x="0" y="5"/>
                  </a:cubicBezTo>
                  <a:cubicBezTo>
                    <a:pt x="0" y="8"/>
                    <a:pt x="1" y="11"/>
                    <a:pt x="4" y="12"/>
                  </a:cubicBezTo>
                  <a:close/>
                </a:path>
              </a:pathLst>
            </a:custGeom>
            <a:solidFill>
              <a:srgbClr val="9C9B9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11" name="íṣļidè"/>
            <p:cNvSpPr/>
            <p:nvPr/>
          </p:nvSpPr>
          <p:spPr bwMode="auto">
            <a:xfrm>
              <a:off x="1053" y="4039"/>
              <a:ext cx="19" cy="23"/>
            </a:xfrm>
            <a:custGeom>
              <a:avLst/>
              <a:gdLst>
                <a:gd name="T0" fmla="*/ 2 w 6"/>
                <a:gd name="T1" fmla="*/ 6 h 7"/>
                <a:gd name="T2" fmla="*/ 6 w 6"/>
                <a:gd name="T3" fmla="*/ 4 h 7"/>
                <a:gd name="T4" fmla="*/ 3 w 6"/>
                <a:gd name="T5" fmla="*/ 0 h 7"/>
                <a:gd name="T6" fmla="*/ 0 w 6"/>
                <a:gd name="T7" fmla="*/ 2 h 7"/>
                <a:gd name="T8" fmla="*/ 2 w 6"/>
                <a:gd name="T9" fmla="*/ 6 h 7"/>
              </a:gdLst>
              <a:ahLst/>
              <a:cxnLst>
                <a:cxn ang="0">
                  <a:pos x="T0" y="T1"/>
                </a:cxn>
                <a:cxn ang="0">
                  <a:pos x="T2" y="T3"/>
                </a:cxn>
                <a:cxn ang="0">
                  <a:pos x="T4" y="T5"/>
                </a:cxn>
                <a:cxn ang="0">
                  <a:pos x="T6" y="T7"/>
                </a:cxn>
                <a:cxn ang="0">
                  <a:pos x="T8" y="T9"/>
                </a:cxn>
              </a:cxnLst>
              <a:rect l="0" t="0" r="r" b="b"/>
              <a:pathLst>
                <a:path w="6" h="7">
                  <a:moveTo>
                    <a:pt x="2" y="6"/>
                  </a:moveTo>
                  <a:cubicBezTo>
                    <a:pt x="3" y="7"/>
                    <a:pt x="5" y="6"/>
                    <a:pt x="6" y="4"/>
                  </a:cubicBezTo>
                  <a:cubicBezTo>
                    <a:pt x="6" y="2"/>
                    <a:pt x="5" y="0"/>
                    <a:pt x="3" y="0"/>
                  </a:cubicBezTo>
                  <a:cubicBezTo>
                    <a:pt x="2" y="0"/>
                    <a:pt x="1" y="1"/>
                    <a:pt x="0" y="2"/>
                  </a:cubicBezTo>
                  <a:cubicBezTo>
                    <a:pt x="0" y="4"/>
                    <a:pt x="1" y="6"/>
                    <a:pt x="2" y="6"/>
                  </a:cubicBezTo>
                  <a:close/>
                </a:path>
              </a:pathLst>
            </a:custGeom>
            <a:solidFill>
              <a:srgbClr val="706F6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13" name="ïṥlíḋê"/>
            <p:cNvSpPr/>
            <p:nvPr/>
          </p:nvSpPr>
          <p:spPr bwMode="auto">
            <a:xfrm>
              <a:off x="813" y="4013"/>
              <a:ext cx="15" cy="45"/>
            </a:xfrm>
            <a:custGeom>
              <a:avLst/>
              <a:gdLst>
                <a:gd name="T0" fmla="*/ 0 w 5"/>
                <a:gd name="T1" fmla="*/ 0 h 14"/>
                <a:gd name="T2" fmla="*/ 0 w 5"/>
                <a:gd name="T3" fmla="*/ 11 h 14"/>
                <a:gd name="T4" fmla="*/ 5 w 5"/>
                <a:gd name="T5" fmla="*/ 11 h 14"/>
                <a:gd name="T6" fmla="*/ 5 w 5"/>
                <a:gd name="T7" fmla="*/ 0 h 14"/>
                <a:gd name="T8" fmla="*/ 0 w 5"/>
                <a:gd name="T9" fmla="*/ 0 h 14"/>
              </a:gdLst>
              <a:ahLst/>
              <a:cxnLst>
                <a:cxn ang="0">
                  <a:pos x="T0" y="T1"/>
                </a:cxn>
                <a:cxn ang="0">
                  <a:pos x="T2" y="T3"/>
                </a:cxn>
                <a:cxn ang="0">
                  <a:pos x="T4" y="T5"/>
                </a:cxn>
                <a:cxn ang="0">
                  <a:pos x="T6" y="T7"/>
                </a:cxn>
                <a:cxn ang="0">
                  <a:pos x="T8" y="T9"/>
                </a:cxn>
              </a:cxnLst>
              <a:rect l="0" t="0" r="r" b="b"/>
              <a:pathLst>
                <a:path w="5" h="14">
                  <a:moveTo>
                    <a:pt x="0" y="0"/>
                  </a:moveTo>
                  <a:cubicBezTo>
                    <a:pt x="0" y="11"/>
                    <a:pt x="0" y="11"/>
                    <a:pt x="0" y="11"/>
                  </a:cubicBezTo>
                  <a:cubicBezTo>
                    <a:pt x="0" y="14"/>
                    <a:pt x="5" y="14"/>
                    <a:pt x="5" y="11"/>
                  </a:cubicBezTo>
                  <a:cubicBezTo>
                    <a:pt x="5" y="0"/>
                    <a:pt x="5" y="0"/>
                    <a:pt x="5" y="0"/>
                  </a:cubicBezTo>
                  <a:lnTo>
                    <a:pt x="0" y="0"/>
                  </a:lnTo>
                  <a:close/>
                </a:path>
              </a:pathLst>
            </a:custGeom>
            <a:solidFill>
              <a:srgbClr val="C6C6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14" name="ï$liḋe"/>
            <p:cNvSpPr/>
            <p:nvPr/>
          </p:nvSpPr>
          <p:spPr bwMode="auto">
            <a:xfrm>
              <a:off x="813" y="4026"/>
              <a:ext cx="47" cy="45"/>
            </a:xfrm>
            <a:custGeom>
              <a:avLst/>
              <a:gdLst>
                <a:gd name="T0" fmla="*/ 14 w 15"/>
                <a:gd name="T1" fmla="*/ 5 h 14"/>
                <a:gd name="T2" fmla="*/ 7 w 15"/>
                <a:gd name="T3" fmla="*/ 1 h 14"/>
                <a:gd name="T4" fmla="*/ 1 w 15"/>
                <a:gd name="T5" fmla="*/ 8 h 14"/>
                <a:gd name="T6" fmla="*/ 11 w 15"/>
                <a:gd name="T7" fmla="*/ 12 h 14"/>
                <a:gd name="T8" fmla="*/ 14 w 15"/>
                <a:gd name="T9" fmla="*/ 5 h 14"/>
              </a:gdLst>
              <a:ahLst/>
              <a:cxnLst>
                <a:cxn ang="0">
                  <a:pos x="T0" y="T1"/>
                </a:cxn>
                <a:cxn ang="0">
                  <a:pos x="T2" y="T3"/>
                </a:cxn>
                <a:cxn ang="0">
                  <a:pos x="T4" y="T5"/>
                </a:cxn>
                <a:cxn ang="0">
                  <a:pos x="T6" y="T7"/>
                </a:cxn>
                <a:cxn ang="0">
                  <a:pos x="T8" y="T9"/>
                </a:cxn>
              </a:cxnLst>
              <a:rect l="0" t="0" r="r" b="b"/>
              <a:pathLst>
                <a:path w="15" h="14">
                  <a:moveTo>
                    <a:pt x="14" y="5"/>
                  </a:moveTo>
                  <a:cubicBezTo>
                    <a:pt x="13" y="2"/>
                    <a:pt x="10" y="1"/>
                    <a:pt x="7" y="1"/>
                  </a:cubicBezTo>
                  <a:cubicBezTo>
                    <a:pt x="3" y="0"/>
                    <a:pt x="0" y="5"/>
                    <a:pt x="1" y="8"/>
                  </a:cubicBezTo>
                  <a:cubicBezTo>
                    <a:pt x="2" y="12"/>
                    <a:pt x="7" y="14"/>
                    <a:pt x="11" y="12"/>
                  </a:cubicBezTo>
                  <a:cubicBezTo>
                    <a:pt x="13" y="11"/>
                    <a:pt x="15" y="8"/>
                    <a:pt x="14" y="5"/>
                  </a:cubicBezTo>
                  <a:close/>
                </a:path>
              </a:pathLst>
            </a:custGeom>
            <a:solidFill>
              <a:srgbClr val="9C9B9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15" name="íSľîďê"/>
            <p:cNvSpPr/>
            <p:nvPr/>
          </p:nvSpPr>
          <p:spPr bwMode="auto">
            <a:xfrm>
              <a:off x="835" y="4039"/>
              <a:ext cx="23" cy="23"/>
            </a:xfrm>
            <a:custGeom>
              <a:avLst/>
              <a:gdLst>
                <a:gd name="T0" fmla="*/ 6 w 7"/>
                <a:gd name="T1" fmla="*/ 2 h 7"/>
                <a:gd name="T2" fmla="*/ 3 w 7"/>
                <a:gd name="T3" fmla="*/ 0 h 7"/>
                <a:gd name="T4" fmla="*/ 1 w 7"/>
                <a:gd name="T5" fmla="*/ 4 h 7"/>
                <a:gd name="T6" fmla="*/ 5 w 7"/>
                <a:gd name="T7" fmla="*/ 6 h 7"/>
                <a:gd name="T8" fmla="*/ 6 w 7"/>
                <a:gd name="T9" fmla="*/ 2 h 7"/>
              </a:gdLst>
              <a:ahLst/>
              <a:cxnLst>
                <a:cxn ang="0">
                  <a:pos x="T0" y="T1"/>
                </a:cxn>
                <a:cxn ang="0">
                  <a:pos x="T2" y="T3"/>
                </a:cxn>
                <a:cxn ang="0">
                  <a:pos x="T4" y="T5"/>
                </a:cxn>
                <a:cxn ang="0">
                  <a:pos x="T6" y="T7"/>
                </a:cxn>
                <a:cxn ang="0">
                  <a:pos x="T8" y="T9"/>
                </a:cxn>
              </a:cxnLst>
              <a:rect l="0" t="0" r="r" b="b"/>
              <a:pathLst>
                <a:path w="7" h="7">
                  <a:moveTo>
                    <a:pt x="6" y="2"/>
                  </a:moveTo>
                  <a:cubicBezTo>
                    <a:pt x="6" y="1"/>
                    <a:pt x="4" y="0"/>
                    <a:pt x="3" y="0"/>
                  </a:cubicBezTo>
                  <a:cubicBezTo>
                    <a:pt x="2" y="0"/>
                    <a:pt x="0" y="2"/>
                    <a:pt x="1" y="4"/>
                  </a:cubicBezTo>
                  <a:cubicBezTo>
                    <a:pt x="1" y="6"/>
                    <a:pt x="3" y="7"/>
                    <a:pt x="5" y="6"/>
                  </a:cubicBezTo>
                  <a:cubicBezTo>
                    <a:pt x="6" y="6"/>
                    <a:pt x="7" y="4"/>
                    <a:pt x="6" y="2"/>
                  </a:cubicBezTo>
                  <a:close/>
                </a:path>
              </a:pathLst>
            </a:custGeom>
            <a:solidFill>
              <a:srgbClr val="706F6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17" name="iṩliḍe"/>
            <p:cNvSpPr/>
            <p:nvPr/>
          </p:nvSpPr>
          <p:spPr bwMode="auto">
            <a:xfrm>
              <a:off x="854" y="2175"/>
              <a:ext cx="883" cy="519"/>
            </a:xfrm>
            <a:custGeom>
              <a:avLst/>
              <a:gdLst>
                <a:gd name="T0" fmla="*/ 277 w 280"/>
                <a:gd name="T1" fmla="*/ 58 h 165"/>
                <a:gd name="T2" fmla="*/ 253 w 280"/>
                <a:gd name="T3" fmla="*/ 25 h 165"/>
                <a:gd name="T4" fmla="*/ 212 w 280"/>
                <a:gd name="T5" fmla="*/ 20 h 165"/>
                <a:gd name="T6" fmla="*/ 212 w 280"/>
                <a:gd name="T7" fmla="*/ 20 h 165"/>
                <a:gd name="T8" fmla="*/ 151 w 280"/>
                <a:gd name="T9" fmla="*/ 0 h 165"/>
                <a:gd name="T10" fmla="*/ 126 w 280"/>
                <a:gd name="T11" fmla="*/ 3 h 165"/>
                <a:gd name="T12" fmla="*/ 125 w 280"/>
                <a:gd name="T13" fmla="*/ 2 h 165"/>
                <a:gd name="T14" fmla="*/ 111 w 280"/>
                <a:gd name="T15" fmla="*/ 7 h 165"/>
                <a:gd name="T16" fmla="*/ 111 w 280"/>
                <a:gd name="T17" fmla="*/ 8 h 165"/>
                <a:gd name="T18" fmla="*/ 11 w 280"/>
                <a:gd name="T19" fmla="*/ 39 h 165"/>
                <a:gd name="T20" fmla="*/ 9 w 280"/>
                <a:gd name="T21" fmla="*/ 82 h 165"/>
                <a:gd name="T22" fmla="*/ 27 w 280"/>
                <a:gd name="T23" fmla="*/ 99 h 165"/>
                <a:gd name="T24" fmla="*/ 27 w 280"/>
                <a:gd name="T25" fmla="*/ 100 h 165"/>
                <a:gd name="T26" fmla="*/ 27 w 280"/>
                <a:gd name="T27" fmla="*/ 101 h 165"/>
                <a:gd name="T28" fmla="*/ 26 w 280"/>
                <a:gd name="T29" fmla="*/ 101 h 165"/>
                <a:gd name="T30" fmla="*/ 27 w 280"/>
                <a:gd name="T31" fmla="*/ 131 h 165"/>
                <a:gd name="T32" fmla="*/ 53 w 280"/>
                <a:gd name="T33" fmla="*/ 163 h 165"/>
                <a:gd name="T34" fmla="*/ 54 w 280"/>
                <a:gd name="T35" fmla="*/ 116 h 165"/>
                <a:gd name="T36" fmla="*/ 60 w 280"/>
                <a:gd name="T37" fmla="*/ 109 h 165"/>
                <a:gd name="T38" fmla="*/ 75 w 280"/>
                <a:gd name="T39" fmla="*/ 108 h 165"/>
                <a:gd name="T40" fmla="*/ 118 w 280"/>
                <a:gd name="T41" fmla="*/ 116 h 165"/>
                <a:gd name="T42" fmla="*/ 160 w 280"/>
                <a:gd name="T43" fmla="*/ 115 h 165"/>
                <a:gd name="T44" fmla="*/ 194 w 280"/>
                <a:gd name="T45" fmla="*/ 106 h 165"/>
                <a:gd name="T46" fmla="*/ 235 w 280"/>
                <a:gd name="T47" fmla="*/ 122 h 165"/>
                <a:gd name="T48" fmla="*/ 236 w 280"/>
                <a:gd name="T49" fmla="*/ 165 h 165"/>
                <a:gd name="T50" fmla="*/ 267 w 280"/>
                <a:gd name="T51" fmla="*/ 106 h 165"/>
                <a:gd name="T52" fmla="*/ 277 w 280"/>
                <a:gd name="T53" fmla="*/ 58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0" h="165">
                  <a:moveTo>
                    <a:pt x="277" y="58"/>
                  </a:moveTo>
                  <a:cubicBezTo>
                    <a:pt x="275" y="43"/>
                    <a:pt x="266" y="31"/>
                    <a:pt x="253" y="25"/>
                  </a:cubicBezTo>
                  <a:cubicBezTo>
                    <a:pt x="240" y="19"/>
                    <a:pt x="226" y="19"/>
                    <a:pt x="212" y="20"/>
                  </a:cubicBezTo>
                  <a:cubicBezTo>
                    <a:pt x="212" y="20"/>
                    <a:pt x="212" y="20"/>
                    <a:pt x="212" y="20"/>
                  </a:cubicBezTo>
                  <a:cubicBezTo>
                    <a:pt x="194" y="7"/>
                    <a:pt x="172" y="0"/>
                    <a:pt x="151" y="0"/>
                  </a:cubicBezTo>
                  <a:cubicBezTo>
                    <a:pt x="142" y="0"/>
                    <a:pt x="134" y="1"/>
                    <a:pt x="126" y="3"/>
                  </a:cubicBezTo>
                  <a:cubicBezTo>
                    <a:pt x="127" y="3"/>
                    <a:pt x="126" y="1"/>
                    <a:pt x="125" y="2"/>
                  </a:cubicBezTo>
                  <a:cubicBezTo>
                    <a:pt x="121" y="4"/>
                    <a:pt x="116" y="6"/>
                    <a:pt x="111" y="7"/>
                  </a:cubicBezTo>
                  <a:cubicBezTo>
                    <a:pt x="111" y="8"/>
                    <a:pt x="111" y="8"/>
                    <a:pt x="111" y="8"/>
                  </a:cubicBezTo>
                  <a:cubicBezTo>
                    <a:pt x="77" y="18"/>
                    <a:pt x="35" y="8"/>
                    <a:pt x="11" y="39"/>
                  </a:cubicBezTo>
                  <a:cubicBezTo>
                    <a:pt x="1" y="52"/>
                    <a:pt x="0" y="68"/>
                    <a:pt x="9" y="82"/>
                  </a:cubicBezTo>
                  <a:cubicBezTo>
                    <a:pt x="13" y="90"/>
                    <a:pt x="20" y="95"/>
                    <a:pt x="27" y="99"/>
                  </a:cubicBezTo>
                  <a:cubicBezTo>
                    <a:pt x="27" y="100"/>
                    <a:pt x="27" y="100"/>
                    <a:pt x="27" y="100"/>
                  </a:cubicBezTo>
                  <a:cubicBezTo>
                    <a:pt x="27" y="101"/>
                    <a:pt x="27" y="101"/>
                    <a:pt x="27" y="101"/>
                  </a:cubicBezTo>
                  <a:cubicBezTo>
                    <a:pt x="26" y="101"/>
                    <a:pt x="26" y="101"/>
                    <a:pt x="26" y="101"/>
                  </a:cubicBezTo>
                  <a:cubicBezTo>
                    <a:pt x="20" y="111"/>
                    <a:pt x="22" y="122"/>
                    <a:pt x="27" y="131"/>
                  </a:cubicBezTo>
                  <a:cubicBezTo>
                    <a:pt x="33" y="142"/>
                    <a:pt x="53" y="163"/>
                    <a:pt x="53" y="163"/>
                  </a:cubicBezTo>
                  <a:cubicBezTo>
                    <a:pt x="53" y="163"/>
                    <a:pt x="53" y="118"/>
                    <a:pt x="54" y="116"/>
                  </a:cubicBezTo>
                  <a:cubicBezTo>
                    <a:pt x="55" y="112"/>
                    <a:pt x="57" y="110"/>
                    <a:pt x="60" y="109"/>
                  </a:cubicBezTo>
                  <a:cubicBezTo>
                    <a:pt x="65" y="108"/>
                    <a:pt x="71" y="108"/>
                    <a:pt x="75" y="108"/>
                  </a:cubicBezTo>
                  <a:cubicBezTo>
                    <a:pt x="90" y="107"/>
                    <a:pt x="104" y="114"/>
                    <a:pt x="118" y="116"/>
                  </a:cubicBezTo>
                  <a:cubicBezTo>
                    <a:pt x="132" y="119"/>
                    <a:pt x="146" y="118"/>
                    <a:pt x="160" y="115"/>
                  </a:cubicBezTo>
                  <a:cubicBezTo>
                    <a:pt x="171" y="113"/>
                    <a:pt x="182" y="108"/>
                    <a:pt x="194" y="106"/>
                  </a:cubicBezTo>
                  <a:cubicBezTo>
                    <a:pt x="206" y="105"/>
                    <a:pt x="233" y="107"/>
                    <a:pt x="235" y="122"/>
                  </a:cubicBezTo>
                  <a:cubicBezTo>
                    <a:pt x="236" y="132"/>
                    <a:pt x="236" y="165"/>
                    <a:pt x="236" y="165"/>
                  </a:cubicBezTo>
                  <a:cubicBezTo>
                    <a:pt x="246" y="147"/>
                    <a:pt x="258" y="125"/>
                    <a:pt x="267" y="106"/>
                  </a:cubicBezTo>
                  <a:cubicBezTo>
                    <a:pt x="273" y="91"/>
                    <a:pt x="280" y="75"/>
                    <a:pt x="277" y="58"/>
                  </a:cubicBezTo>
                  <a:close/>
                </a:path>
              </a:pathLst>
            </a:custGeom>
            <a:solidFill>
              <a:srgbClr val="925B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18" name="iş1îḋe"/>
            <p:cNvSpPr/>
            <p:nvPr/>
          </p:nvSpPr>
          <p:spPr bwMode="auto">
            <a:xfrm>
              <a:off x="854" y="2218"/>
              <a:ext cx="249" cy="409"/>
            </a:xfrm>
            <a:custGeom>
              <a:avLst/>
              <a:gdLst>
                <a:gd name="T0" fmla="*/ 34 w 79"/>
                <a:gd name="T1" fmla="*/ 93 h 130"/>
                <a:gd name="T2" fmla="*/ 51 w 79"/>
                <a:gd name="T3" fmla="*/ 77 h 130"/>
                <a:gd name="T4" fmla="*/ 73 w 79"/>
                <a:gd name="T5" fmla="*/ 62 h 130"/>
                <a:gd name="T6" fmla="*/ 55 w 79"/>
                <a:gd name="T7" fmla="*/ 44 h 130"/>
                <a:gd name="T8" fmla="*/ 52 w 79"/>
                <a:gd name="T9" fmla="*/ 18 h 130"/>
                <a:gd name="T10" fmla="*/ 73 w 79"/>
                <a:gd name="T11" fmla="*/ 0 h 130"/>
                <a:gd name="T12" fmla="*/ 11 w 79"/>
                <a:gd name="T13" fmla="*/ 25 h 130"/>
                <a:gd name="T14" fmla="*/ 9 w 79"/>
                <a:gd name="T15" fmla="*/ 68 h 130"/>
                <a:gd name="T16" fmla="*/ 27 w 79"/>
                <a:gd name="T17" fmla="*/ 85 h 130"/>
                <a:gd name="T18" fmla="*/ 27 w 79"/>
                <a:gd name="T19" fmla="*/ 86 h 130"/>
                <a:gd name="T20" fmla="*/ 27 w 79"/>
                <a:gd name="T21" fmla="*/ 87 h 130"/>
                <a:gd name="T22" fmla="*/ 26 w 79"/>
                <a:gd name="T23" fmla="*/ 87 h 130"/>
                <a:gd name="T24" fmla="*/ 27 w 79"/>
                <a:gd name="T25" fmla="*/ 117 h 130"/>
                <a:gd name="T26" fmla="*/ 36 w 79"/>
                <a:gd name="T27" fmla="*/ 130 h 130"/>
                <a:gd name="T28" fmla="*/ 34 w 79"/>
                <a:gd name="T29" fmla="*/ 93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9" h="130">
                  <a:moveTo>
                    <a:pt x="34" y="93"/>
                  </a:moveTo>
                  <a:cubicBezTo>
                    <a:pt x="38" y="87"/>
                    <a:pt x="44" y="81"/>
                    <a:pt x="51" y="77"/>
                  </a:cubicBezTo>
                  <a:cubicBezTo>
                    <a:pt x="59" y="73"/>
                    <a:pt x="68" y="70"/>
                    <a:pt x="73" y="62"/>
                  </a:cubicBezTo>
                  <a:cubicBezTo>
                    <a:pt x="79" y="51"/>
                    <a:pt x="62" y="48"/>
                    <a:pt x="55" y="44"/>
                  </a:cubicBezTo>
                  <a:cubicBezTo>
                    <a:pt x="46" y="38"/>
                    <a:pt x="47" y="27"/>
                    <a:pt x="52" y="18"/>
                  </a:cubicBezTo>
                  <a:cubicBezTo>
                    <a:pt x="57" y="11"/>
                    <a:pt x="64" y="4"/>
                    <a:pt x="73" y="0"/>
                  </a:cubicBezTo>
                  <a:cubicBezTo>
                    <a:pt x="49" y="2"/>
                    <a:pt x="26" y="5"/>
                    <a:pt x="11" y="25"/>
                  </a:cubicBezTo>
                  <a:cubicBezTo>
                    <a:pt x="1" y="38"/>
                    <a:pt x="0" y="54"/>
                    <a:pt x="9" y="68"/>
                  </a:cubicBezTo>
                  <a:cubicBezTo>
                    <a:pt x="13" y="76"/>
                    <a:pt x="20" y="81"/>
                    <a:pt x="27" y="85"/>
                  </a:cubicBezTo>
                  <a:cubicBezTo>
                    <a:pt x="27" y="86"/>
                    <a:pt x="27" y="86"/>
                    <a:pt x="27" y="86"/>
                  </a:cubicBezTo>
                  <a:cubicBezTo>
                    <a:pt x="27" y="87"/>
                    <a:pt x="27" y="87"/>
                    <a:pt x="27" y="87"/>
                  </a:cubicBezTo>
                  <a:cubicBezTo>
                    <a:pt x="26" y="87"/>
                    <a:pt x="26" y="87"/>
                    <a:pt x="26" y="87"/>
                  </a:cubicBezTo>
                  <a:cubicBezTo>
                    <a:pt x="20" y="97"/>
                    <a:pt x="22" y="108"/>
                    <a:pt x="27" y="117"/>
                  </a:cubicBezTo>
                  <a:cubicBezTo>
                    <a:pt x="29" y="121"/>
                    <a:pt x="33" y="125"/>
                    <a:pt x="36" y="130"/>
                  </a:cubicBezTo>
                  <a:cubicBezTo>
                    <a:pt x="29" y="119"/>
                    <a:pt x="26" y="106"/>
                    <a:pt x="34" y="93"/>
                  </a:cubicBezTo>
                  <a:close/>
                </a:path>
              </a:pathLst>
            </a:custGeom>
            <a:solidFill>
              <a:srgbClr val="8C572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19" name="íṥļide"/>
            <p:cNvSpPr/>
            <p:nvPr/>
          </p:nvSpPr>
          <p:spPr bwMode="auto">
            <a:xfrm>
              <a:off x="987" y="2224"/>
              <a:ext cx="750" cy="471"/>
            </a:xfrm>
            <a:custGeom>
              <a:avLst/>
              <a:gdLst>
                <a:gd name="T0" fmla="*/ 235 w 238"/>
                <a:gd name="T1" fmla="*/ 42 h 149"/>
                <a:gd name="T2" fmla="*/ 211 w 238"/>
                <a:gd name="T3" fmla="*/ 9 h 149"/>
                <a:gd name="T4" fmla="*/ 170 w 238"/>
                <a:gd name="T5" fmla="*/ 4 h 149"/>
                <a:gd name="T6" fmla="*/ 170 w 238"/>
                <a:gd name="T7" fmla="*/ 4 h 149"/>
                <a:gd name="T8" fmla="*/ 164 w 238"/>
                <a:gd name="T9" fmla="*/ 0 h 149"/>
                <a:gd name="T10" fmla="*/ 165 w 238"/>
                <a:gd name="T11" fmla="*/ 9 h 149"/>
                <a:gd name="T12" fmla="*/ 136 w 238"/>
                <a:gd name="T13" fmla="*/ 30 h 149"/>
                <a:gd name="T14" fmla="*/ 100 w 238"/>
                <a:gd name="T15" fmla="*/ 43 h 149"/>
                <a:gd name="T16" fmla="*/ 95 w 238"/>
                <a:gd name="T17" fmla="*/ 56 h 149"/>
                <a:gd name="T18" fmla="*/ 107 w 238"/>
                <a:gd name="T19" fmla="*/ 57 h 149"/>
                <a:gd name="T20" fmla="*/ 131 w 238"/>
                <a:gd name="T21" fmla="*/ 58 h 149"/>
                <a:gd name="T22" fmla="*/ 127 w 238"/>
                <a:gd name="T23" fmla="*/ 77 h 149"/>
                <a:gd name="T24" fmla="*/ 40 w 238"/>
                <a:gd name="T25" fmla="*/ 74 h 149"/>
                <a:gd name="T26" fmla="*/ 2 w 238"/>
                <a:gd name="T27" fmla="*/ 100 h 149"/>
                <a:gd name="T28" fmla="*/ 10 w 238"/>
                <a:gd name="T29" fmla="*/ 146 h 149"/>
                <a:gd name="T30" fmla="*/ 11 w 238"/>
                <a:gd name="T31" fmla="*/ 147 h 149"/>
                <a:gd name="T32" fmla="*/ 12 w 238"/>
                <a:gd name="T33" fmla="*/ 100 h 149"/>
                <a:gd name="T34" fmla="*/ 18 w 238"/>
                <a:gd name="T35" fmla="*/ 93 h 149"/>
                <a:gd name="T36" fmla="*/ 33 w 238"/>
                <a:gd name="T37" fmla="*/ 92 h 149"/>
                <a:gd name="T38" fmla="*/ 76 w 238"/>
                <a:gd name="T39" fmla="*/ 100 h 149"/>
                <a:gd name="T40" fmla="*/ 118 w 238"/>
                <a:gd name="T41" fmla="*/ 99 h 149"/>
                <a:gd name="T42" fmla="*/ 152 w 238"/>
                <a:gd name="T43" fmla="*/ 90 h 149"/>
                <a:gd name="T44" fmla="*/ 193 w 238"/>
                <a:gd name="T45" fmla="*/ 106 h 149"/>
                <a:gd name="T46" fmla="*/ 194 w 238"/>
                <a:gd name="T47" fmla="*/ 149 h 149"/>
                <a:gd name="T48" fmla="*/ 225 w 238"/>
                <a:gd name="T49" fmla="*/ 90 h 149"/>
                <a:gd name="T50" fmla="*/ 235 w 238"/>
                <a:gd name="T51" fmla="*/ 4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8" h="149">
                  <a:moveTo>
                    <a:pt x="235" y="42"/>
                  </a:moveTo>
                  <a:cubicBezTo>
                    <a:pt x="233" y="27"/>
                    <a:pt x="224" y="15"/>
                    <a:pt x="211" y="9"/>
                  </a:cubicBezTo>
                  <a:cubicBezTo>
                    <a:pt x="198" y="3"/>
                    <a:pt x="184" y="3"/>
                    <a:pt x="170" y="4"/>
                  </a:cubicBezTo>
                  <a:cubicBezTo>
                    <a:pt x="170" y="4"/>
                    <a:pt x="170" y="4"/>
                    <a:pt x="170" y="4"/>
                  </a:cubicBezTo>
                  <a:cubicBezTo>
                    <a:pt x="168" y="3"/>
                    <a:pt x="166" y="1"/>
                    <a:pt x="164" y="0"/>
                  </a:cubicBezTo>
                  <a:cubicBezTo>
                    <a:pt x="165" y="3"/>
                    <a:pt x="166" y="5"/>
                    <a:pt x="165" y="9"/>
                  </a:cubicBezTo>
                  <a:cubicBezTo>
                    <a:pt x="162" y="22"/>
                    <a:pt x="148" y="28"/>
                    <a:pt x="136" y="30"/>
                  </a:cubicBezTo>
                  <a:cubicBezTo>
                    <a:pt x="124" y="33"/>
                    <a:pt x="109" y="34"/>
                    <a:pt x="100" y="43"/>
                  </a:cubicBezTo>
                  <a:cubicBezTo>
                    <a:pt x="97" y="45"/>
                    <a:pt x="91" y="53"/>
                    <a:pt x="95" y="56"/>
                  </a:cubicBezTo>
                  <a:cubicBezTo>
                    <a:pt x="98" y="58"/>
                    <a:pt x="103" y="57"/>
                    <a:pt x="107" y="57"/>
                  </a:cubicBezTo>
                  <a:cubicBezTo>
                    <a:pt x="115" y="56"/>
                    <a:pt x="124" y="54"/>
                    <a:pt x="131" y="58"/>
                  </a:cubicBezTo>
                  <a:cubicBezTo>
                    <a:pt x="141" y="63"/>
                    <a:pt x="133" y="73"/>
                    <a:pt x="127" y="77"/>
                  </a:cubicBezTo>
                  <a:cubicBezTo>
                    <a:pt x="101" y="94"/>
                    <a:pt x="69" y="73"/>
                    <a:pt x="40" y="74"/>
                  </a:cubicBezTo>
                  <a:cubicBezTo>
                    <a:pt x="21" y="75"/>
                    <a:pt x="5" y="83"/>
                    <a:pt x="2" y="100"/>
                  </a:cubicBezTo>
                  <a:cubicBezTo>
                    <a:pt x="0" y="113"/>
                    <a:pt x="8" y="133"/>
                    <a:pt x="10" y="146"/>
                  </a:cubicBezTo>
                  <a:cubicBezTo>
                    <a:pt x="11" y="147"/>
                    <a:pt x="11" y="147"/>
                    <a:pt x="11" y="147"/>
                  </a:cubicBezTo>
                  <a:cubicBezTo>
                    <a:pt x="11" y="147"/>
                    <a:pt x="11" y="102"/>
                    <a:pt x="12" y="100"/>
                  </a:cubicBezTo>
                  <a:cubicBezTo>
                    <a:pt x="13" y="96"/>
                    <a:pt x="15" y="94"/>
                    <a:pt x="18" y="93"/>
                  </a:cubicBezTo>
                  <a:cubicBezTo>
                    <a:pt x="23" y="92"/>
                    <a:pt x="29" y="92"/>
                    <a:pt x="33" y="92"/>
                  </a:cubicBezTo>
                  <a:cubicBezTo>
                    <a:pt x="48" y="91"/>
                    <a:pt x="62" y="98"/>
                    <a:pt x="76" y="100"/>
                  </a:cubicBezTo>
                  <a:cubicBezTo>
                    <a:pt x="90" y="103"/>
                    <a:pt x="104" y="102"/>
                    <a:pt x="118" y="99"/>
                  </a:cubicBezTo>
                  <a:cubicBezTo>
                    <a:pt x="129" y="97"/>
                    <a:pt x="140" y="92"/>
                    <a:pt x="152" y="90"/>
                  </a:cubicBezTo>
                  <a:cubicBezTo>
                    <a:pt x="164" y="89"/>
                    <a:pt x="191" y="91"/>
                    <a:pt x="193" y="106"/>
                  </a:cubicBezTo>
                  <a:cubicBezTo>
                    <a:pt x="194" y="116"/>
                    <a:pt x="194" y="149"/>
                    <a:pt x="194" y="149"/>
                  </a:cubicBezTo>
                  <a:cubicBezTo>
                    <a:pt x="204" y="131"/>
                    <a:pt x="216" y="109"/>
                    <a:pt x="225" y="90"/>
                  </a:cubicBezTo>
                  <a:cubicBezTo>
                    <a:pt x="231" y="75"/>
                    <a:pt x="238" y="59"/>
                    <a:pt x="235" y="42"/>
                  </a:cubicBezTo>
                  <a:close/>
                </a:path>
              </a:pathLst>
            </a:custGeom>
            <a:solidFill>
              <a:srgbClr val="8C572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sp>
        <p:nvSpPr>
          <p:cNvPr id="6" name="文本框 5"/>
          <p:cNvSpPr txBox="1"/>
          <p:nvPr/>
        </p:nvSpPr>
        <p:spPr>
          <a:xfrm>
            <a:off x="2422525" y="1948815"/>
            <a:ext cx="2192020" cy="2351405"/>
          </a:xfrm>
          <a:prstGeom prst="rect">
            <a:avLst/>
          </a:prstGeom>
          <a:noFill/>
        </p:spPr>
        <p:txBody>
          <a:bodyPr wrap="square" rtlCol="0" anchor="t">
            <a:spAutoFit/>
          </a:bodyPr>
          <a:lstStyle/>
          <a:p>
            <a:pPr marL="285750" indent="-179705" fontAlgn="auto">
              <a:lnSpc>
                <a:spcPct val="210000"/>
              </a:lnSpc>
              <a:spcBef>
                <a:spcPts val="0"/>
              </a:spcBef>
              <a:spcAft>
                <a:spcPts val="0"/>
              </a:spcAft>
              <a:buFont typeface="Arial" panose="020B0604020202020204" pitchFamily="34" charset="0"/>
              <a:buChar char="•"/>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防雷装置检测；</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a:p>
            <a:pPr marL="285750" indent="-179705" fontAlgn="auto">
              <a:lnSpc>
                <a:spcPct val="210000"/>
              </a:lnSpc>
              <a:spcBef>
                <a:spcPts val="0"/>
              </a:spcBef>
              <a:spcAft>
                <a:spcPts val="0"/>
              </a:spcAft>
              <a:buFont typeface="Arial" panose="020B0604020202020204" pitchFamily="34" charset="0"/>
              <a:buChar char="•"/>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建筑消防设施检测；</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a:p>
            <a:pPr marL="285750" indent="-179705" fontAlgn="auto">
              <a:lnSpc>
                <a:spcPct val="210000"/>
              </a:lnSpc>
              <a:spcBef>
                <a:spcPts val="0"/>
              </a:spcBef>
              <a:spcAft>
                <a:spcPts val="0"/>
              </a:spcAft>
              <a:buFont typeface="Arial" panose="020B0604020202020204" pitchFamily="34" charset="0"/>
              <a:buChar char="•"/>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电气防火技术检测；</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a:p>
            <a:pPr marL="285750" indent="-179705" fontAlgn="auto">
              <a:lnSpc>
                <a:spcPct val="210000"/>
              </a:lnSpc>
              <a:spcBef>
                <a:spcPts val="0"/>
              </a:spcBef>
              <a:spcAft>
                <a:spcPts val="0"/>
              </a:spcAft>
              <a:buFont typeface="Arial" panose="020B0604020202020204" pitchFamily="34" charset="0"/>
              <a:buChar char="•"/>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灭火器定期检验；</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a:p>
            <a:pPr marL="285750" indent="-179705" fontAlgn="auto">
              <a:lnSpc>
                <a:spcPct val="210000"/>
              </a:lnSpc>
              <a:spcBef>
                <a:spcPts val="0"/>
              </a:spcBef>
              <a:spcAft>
                <a:spcPts val="0"/>
              </a:spcAft>
              <a:buFont typeface="Arial" panose="020B0604020202020204" pitchFamily="34" charset="0"/>
              <a:buChar char="•"/>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气瓶定期检验检测；</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sp>
        <p:nvSpPr>
          <p:cNvPr id="7" name="文本框 6"/>
          <p:cNvSpPr txBox="1"/>
          <p:nvPr/>
        </p:nvSpPr>
        <p:spPr>
          <a:xfrm>
            <a:off x="4947920" y="1948815"/>
            <a:ext cx="2893695" cy="2414905"/>
          </a:xfrm>
          <a:prstGeom prst="rect">
            <a:avLst/>
          </a:prstGeom>
          <a:noFill/>
        </p:spPr>
        <p:txBody>
          <a:bodyPr wrap="square" rtlCol="0" anchor="t">
            <a:spAutoFit/>
          </a:bodyPr>
          <a:lstStyle/>
          <a:p>
            <a:pPr marL="285750" indent="-179705" fontAlgn="auto">
              <a:lnSpc>
                <a:spcPct val="180000"/>
              </a:lnSpc>
              <a:spcBef>
                <a:spcPts val="0"/>
              </a:spcBef>
              <a:spcAft>
                <a:spcPts val="0"/>
              </a:spcAft>
              <a:buFont typeface="Arial" panose="020B0604020202020204" pitchFamily="34" charset="0"/>
              <a:buChar char="•"/>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变配电室安全用具定期检测；</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a:p>
            <a:pPr marL="285750" indent="-179705" fontAlgn="auto">
              <a:lnSpc>
                <a:spcPct val="180000"/>
              </a:lnSpc>
              <a:spcBef>
                <a:spcPts val="0"/>
              </a:spcBef>
              <a:spcAft>
                <a:spcPts val="0"/>
              </a:spcAft>
              <a:buFont typeface="Arial" panose="020B0604020202020204" pitchFamily="34" charset="0"/>
              <a:buChar char="•"/>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锅炉安全附件定期检测；</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a:p>
            <a:pPr marL="285750" indent="-179705" fontAlgn="auto">
              <a:lnSpc>
                <a:spcPct val="180000"/>
              </a:lnSpc>
              <a:spcBef>
                <a:spcPts val="0"/>
              </a:spcBef>
              <a:spcAft>
                <a:spcPts val="0"/>
              </a:spcAft>
              <a:buFont typeface="Arial" panose="020B0604020202020204" pitchFamily="34" charset="0"/>
              <a:buChar char="•"/>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钢丝绳强度检测；</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a:p>
            <a:pPr marL="285750" indent="-179705" fontAlgn="auto">
              <a:lnSpc>
                <a:spcPct val="180000"/>
              </a:lnSpc>
              <a:spcBef>
                <a:spcPts val="0"/>
              </a:spcBef>
              <a:spcAft>
                <a:spcPts val="0"/>
              </a:spcAft>
              <a:buFont typeface="Arial" panose="020B0604020202020204" pitchFamily="34" charset="0"/>
              <a:buChar char="•"/>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接地电阻检测；</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a:p>
            <a:pPr marL="285750" indent="-179705" fontAlgn="auto">
              <a:lnSpc>
                <a:spcPct val="180000"/>
              </a:lnSpc>
              <a:spcBef>
                <a:spcPts val="0"/>
              </a:spcBef>
              <a:spcAft>
                <a:spcPts val="0"/>
              </a:spcAft>
              <a:buFont typeface="Arial" panose="020B0604020202020204" pitchFamily="34" charset="0"/>
              <a:buChar char="•"/>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职业病危害因素检测；</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a:p>
            <a:pPr marL="285750" indent="-179705" fontAlgn="auto">
              <a:lnSpc>
                <a:spcPct val="180000"/>
              </a:lnSpc>
              <a:spcBef>
                <a:spcPts val="0"/>
              </a:spcBef>
              <a:spcAft>
                <a:spcPts val="0"/>
              </a:spcAft>
              <a:buFont typeface="Arial" panose="020B0604020202020204" pitchFamily="34" charset="0"/>
              <a:buChar char="•"/>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职业危害定期体检等等。</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spTree>
  </p:cSld>
  <p:clrMapOvr>
    <a:masterClrMapping/>
  </p:clrMapOvr>
  <p:transition spd="slow" advClick="0" advTm="0">
    <p:cove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圆角矩形 51"/>
          <p:cNvSpPr/>
          <p:nvPr/>
        </p:nvSpPr>
        <p:spPr>
          <a:xfrm rot="2700000">
            <a:off x="1980477" y="2048376"/>
            <a:ext cx="1046747" cy="1046747"/>
          </a:xfrm>
          <a:prstGeom prst="roundRect">
            <a:avLst>
              <a:gd name="adj" fmla="val 2240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TextBox 48"/>
          <p:cNvSpPr txBox="1"/>
          <p:nvPr/>
        </p:nvSpPr>
        <p:spPr>
          <a:xfrm>
            <a:off x="3420790" y="2191326"/>
            <a:ext cx="5050408" cy="760730"/>
          </a:xfrm>
          <a:prstGeom prst="rect">
            <a:avLst/>
          </a:prstGeom>
          <a:noFill/>
        </p:spPr>
        <p:txBody>
          <a:bodyPr wrap="square" lIns="68583" tIns="34290" rIns="68583" bIns="34290" rtlCol="0">
            <a:spAutoFit/>
          </a:bodyPr>
          <a:lstStyle/>
          <a:p>
            <a:pPr algn="ctr"/>
            <a:r>
              <a:rPr lang="zh-CN" altLang="en-US" sz="4500" b="1" dirty="0">
                <a:solidFill>
                  <a:srgbClr val="FF0000"/>
                </a:solidFill>
                <a:latin typeface="思源宋体 CN" panose="02020400000000000000" pitchFamily="18" charset="-122"/>
                <a:ea typeface="思源宋体 CN" panose="02020400000000000000" pitchFamily="18" charset="-122"/>
              </a:rPr>
              <a:t>查环境不良</a:t>
            </a:r>
            <a:endParaRPr lang="zh-CN" altLang="en-US" sz="4500" b="1" dirty="0">
              <a:solidFill>
                <a:srgbClr val="FF0000"/>
              </a:solidFill>
              <a:latin typeface="思源宋体 CN" panose="02020400000000000000" pitchFamily="18" charset="-122"/>
              <a:ea typeface="思源宋体 CN" panose="02020400000000000000" pitchFamily="18" charset="-122"/>
            </a:endParaRPr>
          </a:p>
        </p:txBody>
      </p:sp>
      <p:sp>
        <p:nvSpPr>
          <p:cNvPr id="50" name="文本框 6"/>
          <p:cNvSpPr txBox="1"/>
          <p:nvPr/>
        </p:nvSpPr>
        <p:spPr>
          <a:xfrm>
            <a:off x="1998560" y="2157985"/>
            <a:ext cx="1044575" cy="807085"/>
          </a:xfrm>
          <a:prstGeom prst="rect">
            <a:avLst/>
          </a:prstGeom>
          <a:noFill/>
        </p:spPr>
        <p:txBody>
          <a:bodyPr wrap="square" lIns="68580" tIns="34290" rIns="68580" bIns="34290" rtlCol="0">
            <a:spAutoFit/>
          </a:bodyPr>
          <a:lstStyle/>
          <a:p>
            <a:pPr algn="ctr"/>
            <a:r>
              <a:rPr lang="en-US" altLang="zh-CN" sz="4800" b="1" dirty="0">
                <a:solidFill>
                  <a:schemeClr val="bg2"/>
                </a:solidFill>
                <a:latin typeface="思源宋体 CN" panose="02020400000000000000" pitchFamily="18" charset="-122"/>
                <a:ea typeface="思源宋体 CN" panose="02020400000000000000" pitchFamily="18" charset="-122"/>
              </a:rPr>
              <a:t>04</a:t>
            </a:r>
            <a:endParaRPr lang="en-US" altLang="zh-CN" sz="4800" b="1" dirty="0">
              <a:solidFill>
                <a:schemeClr val="bg2"/>
              </a:solidFill>
              <a:latin typeface="思源宋体 CN" panose="02020400000000000000" pitchFamily="18" charset="-122"/>
              <a:ea typeface="思源宋体 CN" panose="02020400000000000000" pitchFamily="18" charset="-122"/>
            </a:endParaRPr>
          </a:p>
        </p:txBody>
      </p:sp>
      <p:cxnSp>
        <p:nvCxnSpPr>
          <p:cNvPr id="65" name="直接连接符 64"/>
          <p:cNvCxnSpPr/>
          <p:nvPr/>
        </p:nvCxnSpPr>
        <p:spPr>
          <a:xfrm flipH="1" flipV="1">
            <a:off x="2390775" y="617194"/>
            <a:ext cx="2316" cy="349933"/>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000" advClick="0" advTm="0">
        <p15:prstTrans prst="drap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2"/>
                                        </p:tgtEl>
                                        <p:attrNameLst>
                                          <p:attrName>style.visibility</p:attrName>
                                        </p:attrNameLst>
                                      </p:cBhvr>
                                      <p:to>
                                        <p:strVal val="visible"/>
                                      </p:to>
                                    </p:set>
                                    <p:anim calcmode="lin" valueType="num">
                                      <p:cBhvr>
                                        <p:cTn id="11" dur="500" fill="hold"/>
                                        <p:tgtEl>
                                          <p:spTgt spid="52"/>
                                        </p:tgtEl>
                                        <p:attrNameLst>
                                          <p:attrName>ppt_w</p:attrName>
                                        </p:attrNameLst>
                                      </p:cBhvr>
                                      <p:tavLst>
                                        <p:tav tm="0">
                                          <p:val>
                                            <p:fltVal val="0"/>
                                          </p:val>
                                        </p:tav>
                                        <p:tav tm="100000">
                                          <p:val>
                                            <p:strVal val="#ppt_w"/>
                                          </p:val>
                                        </p:tav>
                                      </p:tavLst>
                                    </p:anim>
                                    <p:anim calcmode="lin" valueType="num">
                                      <p:cBhvr>
                                        <p:cTn id="12" dur="500" fill="hold"/>
                                        <p:tgtEl>
                                          <p:spTgt spid="52"/>
                                        </p:tgtEl>
                                        <p:attrNameLst>
                                          <p:attrName>ppt_h</p:attrName>
                                        </p:attrNameLst>
                                      </p:cBhvr>
                                      <p:tavLst>
                                        <p:tav tm="0">
                                          <p:val>
                                            <p:fltVal val="0"/>
                                          </p:val>
                                        </p:tav>
                                        <p:tav tm="100000">
                                          <p:val>
                                            <p:strVal val="#ppt_h"/>
                                          </p:val>
                                        </p:tav>
                                      </p:tavLst>
                                    </p:anim>
                                    <p:animEffect transition="in" filter="fade">
                                      <p:cBhvr>
                                        <p:cTn id="13" dur="500"/>
                                        <p:tgtEl>
                                          <p:spTgt spid="52"/>
                                        </p:tgtEl>
                                      </p:cBhvr>
                                    </p:animEffect>
                                  </p:childTnLst>
                                </p:cTn>
                              </p:par>
                              <p:par>
                                <p:cTn id="14" presetID="53" presetClass="entr" presetSubtype="16" fill="hold" grpId="0" nodeType="withEffect">
                                  <p:stCondLst>
                                    <p:cond delay="300"/>
                                  </p:stCondLst>
                                  <p:childTnLst>
                                    <p:set>
                                      <p:cBhvr>
                                        <p:cTn id="15" dur="1" fill="hold">
                                          <p:stCondLst>
                                            <p:cond delay="0"/>
                                          </p:stCondLst>
                                        </p:cTn>
                                        <p:tgtEl>
                                          <p:spTgt spid="50"/>
                                        </p:tgtEl>
                                        <p:attrNameLst>
                                          <p:attrName>style.visibility</p:attrName>
                                        </p:attrNameLst>
                                      </p:cBhvr>
                                      <p:to>
                                        <p:strVal val="visible"/>
                                      </p:to>
                                    </p:set>
                                    <p:anim calcmode="lin" valueType="num">
                                      <p:cBhvr>
                                        <p:cTn id="16" dur="500" fill="hold"/>
                                        <p:tgtEl>
                                          <p:spTgt spid="50"/>
                                        </p:tgtEl>
                                        <p:attrNameLst>
                                          <p:attrName>ppt_w</p:attrName>
                                        </p:attrNameLst>
                                      </p:cBhvr>
                                      <p:tavLst>
                                        <p:tav tm="0">
                                          <p:val>
                                            <p:fltVal val="0"/>
                                          </p:val>
                                        </p:tav>
                                        <p:tav tm="100000">
                                          <p:val>
                                            <p:strVal val="#ppt_w"/>
                                          </p:val>
                                        </p:tav>
                                      </p:tavLst>
                                    </p:anim>
                                    <p:anim calcmode="lin" valueType="num">
                                      <p:cBhvr>
                                        <p:cTn id="17" dur="500" fill="hold"/>
                                        <p:tgtEl>
                                          <p:spTgt spid="50"/>
                                        </p:tgtEl>
                                        <p:attrNameLst>
                                          <p:attrName>ppt_h</p:attrName>
                                        </p:attrNameLst>
                                      </p:cBhvr>
                                      <p:tavLst>
                                        <p:tav tm="0">
                                          <p:val>
                                            <p:fltVal val="0"/>
                                          </p:val>
                                        </p:tav>
                                        <p:tav tm="100000">
                                          <p:val>
                                            <p:strVal val="#ppt_h"/>
                                          </p:val>
                                        </p:tav>
                                      </p:tavLst>
                                    </p:anim>
                                    <p:animEffect transition="in" filter="fade">
                                      <p:cBhvr>
                                        <p:cTn id="18" dur="500"/>
                                        <p:tgtEl>
                                          <p:spTgt spid="50"/>
                                        </p:tgtEl>
                                      </p:cBhvr>
                                    </p:animEffect>
                                  </p:childTnLst>
                                </p:cTn>
                              </p:par>
                            </p:childTnLst>
                          </p:cTn>
                        </p:par>
                        <p:par>
                          <p:cTn id="19" fill="hold">
                            <p:stCondLst>
                              <p:cond delay="1000"/>
                            </p:stCondLst>
                            <p:childTnLst>
                              <p:par>
                                <p:cTn id="20" presetID="22" presetClass="entr" presetSubtype="8" fill="hold" grpId="0" nodeType="afterEffect">
                                  <p:stCondLst>
                                    <p:cond delay="0"/>
                                  </p:stCondLst>
                                  <p:iterate type="lt">
                                    <p:tmPct val="30000"/>
                                  </p:iterate>
                                  <p:childTnLst>
                                    <p:set>
                                      <p:cBhvr>
                                        <p:cTn id="21" dur="1" fill="hold">
                                          <p:stCondLst>
                                            <p:cond delay="0"/>
                                          </p:stCondLst>
                                        </p:cTn>
                                        <p:tgtEl>
                                          <p:spTgt spid="32"/>
                                        </p:tgtEl>
                                        <p:attrNameLst>
                                          <p:attrName>style.visibility</p:attrName>
                                        </p:attrNameLst>
                                      </p:cBhvr>
                                      <p:to>
                                        <p:strVal val="visible"/>
                                      </p:to>
                                    </p:set>
                                    <p:animEffect transition="in" filter="wipe(left)">
                                      <p:cBhvr>
                                        <p:cTn id="22" dur="200"/>
                                        <p:tgtEl>
                                          <p:spTgt spid="32"/>
                                        </p:tgtEl>
                                      </p:cBhvr>
                                    </p:animEffect>
                                  </p:childTnLst>
                                </p:cTn>
                              </p:par>
                              <p:par>
                                <p:cTn id="23" presetID="36" presetClass="emph" presetSubtype="0" fill="hold" grpId="1" nodeType="withEffect">
                                  <p:stCondLst>
                                    <p:cond delay="0"/>
                                  </p:stCondLst>
                                  <p:iterate type="lt">
                                    <p:tmPct val="30000"/>
                                  </p:iterate>
                                  <p:childTnLst>
                                    <p:animScale>
                                      <p:cBhvr>
                                        <p:cTn id="24" dur="50" autoRev="1" fill="hold">
                                          <p:stCondLst>
                                            <p:cond delay="0"/>
                                          </p:stCondLst>
                                        </p:cTn>
                                        <p:tgtEl>
                                          <p:spTgt spid="32"/>
                                        </p:tgtEl>
                                      </p:cBhvr>
                                      <p:to x="80000" y="100000"/>
                                    </p:animScale>
                                    <p:anim by="(#ppt_w*0.10)" calcmode="lin" valueType="num">
                                      <p:cBhvr>
                                        <p:cTn id="25" dur="50" autoRev="1" fill="hold">
                                          <p:stCondLst>
                                            <p:cond delay="0"/>
                                          </p:stCondLst>
                                        </p:cTn>
                                        <p:tgtEl>
                                          <p:spTgt spid="32"/>
                                        </p:tgtEl>
                                        <p:attrNameLst>
                                          <p:attrName>ppt_x</p:attrName>
                                        </p:attrNameLst>
                                      </p:cBhvr>
                                    </p:anim>
                                    <p:anim by="(-#ppt_w*0.10)" calcmode="lin" valueType="num">
                                      <p:cBhvr>
                                        <p:cTn id="26" dur="50" autoRev="1" fill="hold">
                                          <p:stCondLst>
                                            <p:cond delay="0"/>
                                          </p:stCondLst>
                                        </p:cTn>
                                        <p:tgtEl>
                                          <p:spTgt spid="32"/>
                                        </p:tgtEl>
                                        <p:attrNameLst>
                                          <p:attrName>ppt_y</p:attrName>
                                        </p:attrNameLst>
                                      </p:cBhvr>
                                    </p:anim>
                                    <p:animRot by="-480000">
                                      <p:cBhvr>
                                        <p:cTn id="27" dur="50" autoRev="1" fill="hold">
                                          <p:stCondLst>
                                            <p:cond delay="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bldLvl="0" animBg="1"/>
      <p:bldP spid="32" grpId="0"/>
      <p:bldP spid="32" grpId="1"/>
      <p:bldP spid="50"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44245" y="133985"/>
            <a:ext cx="4035425" cy="398780"/>
          </a:xfrm>
          <a:prstGeom prst="rect">
            <a:avLst/>
          </a:prstGeom>
          <a:noFill/>
        </p:spPr>
        <p:txBody>
          <a:bodyPr wrap="square" rtlCol="0" anchor="t">
            <a:spAutoFit/>
          </a:bodyPr>
          <a:lstStyle/>
          <a:p>
            <a:r>
              <a:rPr lang="zh-CN" altLang="en-US" sz="2000" b="1" dirty="0">
                <a:solidFill>
                  <a:srgbClr val="FF0000"/>
                </a:solidFill>
                <a:latin typeface="思源宋体 CN" panose="02020400000000000000" pitchFamily="18" charset="-122"/>
                <a:ea typeface="思源宋体 CN" panose="02020400000000000000" pitchFamily="18" charset="-122"/>
              </a:rPr>
              <a:t>查环境不良</a:t>
            </a:r>
            <a:endParaRPr lang="zh-CN" altLang="en-US" sz="2000" b="1" dirty="0">
              <a:solidFill>
                <a:srgbClr val="FF0000"/>
              </a:solidFill>
              <a:latin typeface="思源宋体 CN" panose="02020400000000000000" pitchFamily="18" charset="-122"/>
              <a:ea typeface="思源宋体 CN" panose="02020400000000000000" pitchFamily="18" charset="-122"/>
            </a:endParaRPr>
          </a:p>
        </p:txBody>
      </p:sp>
      <p:sp>
        <p:nvSpPr>
          <p:cNvPr id="3" name="文本框 2"/>
          <p:cNvSpPr txBox="1"/>
          <p:nvPr/>
        </p:nvSpPr>
        <p:spPr>
          <a:xfrm>
            <a:off x="663575" y="875665"/>
            <a:ext cx="2540000" cy="368300"/>
          </a:xfrm>
          <a:prstGeom prst="rect">
            <a:avLst/>
          </a:prstGeom>
          <a:noFill/>
        </p:spPr>
        <p:txBody>
          <a:bodyPr wrap="square" rtlCol="0" anchor="t">
            <a:spAutoFit/>
          </a:bodyPr>
          <a:lstStyle/>
          <a:p>
            <a:r>
              <a:rPr lang="zh-CN" altLang="en-US" sz="1800" b="1" dirty="0">
                <a:solidFill>
                  <a:schemeClr val="tx1">
                    <a:lumMod val="75000"/>
                    <a:lumOff val="25000"/>
                  </a:schemeClr>
                </a:solidFill>
                <a:latin typeface="思源宋体 CN" panose="02020400000000000000" pitchFamily="18" charset="-122"/>
                <a:ea typeface="思源宋体 CN" panose="02020400000000000000" pitchFamily="18" charset="-122"/>
              </a:rPr>
              <a:t>1.厂区入口处</a:t>
            </a:r>
            <a:endParaRPr lang="zh-CN" altLang="en-US" sz="1800" b="1"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pic>
        <p:nvPicPr>
          <p:cNvPr id="6" name="Picture 2"/>
          <p:cNvPicPr>
            <a:picLocks noChangeAspect="1" noChangeArrowheads="1"/>
          </p:cNvPicPr>
          <p:nvPr/>
        </p:nvPicPr>
        <p:blipFill>
          <a:blip r:embed="rId1"/>
          <a:srcRect/>
          <a:stretch>
            <a:fillRect/>
          </a:stretch>
        </p:blipFill>
        <p:spPr bwMode="auto">
          <a:xfrm>
            <a:off x="3987165" y="1661160"/>
            <a:ext cx="4574540" cy="2973070"/>
          </a:xfrm>
          <a:prstGeom prst="rect">
            <a:avLst/>
          </a:prstGeom>
          <a:noFill/>
          <a:ln w="9525">
            <a:noFill/>
            <a:miter lim="800000"/>
            <a:headEnd/>
            <a:tailEnd/>
          </a:ln>
          <a:effectLst/>
        </p:spPr>
      </p:pic>
      <p:sp>
        <p:nvSpPr>
          <p:cNvPr id="4" name="文本框 3"/>
          <p:cNvSpPr txBox="1"/>
          <p:nvPr/>
        </p:nvSpPr>
        <p:spPr>
          <a:xfrm>
            <a:off x="1253490" y="1983105"/>
            <a:ext cx="2321560" cy="1814830"/>
          </a:xfrm>
          <a:prstGeom prst="rect">
            <a:avLst/>
          </a:prstGeom>
          <a:noFill/>
        </p:spPr>
        <p:txBody>
          <a:bodyPr wrap="square" rtlCol="0" anchor="t">
            <a:spAutoFit/>
          </a:bodyPr>
          <a:lstStyle/>
          <a:p>
            <a:pPr marL="342900" indent="-342900">
              <a:lnSpc>
                <a:spcPct val="200000"/>
              </a:lnSpc>
              <a:buFont typeface="+mj-ea"/>
              <a:buAutoNum type="circleNumDbPlain"/>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入厂须知牌</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a:p>
            <a:pPr marL="342900" indent="-342900">
              <a:lnSpc>
                <a:spcPct val="200000"/>
              </a:lnSpc>
              <a:buFont typeface="+mj-ea"/>
              <a:buAutoNum type="circleNumDbPlain"/>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道路交通标志牌</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a:p>
            <a:pPr marL="342900" indent="-342900">
              <a:lnSpc>
                <a:spcPct val="200000"/>
              </a:lnSpc>
              <a:buFont typeface="+mj-ea"/>
              <a:buAutoNum type="circleNumDbPlain"/>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安全警示标志牌</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a:p>
            <a:pPr marL="342900" indent="-342900">
              <a:lnSpc>
                <a:spcPct val="200000"/>
              </a:lnSpc>
              <a:buFont typeface="+mj-ea"/>
              <a:buAutoNum type="circleNumDbPlain"/>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厂区平面布置示意图</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spTree>
  </p:cSld>
  <p:clrMapOvr>
    <a:masterClrMapping/>
  </p:clrMapOvr>
  <p:transition spd="slow" advClick="0" advTm="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44245" y="133985"/>
            <a:ext cx="4035425" cy="398780"/>
          </a:xfrm>
          <a:prstGeom prst="rect">
            <a:avLst/>
          </a:prstGeom>
          <a:noFill/>
        </p:spPr>
        <p:txBody>
          <a:bodyPr wrap="square" rtlCol="0" anchor="t">
            <a:spAutoFit/>
          </a:bodyPr>
          <a:lstStyle/>
          <a:p>
            <a:r>
              <a:rPr lang="zh-CN" altLang="en-US" sz="2000" b="1" dirty="0">
                <a:solidFill>
                  <a:srgbClr val="FF0000"/>
                </a:solidFill>
                <a:latin typeface="思源宋体 CN" panose="02020400000000000000" pitchFamily="18" charset="-122"/>
                <a:ea typeface="思源宋体 CN" panose="02020400000000000000" pitchFamily="18" charset="-122"/>
              </a:rPr>
              <a:t>查环境不良</a:t>
            </a:r>
            <a:endParaRPr lang="zh-CN" altLang="en-US" sz="2000" b="1" dirty="0">
              <a:solidFill>
                <a:srgbClr val="FF0000"/>
              </a:solidFill>
              <a:latin typeface="思源宋体 CN" panose="02020400000000000000" pitchFamily="18" charset="-122"/>
              <a:ea typeface="思源宋体 CN" panose="02020400000000000000" pitchFamily="18" charset="-122"/>
            </a:endParaRPr>
          </a:p>
        </p:txBody>
      </p:sp>
      <p:sp>
        <p:nvSpPr>
          <p:cNvPr id="3" name="文本框 2"/>
          <p:cNvSpPr txBox="1"/>
          <p:nvPr/>
        </p:nvSpPr>
        <p:spPr>
          <a:xfrm>
            <a:off x="663575" y="875665"/>
            <a:ext cx="2540000" cy="368300"/>
          </a:xfrm>
          <a:prstGeom prst="rect">
            <a:avLst/>
          </a:prstGeom>
          <a:noFill/>
        </p:spPr>
        <p:txBody>
          <a:bodyPr wrap="square" rtlCol="0" anchor="t">
            <a:spAutoFit/>
          </a:bodyPr>
          <a:lstStyle/>
          <a:p>
            <a:r>
              <a:rPr lang="zh-CN" altLang="en-US" sz="1800" b="1" dirty="0">
                <a:solidFill>
                  <a:schemeClr val="tx1">
                    <a:lumMod val="75000"/>
                    <a:lumOff val="25000"/>
                  </a:schemeClr>
                </a:solidFill>
                <a:latin typeface="思源宋体 CN" panose="02020400000000000000" pitchFamily="18" charset="-122"/>
                <a:ea typeface="思源宋体 CN" panose="02020400000000000000" pitchFamily="18" charset="-122"/>
              </a:rPr>
              <a:t>2.厂区通道</a:t>
            </a:r>
            <a:endParaRPr lang="zh-CN" altLang="en-US" sz="1800" b="1"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sp>
        <p:nvSpPr>
          <p:cNvPr id="4" name="文本框 3"/>
          <p:cNvSpPr txBox="1"/>
          <p:nvPr/>
        </p:nvSpPr>
        <p:spPr>
          <a:xfrm>
            <a:off x="806450" y="1269365"/>
            <a:ext cx="4482465" cy="3322955"/>
          </a:xfrm>
          <a:prstGeom prst="rect">
            <a:avLst/>
          </a:prstGeom>
          <a:noFill/>
        </p:spPr>
        <p:txBody>
          <a:bodyPr wrap="square" rtlCol="0" anchor="t">
            <a:spAutoFit/>
          </a:bodyPr>
          <a:lstStyle/>
          <a:p>
            <a:pPr marL="342900" indent="-342900">
              <a:lnSpc>
                <a:spcPct val="150000"/>
              </a:lnSpc>
              <a:buFont typeface="+mj-ea"/>
              <a:buAutoNum type="circleNumDbPlain"/>
            </a:pPr>
            <a:r>
              <a:rPr lang="zh-CN" altLang="en-US" sz="1400" b="1" dirty="0">
                <a:solidFill>
                  <a:srgbClr val="C00000"/>
                </a:solidFill>
                <a:latin typeface="思源宋体 CN" panose="02020400000000000000" pitchFamily="18" charset="-122"/>
                <a:ea typeface="思源宋体 CN" panose="02020400000000000000" pitchFamily="18" charset="-122"/>
              </a:rPr>
              <a:t>厂区干道要求</a:t>
            </a: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：车辆</a:t>
            </a:r>
            <a:r>
              <a:rPr lang="zh-CN" altLang="en-US" sz="1400" b="1" dirty="0">
                <a:solidFill>
                  <a:srgbClr val="C00000"/>
                </a:solidFill>
                <a:latin typeface="思源宋体 CN" panose="02020400000000000000" pitchFamily="18" charset="-122"/>
                <a:ea typeface="思源宋体 CN" panose="02020400000000000000" pitchFamily="18" charset="-122"/>
              </a:rPr>
              <a:t>双向行驶</a:t>
            </a: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的干道宽度</a:t>
            </a:r>
            <a:r>
              <a:rPr lang="zh-CN" altLang="en-US" sz="1400" b="1" dirty="0">
                <a:solidFill>
                  <a:srgbClr val="C00000"/>
                </a:solidFill>
                <a:latin typeface="思源宋体 CN" panose="02020400000000000000" pitchFamily="18" charset="-122"/>
                <a:ea typeface="思源宋体 CN" panose="02020400000000000000" pitchFamily="18" charset="-122"/>
              </a:rPr>
              <a:t>不小于5m</a:t>
            </a: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，有</a:t>
            </a:r>
            <a:r>
              <a:rPr lang="zh-CN" altLang="en-US" sz="1400" b="1" dirty="0">
                <a:solidFill>
                  <a:srgbClr val="C00000"/>
                </a:solidFill>
                <a:latin typeface="思源宋体 CN" panose="02020400000000000000" pitchFamily="18" charset="-122"/>
                <a:ea typeface="思源宋体 CN" panose="02020400000000000000" pitchFamily="18" charset="-122"/>
              </a:rPr>
              <a:t>单向行驶</a:t>
            </a: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标志的主干道宽度</a:t>
            </a:r>
            <a:r>
              <a:rPr lang="zh-CN" altLang="en-US" sz="1400" b="1" dirty="0">
                <a:solidFill>
                  <a:srgbClr val="C00000"/>
                </a:solidFill>
                <a:latin typeface="思源宋体 CN" panose="02020400000000000000" pitchFamily="18" charset="-122"/>
                <a:ea typeface="思源宋体 CN" panose="02020400000000000000" pitchFamily="18" charset="-122"/>
              </a:rPr>
              <a:t>不小于3m</a:t>
            </a: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。厂区内危险地段需设置限</a:t>
            </a:r>
            <a:r>
              <a:rPr lang="zh-CN" altLang="en-US" sz="1400" b="1" dirty="0">
                <a:solidFill>
                  <a:srgbClr val="C00000"/>
                </a:solidFill>
                <a:latin typeface="思源宋体 CN" panose="02020400000000000000" pitchFamily="18" charset="-122"/>
                <a:ea typeface="思源宋体 CN" panose="02020400000000000000" pitchFamily="18" charset="-122"/>
              </a:rPr>
              <a:t>速限高牌、指示牌和警示牌</a:t>
            </a: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a:p>
            <a:pPr marL="342900" indent="-342900">
              <a:lnSpc>
                <a:spcPct val="150000"/>
              </a:lnSpc>
              <a:buFont typeface="+mj-ea"/>
              <a:buAutoNum type="circleNumDbPlain"/>
            </a:pPr>
            <a:r>
              <a:rPr lang="zh-CN" altLang="en-US" sz="1400" b="1" dirty="0">
                <a:solidFill>
                  <a:srgbClr val="C00000"/>
                </a:solidFill>
                <a:latin typeface="思源宋体 CN" panose="02020400000000000000" pitchFamily="18" charset="-122"/>
                <a:ea typeface="思源宋体 CN" panose="02020400000000000000" pitchFamily="18" charset="-122"/>
              </a:rPr>
              <a:t>车间安全通道要求</a:t>
            </a: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：通行汽车的宽度大于3m，通行电瓶车的宽度大于</a:t>
            </a:r>
            <a:r>
              <a:rPr lang="zh-CN" altLang="en-US" sz="1400" b="1" dirty="0">
                <a:solidFill>
                  <a:srgbClr val="C00000"/>
                </a:solidFill>
                <a:latin typeface="思源宋体 CN" panose="02020400000000000000" pitchFamily="18" charset="-122"/>
                <a:ea typeface="思源宋体 CN" panose="02020400000000000000" pitchFamily="18" charset="-122"/>
              </a:rPr>
              <a:t>1.8m</a:t>
            </a: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，通行手推车、三轮车的宽度大于</a:t>
            </a:r>
            <a:r>
              <a:rPr lang="zh-CN" altLang="en-US" sz="1400" b="1" dirty="0">
                <a:solidFill>
                  <a:srgbClr val="C00000"/>
                </a:solidFill>
                <a:latin typeface="思源宋体 CN" panose="02020400000000000000" pitchFamily="18" charset="-122"/>
                <a:ea typeface="思源宋体 CN" panose="02020400000000000000" pitchFamily="18" charset="-122"/>
              </a:rPr>
              <a:t>1.5m</a:t>
            </a: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，一般人行通道大于</a:t>
            </a:r>
            <a:r>
              <a:rPr lang="zh-CN" altLang="en-US" sz="1400" b="1" dirty="0">
                <a:solidFill>
                  <a:srgbClr val="C00000"/>
                </a:solidFill>
                <a:latin typeface="思源宋体 CN" panose="02020400000000000000" pitchFamily="18" charset="-122"/>
                <a:ea typeface="思源宋体 CN" panose="02020400000000000000" pitchFamily="18" charset="-122"/>
              </a:rPr>
              <a:t>1m</a:t>
            </a: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a:p>
            <a:pPr marL="342900" indent="-342900">
              <a:lnSpc>
                <a:spcPct val="150000"/>
              </a:lnSpc>
              <a:buFont typeface="+mj-ea"/>
              <a:buAutoNum type="circleNumDbPlain"/>
            </a:pPr>
            <a:r>
              <a:rPr lang="zh-CN" altLang="en-US" sz="1400" b="1" dirty="0">
                <a:solidFill>
                  <a:srgbClr val="C00000"/>
                </a:solidFill>
                <a:latin typeface="思源宋体 CN" panose="02020400000000000000" pitchFamily="18" charset="-122"/>
                <a:ea typeface="思源宋体 CN" panose="02020400000000000000" pitchFamily="18" charset="-122"/>
              </a:rPr>
              <a:t>通道的一般要求</a:t>
            </a: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：车间通道应</a:t>
            </a:r>
            <a:r>
              <a:rPr lang="zh-CN" altLang="en-US" sz="1400" b="1" dirty="0">
                <a:solidFill>
                  <a:srgbClr val="C00000"/>
                </a:solidFill>
                <a:latin typeface="思源宋体 CN" panose="02020400000000000000" pitchFamily="18" charset="-122"/>
                <a:ea typeface="思源宋体 CN" panose="02020400000000000000" pitchFamily="18" charset="-122"/>
              </a:rPr>
              <a:t>划线标记</a:t>
            </a: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，路面应平整，废油、废水、废物等应及时清理干净。</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a:p>
            <a:pPr marL="342900" indent="-342900">
              <a:lnSpc>
                <a:spcPct val="150000"/>
              </a:lnSpc>
              <a:buFont typeface="+mj-ea"/>
              <a:buAutoNum type="circleNumDbPlain"/>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为生产而设的深&gt;0.2m、宽&gt;0.1m的坑、壕、池应有可靠的</a:t>
            </a:r>
            <a:r>
              <a:rPr lang="zh-CN" altLang="en-US" sz="1400" b="1" dirty="0">
                <a:solidFill>
                  <a:srgbClr val="C00000"/>
                </a:solidFill>
                <a:latin typeface="思源宋体 CN" panose="02020400000000000000" pitchFamily="18" charset="-122"/>
                <a:ea typeface="思源宋体 CN" panose="02020400000000000000" pitchFamily="18" charset="-122"/>
              </a:rPr>
              <a:t>防护栏或盖板</a:t>
            </a: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a:t>
            </a:r>
            <a:r>
              <a:rPr lang="zh-CN" altLang="en-US" sz="1400" b="1" dirty="0">
                <a:solidFill>
                  <a:srgbClr val="C00000"/>
                </a:solidFill>
                <a:latin typeface="思源宋体 CN" panose="02020400000000000000" pitchFamily="18" charset="-122"/>
                <a:ea typeface="思源宋体 CN" panose="02020400000000000000" pitchFamily="18" charset="-122"/>
              </a:rPr>
              <a:t>夜间应有照明</a:t>
            </a: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pic>
        <p:nvPicPr>
          <p:cNvPr id="5" name="Picture 6" descr="c:\users\lzl.lzl-think\appdata\roaming\360se6\User Data\temp\t01773334bdccc38a73.jpg"/>
          <p:cNvPicPr>
            <a:picLocks noChangeAspect="1" noChangeArrowheads="1"/>
          </p:cNvPicPr>
          <p:nvPr/>
        </p:nvPicPr>
        <p:blipFill>
          <a:blip r:embed="rId1" cstate="print"/>
          <a:srcRect/>
          <a:stretch>
            <a:fillRect/>
          </a:stretch>
        </p:blipFill>
        <p:spPr bwMode="auto">
          <a:xfrm>
            <a:off x="5575300" y="1786890"/>
            <a:ext cx="3225800" cy="2419350"/>
          </a:xfrm>
          <a:prstGeom prst="rect">
            <a:avLst/>
          </a:prstGeom>
          <a:noFill/>
        </p:spPr>
      </p:pic>
      <p:sp>
        <p:nvSpPr>
          <p:cNvPr id="7" name="矩形 6"/>
          <p:cNvSpPr/>
          <p:nvPr/>
        </p:nvSpPr>
        <p:spPr>
          <a:xfrm>
            <a:off x="5436235" y="1645920"/>
            <a:ext cx="3510280" cy="2692400"/>
          </a:xfrm>
          <a:prstGeom prst="rect">
            <a:avLst/>
          </a:prstGeom>
          <a:noFill/>
          <a:ln w="12700">
            <a:solidFill>
              <a:schemeClr val="bg1">
                <a:lumMod val="75000"/>
              </a:schemeClr>
            </a:solidFill>
            <a:prstDash val="lgDashDot"/>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advClick="0" advTm="0">
    <p:cove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44245" y="133985"/>
            <a:ext cx="4035425" cy="398780"/>
          </a:xfrm>
          <a:prstGeom prst="rect">
            <a:avLst/>
          </a:prstGeom>
          <a:noFill/>
        </p:spPr>
        <p:txBody>
          <a:bodyPr wrap="square" rtlCol="0" anchor="t">
            <a:spAutoFit/>
          </a:bodyPr>
          <a:lstStyle/>
          <a:p>
            <a:r>
              <a:rPr lang="zh-CN" altLang="en-US" sz="2000" b="1" dirty="0">
                <a:solidFill>
                  <a:srgbClr val="FF0000"/>
                </a:solidFill>
                <a:latin typeface="思源宋体 CN" panose="02020400000000000000" pitchFamily="18" charset="-122"/>
                <a:ea typeface="思源宋体 CN" panose="02020400000000000000" pitchFamily="18" charset="-122"/>
              </a:rPr>
              <a:t>查环境不良</a:t>
            </a:r>
            <a:endParaRPr lang="zh-CN" altLang="en-US" sz="2000" b="1" dirty="0">
              <a:solidFill>
                <a:srgbClr val="FF0000"/>
              </a:solidFill>
              <a:latin typeface="思源宋体 CN" panose="02020400000000000000" pitchFamily="18" charset="-122"/>
              <a:ea typeface="思源宋体 CN" panose="02020400000000000000" pitchFamily="18" charset="-122"/>
            </a:endParaRPr>
          </a:p>
        </p:txBody>
      </p:sp>
      <p:sp>
        <p:nvSpPr>
          <p:cNvPr id="3" name="文本框 2"/>
          <p:cNvSpPr txBox="1"/>
          <p:nvPr/>
        </p:nvSpPr>
        <p:spPr>
          <a:xfrm>
            <a:off x="663575" y="875665"/>
            <a:ext cx="2540000" cy="368300"/>
          </a:xfrm>
          <a:prstGeom prst="rect">
            <a:avLst/>
          </a:prstGeom>
          <a:noFill/>
        </p:spPr>
        <p:txBody>
          <a:bodyPr wrap="square" rtlCol="0" anchor="t">
            <a:spAutoFit/>
          </a:bodyPr>
          <a:lstStyle/>
          <a:p>
            <a:r>
              <a:rPr lang="zh-CN" altLang="en-US" sz="1800" b="1" dirty="0">
                <a:solidFill>
                  <a:schemeClr val="tx1">
                    <a:lumMod val="75000"/>
                    <a:lumOff val="25000"/>
                  </a:schemeClr>
                </a:solidFill>
                <a:latin typeface="思源宋体 CN" panose="02020400000000000000" pitchFamily="18" charset="-122"/>
                <a:ea typeface="思源宋体 CN" panose="02020400000000000000" pitchFamily="18" charset="-122"/>
              </a:rPr>
              <a:t>3.设备布局</a:t>
            </a:r>
            <a:endParaRPr lang="zh-CN" altLang="en-US" sz="1800" b="1"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sp>
        <p:nvSpPr>
          <p:cNvPr id="4" name="文本框 3"/>
          <p:cNvSpPr txBox="1"/>
          <p:nvPr/>
        </p:nvSpPr>
        <p:spPr>
          <a:xfrm>
            <a:off x="807085" y="1431290"/>
            <a:ext cx="4172585" cy="2676525"/>
          </a:xfrm>
          <a:prstGeom prst="rect">
            <a:avLst/>
          </a:prstGeom>
          <a:noFill/>
        </p:spPr>
        <p:txBody>
          <a:bodyPr wrap="square" rtlCol="0" anchor="t">
            <a:spAutoFit/>
          </a:bodyPr>
          <a:lstStyle/>
          <a:p>
            <a:pPr marL="342900" indent="-342900">
              <a:lnSpc>
                <a:spcPct val="150000"/>
              </a:lnSpc>
              <a:buFont typeface="+mj-ea"/>
              <a:buAutoNum type="circleNumDbPlain"/>
            </a:pPr>
            <a:r>
              <a:rPr lang="zh-CN" altLang="en-US" sz="1400" b="1" dirty="0">
                <a:solidFill>
                  <a:srgbClr val="C00000"/>
                </a:solidFill>
                <a:latin typeface="思源宋体 CN" panose="02020400000000000000" pitchFamily="18" charset="-122"/>
                <a:ea typeface="思源宋体 CN" panose="02020400000000000000" pitchFamily="18" charset="-122"/>
              </a:rPr>
              <a:t>设备间距</a:t>
            </a: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：大型设备（最大外形尺寸&gt;12m）间距&gt;2m，中型设备（尺寸6～12m）≥1m，小型设备（尺寸&lt;6m）≥0.7m。若大小设备同时存在，间距应按大的尺寸要求计算。</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a:p>
            <a:pPr marL="342900" indent="-342900">
              <a:lnSpc>
                <a:spcPct val="150000"/>
              </a:lnSpc>
              <a:buFont typeface="+mj-ea"/>
              <a:buAutoNum type="circleNumDbPlain"/>
            </a:pPr>
            <a:r>
              <a:rPr lang="zh-CN" altLang="en-US" sz="1400" b="1" dirty="0">
                <a:solidFill>
                  <a:srgbClr val="C00000"/>
                </a:solidFill>
                <a:latin typeface="思源宋体 CN" panose="02020400000000000000" pitchFamily="18" charset="-122"/>
                <a:ea typeface="思源宋体 CN" panose="02020400000000000000" pitchFamily="18" charset="-122"/>
              </a:rPr>
              <a:t>设备与墙、柱距离</a:t>
            </a: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：大型设备&gt;0.9m，中型设备≥0.8m，小型设备≥0.7m。</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a:p>
            <a:pPr marL="342900" indent="-342900">
              <a:lnSpc>
                <a:spcPct val="150000"/>
              </a:lnSpc>
              <a:buFont typeface="+mj-ea"/>
              <a:buAutoNum type="circleNumDbPlain"/>
            </a:pPr>
            <a:r>
              <a:rPr lang="zh-CN" altLang="en-US" sz="1400" b="1" dirty="0">
                <a:solidFill>
                  <a:srgbClr val="C00000"/>
                </a:solidFill>
                <a:latin typeface="思源宋体 CN" panose="02020400000000000000" pitchFamily="18" charset="-122"/>
                <a:ea typeface="思源宋体 CN" panose="02020400000000000000" pitchFamily="18" charset="-122"/>
              </a:rPr>
              <a:t>高于2m的运输线应有防护罩（网）</a:t>
            </a: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，网格大小应能防止所输送物件坠落地面。</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pic>
        <p:nvPicPr>
          <p:cNvPr id="5" name="Picture 2" descr="c:\users\lzl.lzl-think\appdata\roaming\360se6\User Data\temp\t019110954f4baf8693.jpg"/>
          <p:cNvPicPr>
            <a:picLocks noChangeAspect="1" noChangeArrowheads="1"/>
          </p:cNvPicPr>
          <p:nvPr/>
        </p:nvPicPr>
        <p:blipFill>
          <a:blip r:embed="rId1" cstate="print"/>
          <a:srcRect/>
          <a:stretch>
            <a:fillRect/>
          </a:stretch>
        </p:blipFill>
        <p:spPr bwMode="auto">
          <a:xfrm>
            <a:off x="5193349" y="1810688"/>
            <a:ext cx="3536826" cy="2154413"/>
          </a:xfrm>
          <a:prstGeom prst="rect">
            <a:avLst/>
          </a:prstGeom>
          <a:noFill/>
        </p:spPr>
      </p:pic>
      <p:sp>
        <p:nvSpPr>
          <p:cNvPr id="7" name="矩形 6"/>
          <p:cNvSpPr/>
          <p:nvPr/>
        </p:nvSpPr>
        <p:spPr>
          <a:xfrm>
            <a:off x="5064760" y="1684020"/>
            <a:ext cx="3794760" cy="2423795"/>
          </a:xfrm>
          <a:prstGeom prst="rect">
            <a:avLst/>
          </a:prstGeom>
          <a:noFill/>
          <a:ln w="12700">
            <a:solidFill>
              <a:schemeClr val="bg1">
                <a:lumMod val="75000"/>
              </a:schemeClr>
            </a:solidFill>
            <a:prstDash val="lgDashDot"/>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advClick="0" advTm="0">
    <p:cove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44245" y="133985"/>
            <a:ext cx="4035425" cy="398780"/>
          </a:xfrm>
          <a:prstGeom prst="rect">
            <a:avLst/>
          </a:prstGeom>
          <a:noFill/>
        </p:spPr>
        <p:txBody>
          <a:bodyPr wrap="square" rtlCol="0" anchor="t">
            <a:spAutoFit/>
          </a:bodyPr>
          <a:lstStyle/>
          <a:p>
            <a:r>
              <a:rPr lang="zh-CN" altLang="en-US" sz="2000" b="1" dirty="0">
                <a:solidFill>
                  <a:srgbClr val="FF0000"/>
                </a:solidFill>
                <a:latin typeface="思源宋体 CN" panose="02020400000000000000" pitchFamily="18" charset="-122"/>
                <a:ea typeface="思源宋体 CN" panose="02020400000000000000" pitchFamily="18" charset="-122"/>
              </a:rPr>
              <a:t>查环境不良</a:t>
            </a:r>
            <a:endParaRPr lang="zh-CN" altLang="en-US" sz="2000" b="1" dirty="0">
              <a:solidFill>
                <a:srgbClr val="FF0000"/>
              </a:solidFill>
              <a:latin typeface="思源宋体 CN" panose="02020400000000000000" pitchFamily="18" charset="-122"/>
              <a:ea typeface="思源宋体 CN" panose="02020400000000000000" pitchFamily="18" charset="-122"/>
            </a:endParaRPr>
          </a:p>
        </p:txBody>
      </p:sp>
      <p:sp>
        <p:nvSpPr>
          <p:cNvPr id="3" name="文本框 2"/>
          <p:cNvSpPr txBox="1"/>
          <p:nvPr/>
        </p:nvSpPr>
        <p:spPr>
          <a:xfrm>
            <a:off x="663575" y="875665"/>
            <a:ext cx="2540000" cy="368300"/>
          </a:xfrm>
          <a:prstGeom prst="rect">
            <a:avLst/>
          </a:prstGeom>
          <a:noFill/>
        </p:spPr>
        <p:txBody>
          <a:bodyPr wrap="square" rtlCol="0" anchor="t">
            <a:spAutoFit/>
          </a:bodyPr>
          <a:lstStyle/>
          <a:p>
            <a:r>
              <a:rPr lang="zh-CN" altLang="en-US" sz="1800" b="1" dirty="0">
                <a:solidFill>
                  <a:schemeClr val="tx1">
                    <a:lumMod val="75000"/>
                    <a:lumOff val="25000"/>
                  </a:schemeClr>
                </a:solidFill>
                <a:latin typeface="思源宋体 CN" panose="02020400000000000000" pitchFamily="18" charset="-122"/>
                <a:ea typeface="思源宋体 CN" panose="02020400000000000000" pitchFamily="18" charset="-122"/>
              </a:rPr>
              <a:t>4.物料堆放</a:t>
            </a:r>
            <a:endParaRPr lang="zh-CN" altLang="en-US" sz="1800" b="1"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sp>
        <p:nvSpPr>
          <p:cNvPr id="4" name="文本框 3"/>
          <p:cNvSpPr txBox="1"/>
          <p:nvPr/>
        </p:nvSpPr>
        <p:spPr>
          <a:xfrm>
            <a:off x="807085" y="1359535"/>
            <a:ext cx="4572000" cy="3446145"/>
          </a:xfrm>
          <a:prstGeom prst="rect">
            <a:avLst/>
          </a:prstGeom>
          <a:noFill/>
        </p:spPr>
        <p:txBody>
          <a:bodyPr wrap="square" rtlCol="0" anchor="t">
            <a:spAutoFit/>
          </a:bodyPr>
          <a:lstStyle/>
          <a:p>
            <a:pPr marL="342900" indent="-342900">
              <a:lnSpc>
                <a:spcPct val="130000"/>
              </a:lnSpc>
              <a:spcBef>
                <a:spcPts val="0"/>
              </a:spcBef>
              <a:spcAft>
                <a:spcPts val="0"/>
              </a:spcAft>
              <a:buFont typeface="+mj-ea"/>
              <a:buAutoNum type="circleNumDbPlain"/>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生产场所</a:t>
            </a:r>
            <a:r>
              <a:rPr lang="zh-CN" altLang="en-US" sz="1400" b="1" dirty="0">
                <a:solidFill>
                  <a:srgbClr val="C00000"/>
                </a:solidFill>
                <a:latin typeface="思源宋体 CN" panose="02020400000000000000" pitchFamily="18" charset="-122"/>
                <a:ea typeface="思源宋体 CN" panose="02020400000000000000" pitchFamily="18" charset="-122"/>
              </a:rPr>
              <a:t>应划分</a:t>
            </a: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毛坯区，成品、半成品区，工位器具区，废物垃圾区。原材料、半成品、成品摆放整齐，有固定措施，</a:t>
            </a:r>
            <a:r>
              <a:rPr lang="zh-CN" altLang="en-US" sz="1400" b="1" dirty="0">
                <a:solidFill>
                  <a:srgbClr val="C00000"/>
                </a:solidFill>
                <a:latin typeface="思源宋体 CN" panose="02020400000000000000" pitchFamily="18" charset="-122"/>
                <a:ea typeface="思源宋体 CN" panose="02020400000000000000" pitchFamily="18" charset="-122"/>
              </a:rPr>
              <a:t>平衡可靠</a:t>
            </a: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a:p>
            <a:pPr marL="342900" indent="-342900">
              <a:lnSpc>
                <a:spcPct val="130000"/>
              </a:lnSpc>
              <a:spcBef>
                <a:spcPts val="0"/>
              </a:spcBef>
              <a:spcAft>
                <a:spcPts val="0"/>
              </a:spcAft>
              <a:buFont typeface="+mj-ea"/>
              <a:buAutoNum type="circleNumDbPlain"/>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生产场所的工具、模具、夹具应放在指定的部位，安全稳妥，</a:t>
            </a:r>
            <a:r>
              <a:rPr lang="zh-CN" altLang="en-US" sz="1400" b="1" dirty="0">
                <a:solidFill>
                  <a:srgbClr val="C00000"/>
                </a:solidFill>
                <a:latin typeface="思源宋体 CN" panose="02020400000000000000" pitchFamily="18" charset="-122"/>
                <a:ea typeface="思源宋体 CN" panose="02020400000000000000" pitchFamily="18" charset="-122"/>
              </a:rPr>
              <a:t>防止坠落和倒塌伤人</a:t>
            </a: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a:p>
            <a:pPr marL="342900" indent="-342900">
              <a:lnSpc>
                <a:spcPct val="130000"/>
              </a:lnSpc>
              <a:spcBef>
                <a:spcPts val="0"/>
              </a:spcBef>
              <a:spcAft>
                <a:spcPts val="0"/>
              </a:spcAft>
              <a:buFont typeface="+mj-ea"/>
              <a:buAutoNum type="circleNumDbPlain"/>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产品、原料应</a:t>
            </a:r>
            <a:r>
              <a:rPr lang="zh-CN" altLang="en-US" sz="1400" b="1" dirty="0">
                <a:solidFill>
                  <a:srgbClr val="C00000"/>
                </a:solidFill>
                <a:latin typeface="思源宋体 CN" panose="02020400000000000000" pitchFamily="18" charset="-122"/>
                <a:ea typeface="思源宋体 CN" panose="02020400000000000000" pitchFamily="18" charset="-122"/>
              </a:rPr>
              <a:t>限量存放</a:t>
            </a: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，白班存放量不超过每班加工量的1.5倍，夜班存放量不超过每班加工量的2.5倍，免费安全精品资料+微anquan2023；但大件不得超过当班定额。</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a:p>
            <a:pPr marL="342900" indent="-342900">
              <a:lnSpc>
                <a:spcPct val="130000"/>
              </a:lnSpc>
              <a:spcBef>
                <a:spcPts val="0"/>
              </a:spcBef>
              <a:spcAft>
                <a:spcPts val="0"/>
              </a:spcAft>
              <a:buFont typeface="+mj-ea"/>
              <a:buAutoNum type="circleNumDbPlain"/>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工件、物料摆放</a:t>
            </a:r>
            <a:r>
              <a:rPr lang="zh-CN" altLang="en-US" sz="1400" b="1" dirty="0">
                <a:solidFill>
                  <a:srgbClr val="C00000"/>
                </a:solidFill>
                <a:latin typeface="思源宋体 CN" panose="02020400000000000000" pitchFamily="18" charset="-122"/>
                <a:ea typeface="思源宋体 CN" panose="02020400000000000000" pitchFamily="18" charset="-122"/>
              </a:rPr>
              <a:t>不得超高</a:t>
            </a: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，在</a:t>
            </a:r>
            <a:r>
              <a:rPr lang="zh-CN" altLang="en-US" sz="1400" b="1" dirty="0">
                <a:solidFill>
                  <a:srgbClr val="C00000"/>
                </a:solidFill>
                <a:latin typeface="思源宋体 CN" panose="02020400000000000000" pitchFamily="18" charset="-122"/>
                <a:ea typeface="思源宋体 CN" panose="02020400000000000000" pitchFamily="18" charset="-122"/>
              </a:rPr>
              <a:t>垛底与垛高之比为1：2的前提下，垛高不超出2m</a:t>
            </a: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，砂箱堆垛不超过3.5m。堆垛的支撑稳妥。</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pic>
        <p:nvPicPr>
          <p:cNvPr id="48130" name="Picture 2" descr="c:\users\lzl\appdata\roaming\360se6\User Data\temp\t01fb7d5068231730d9.jpg"/>
          <p:cNvPicPr>
            <a:picLocks noChangeAspect="1" noChangeArrowheads="1"/>
          </p:cNvPicPr>
          <p:nvPr/>
        </p:nvPicPr>
        <p:blipFill>
          <a:blip r:embed="rId1"/>
          <a:srcRect/>
          <a:stretch>
            <a:fillRect/>
          </a:stretch>
        </p:blipFill>
        <p:spPr bwMode="auto">
          <a:xfrm>
            <a:off x="5472430" y="1724025"/>
            <a:ext cx="3407410" cy="2555875"/>
          </a:xfrm>
          <a:prstGeom prst="rect">
            <a:avLst/>
          </a:prstGeom>
          <a:noFill/>
        </p:spPr>
      </p:pic>
      <p:sp>
        <p:nvSpPr>
          <p:cNvPr id="7" name="矩形 6"/>
          <p:cNvSpPr/>
          <p:nvPr/>
        </p:nvSpPr>
        <p:spPr>
          <a:xfrm>
            <a:off x="5379085" y="1598295"/>
            <a:ext cx="3604895" cy="2806700"/>
          </a:xfrm>
          <a:prstGeom prst="rect">
            <a:avLst/>
          </a:prstGeom>
          <a:noFill/>
          <a:ln w="12700">
            <a:solidFill>
              <a:schemeClr val="bg1">
                <a:lumMod val="75000"/>
              </a:schemeClr>
            </a:solidFill>
            <a:prstDash val="lgDashDot"/>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advClick="0" advTm="0">
    <p:cove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55600" y="2436495"/>
            <a:ext cx="8357235" cy="2216150"/>
          </a:xfrm>
          <a:prstGeom prst="rect">
            <a:avLst/>
          </a:prstGeom>
          <a:noFill/>
          <a:ln w="12700">
            <a:solidFill>
              <a:schemeClr val="bg1">
                <a:lumMod val="75000"/>
              </a:schemeClr>
            </a:solidFill>
            <a:prstDash val="lgDashDot"/>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944245" y="133985"/>
            <a:ext cx="4035425" cy="398780"/>
          </a:xfrm>
          <a:prstGeom prst="rect">
            <a:avLst/>
          </a:prstGeom>
          <a:noFill/>
        </p:spPr>
        <p:txBody>
          <a:bodyPr wrap="square" rtlCol="0" anchor="t">
            <a:spAutoFit/>
          </a:bodyPr>
          <a:lstStyle/>
          <a:p>
            <a:r>
              <a:rPr lang="zh-CN" altLang="en-US" sz="2000" b="1" dirty="0">
                <a:solidFill>
                  <a:srgbClr val="FF0000"/>
                </a:solidFill>
                <a:latin typeface="思源宋体 CN" panose="02020400000000000000" pitchFamily="18" charset="-122"/>
                <a:ea typeface="思源宋体 CN" panose="02020400000000000000" pitchFamily="18" charset="-122"/>
              </a:rPr>
              <a:t>查环境不良</a:t>
            </a:r>
            <a:endParaRPr lang="zh-CN" altLang="en-US" sz="2000" b="1" dirty="0">
              <a:solidFill>
                <a:srgbClr val="FF0000"/>
              </a:solidFill>
              <a:latin typeface="思源宋体 CN" panose="02020400000000000000" pitchFamily="18" charset="-122"/>
              <a:ea typeface="思源宋体 CN" panose="02020400000000000000" pitchFamily="18" charset="-122"/>
            </a:endParaRPr>
          </a:p>
        </p:txBody>
      </p:sp>
      <p:sp>
        <p:nvSpPr>
          <p:cNvPr id="3" name="文本框 2"/>
          <p:cNvSpPr txBox="1"/>
          <p:nvPr/>
        </p:nvSpPr>
        <p:spPr>
          <a:xfrm>
            <a:off x="663575" y="875665"/>
            <a:ext cx="2540000" cy="368300"/>
          </a:xfrm>
          <a:prstGeom prst="rect">
            <a:avLst/>
          </a:prstGeom>
          <a:noFill/>
        </p:spPr>
        <p:txBody>
          <a:bodyPr wrap="square" rtlCol="0" anchor="t">
            <a:spAutoFit/>
          </a:bodyPr>
          <a:lstStyle/>
          <a:p>
            <a:r>
              <a:rPr lang="zh-CN" altLang="en-US" sz="1800" b="1" dirty="0">
                <a:solidFill>
                  <a:schemeClr val="tx1">
                    <a:lumMod val="75000"/>
                    <a:lumOff val="25000"/>
                  </a:schemeClr>
                </a:solidFill>
                <a:latin typeface="思源宋体 CN" panose="02020400000000000000" pitchFamily="18" charset="-122"/>
                <a:ea typeface="思源宋体 CN" panose="02020400000000000000" pitchFamily="18" charset="-122"/>
              </a:rPr>
              <a:t>5.安全出口</a:t>
            </a:r>
            <a:endParaRPr lang="zh-CN" altLang="en-US" sz="1800" b="1"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sp>
        <p:nvSpPr>
          <p:cNvPr id="4" name="文本框 3"/>
          <p:cNvSpPr txBox="1"/>
          <p:nvPr/>
        </p:nvSpPr>
        <p:spPr>
          <a:xfrm>
            <a:off x="807085" y="1359535"/>
            <a:ext cx="7609840" cy="700576"/>
          </a:xfrm>
          <a:prstGeom prst="rect">
            <a:avLst/>
          </a:prstGeom>
          <a:noFill/>
        </p:spPr>
        <p:txBody>
          <a:bodyPr wrap="square" rtlCol="0" anchor="t">
            <a:spAutoFit/>
          </a:bodyPr>
          <a:lstStyle/>
          <a:p>
            <a:pPr indent="0">
              <a:lnSpc>
                <a:spcPct val="150000"/>
              </a:lnSpc>
              <a:spcBef>
                <a:spcPts val="0"/>
              </a:spcBef>
              <a:spcAft>
                <a:spcPts val="0"/>
              </a:spcAft>
              <a:buFont typeface="+mj-ea"/>
              <a:buNone/>
            </a:pP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安全出口处不得设置</a:t>
            </a:r>
            <a:r>
              <a:rPr lang="zh-CN" altLang="en-US" sz="1400" b="1" dirty="0">
                <a:solidFill>
                  <a:srgbClr val="C00000"/>
                </a:solidFill>
                <a:latin typeface="思源宋体 CN" panose="02020400000000000000" pitchFamily="18" charset="-122"/>
                <a:ea typeface="思源宋体 CN" panose="02020400000000000000" pitchFamily="18" charset="-122"/>
              </a:rPr>
              <a:t>门槛</a:t>
            </a: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a:t>
            </a:r>
            <a:r>
              <a:rPr lang="zh-CN" altLang="en-US" sz="1400" b="1" dirty="0">
                <a:solidFill>
                  <a:srgbClr val="C00000"/>
                </a:solidFill>
                <a:latin typeface="思源宋体 CN" panose="02020400000000000000" pitchFamily="18" charset="-122"/>
                <a:ea typeface="思源宋体 CN" panose="02020400000000000000" pitchFamily="18" charset="-122"/>
              </a:rPr>
              <a:t>台阶</a:t>
            </a: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、疏散门应向</a:t>
            </a:r>
            <a:r>
              <a:rPr lang="zh-CN" altLang="en-US" sz="1400" b="1" dirty="0">
                <a:solidFill>
                  <a:srgbClr val="C00000"/>
                </a:solidFill>
                <a:latin typeface="思源宋体 CN" panose="02020400000000000000" pitchFamily="18" charset="-122"/>
                <a:ea typeface="思源宋体 CN" panose="02020400000000000000" pitchFamily="18" charset="-122"/>
              </a:rPr>
              <a:t>疏散方向开启</a:t>
            </a: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，不得采用</a:t>
            </a:r>
            <a:r>
              <a:rPr lang="zh-CN" altLang="en-US" sz="1400" b="1" dirty="0">
                <a:solidFill>
                  <a:srgbClr val="C00000"/>
                </a:solidFill>
                <a:latin typeface="思源宋体 CN" panose="02020400000000000000" pitchFamily="18" charset="-122"/>
                <a:ea typeface="思源宋体 CN" panose="02020400000000000000" pitchFamily="18" charset="-122"/>
              </a:rPr>
              <a:t>卷帘门</a:t>
            </a: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a:t>
            </a:r>
            <a:r>
              <a:rPr lang="zh-CN" altLang="en-US" sz="1400" b="1" dirty="0">
                <a:solidFill>
                  <a:srgbClr val="C00000"/>
                </a:solidFill>
                <a:latin typeface="思源宋体 CN" panose="02020400000000000000" pitchFamily="18" charset="-122"/>
                <a:ea typeface="思源宋体 CN" panose="02020400000000000000" pitchFamily="18" charset="-122"/>
              </a:rPr>
              <a:t>转门</a:t>
            </a: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a:t>
            </a:r>
            <a:r>
              <a:rPr lang="zh-CN" altLang="en-US" sz="1400" b="1" dirty="0">
                <a:solidFill>
                  <a:srgbClr val="C00000"/>
                </a:solidFill>
                <a:latin typeface="思源宋体 CN" panose="02020400000000000000" pitchFamily="18" charset="-122"/>
                <a:ea typeface="思源宋体 CN" panose="02020400000000000000" pitchFamily="18" charset="-122"/>
              </a:rPr>
              <a:t>吊门</a:t>
            </a: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和</a:t>
            </a:r>
            <a:r>
              <a:rPr lang="zh-CN" altLang="en-US" sz="1400" b="1" dirty="0">
                <a:solidFill>
                  <a:srgbClr val="C00000"/>
                </a:solidFill>
                <a:latin typeface="思源宋体 CN" panose="02020400000000000000" pitchFamily="18" charset="-122"/>
                <a:ea typeface="思源宋体 CN" panose="02020400000000000000" pitchFamily="18" charset="-122"/>
              </a:rPr>
              <a:t>侧拉门</a:t>
            </a: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a:t>
            </a:r>
            <a:r>
              <a:rPr lang="zh-CN" altLang="en-US" sz="1400" b="1" dirty="0">
                <a:solidFill>
                  <a:srgbClr val="C00000"/>
                </a:solidFill>
                <a:latin typeface="思源宋体 CN" panose="02020400000000000000" pitchFamily="18" charset="-122"/>
                <a:ea typeface="思源宋体 CN" panose="02020400000000000000" pitchFamily="18" charset="-122"/>
              </a:rPr>
              <a:t>门口不得设置门帘</a:t>
            </a: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a:t>
            </a:r>
            <a:r>
              <a:rPr lang="zh-CN" altLang="en-US" sz="1400" b="1" dirty="0">
                <a:solidFill>
                  <a:srgbClr val="C00000"/>
                </a:solidFill>
                <a:latin typeface="思源宋体 CN" panose="02020400000000000000" pitchFamily="18" charset="-122"/>
                <a:ea typeface="思源宋体 CN" panose="02020400000000000000" pitchFamily="18" charset="-122"/>
              </a:rPr>
              <a:t>屏风</a:t>
            </a:r>
            <a:r>
              <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rPr>
              <a:t>等影响疏散的遮挡物。</a:t>
            </a:r>
            <a:endParaRPr lang="zh-CN" altLang="en-US" sz="1400" dirty="0">
              <a:solidFill>
                <a:schemeClr val="tx1">
                  <a:lumMod val="75000"/>
                  <a:lumOff val="25000"/>
                </a:schemeClr>
              </a:solidFill>
              <a:latin typeface="思源宋体 CN" panose="02020400000000000000" pitchFamily="18" charset="-122"/>
              <a:ea typeface="思源宋体 CN" panose="02020400000000000000" pitchFamily="18" charset="-122"/>
            </a:endParaRPr>
          </a:p>
        </p:txBody>
      </p:sp>
      <p:grpSp>
        <p:nvGrpSpPr>
          <p:cNvPr id="6" name="组合 5"/>
          <p:cNvGrpSpPr/>
          <p:nvPr/>
        </p:nvGrpSpPr>
        <p:grpSpPr>
          <a:xfrm>
            <a:off x="521970" y="2559685"/>
            <a:ext cx="8018780" cy="1857375"/>
            <a:chOff x="626" y="3702"/>
            <a:chExt cx="14565" cy="3374"/>
          </a:xfrm>
        </p:grpSpPr>
        <p:pic>
          <p:nvPicPr>
            <p:cNvPr id="5" name="Picture 2"/>
            <p:cNvPicPr>
              <a:picLocks noChangeAspect="1" noChangeArrowheads="1"/>
            </p:cNvPicPr>
            <p:nvPr/>
          </p:nvPicPr>
          <p:blipFill>
            <a:blip r:embed="rId1" cstate="print"/>
            <a:srcRect r="7692"/>
            <a:stretch>
              <a:fillRect/>
            </a:stretch>
          </p:blipFill>
          <p:spPr bwMode="auto">
            <a:xfrm>
              <a:off x="5741" y="3702"/>
              <a:ext cx="4909" cy="3375"/>
            </a:xfrm>
            <a:prstGeom prst="rect">
              <a:avLst/>
            </a:prstGeom>
            <a:noFill/>
            <a:ln w="9525">
              <a:noFill/>
              <a:miter lim="800000"/>
              <a:headEnd/>
              <a:tailEnd/>
            </a:ln>
            <a:effectLst/>
          </p:spPr>
        </p:pic>
        <p:pic>
          <p:nvPicPr>
            <p:cNvPr id="55300" name="Picture 4" descr="c:\users\lzl\appdata\roaming\360se6\User Data\temp\t016a77186f726acc52.jpg"/>
            <p:cNvPicPr>
              <a:picLocks noChangeAspect="1" noChangeArrowheads="1"/>
            </p:cNvPicPr>
            <p:nvPr/>
          </p:nvPicPr>
          <p:blipFill>
            <a:blip r:embed="rId2"/>
            <a:srcRect/>
            <a:stretch>
              <a:fillRect/>
            </a:stretch>
          </p:blipFill>
          <p:spPr bwMode="auto">
            <a:xfrm>
              <a:off x="626" y="3702"/>
              <a:ext cx="4838" cy="3375"/>
            </a:xfrm>
            <a:prstGeom prst="rect">
              <a:avLst/>
            </a:prstGeom>
            <a:noFill/>
          </p:spPr>
        </p:pic>
        <p:pic>
          <p:nvPicPr>
            <p:cNvPr id="55298" name="Picture 2" descr="c:\users\lzl\appdata\roaming\360se6\User Data\temp\t01b14549ad3fe33e4d.jpg"/>
            <p:cNvPicPr>
              <a:picLocks noChangeAspect="1" noChangeArrowheads="1"/>
            </p:cNvPicPr>
            <p:nvPr/>
          </p:nvPicPr>
          <p:blipFill>
            <a:blip r:embed="rId3"/>
            <a:srcRect/>
            <a:stretch>
              <a:fillRect/>
            </a:stretch>
          </p:blipFill>
          <p:spPr bwMode="auto">
            <a:xfrm>
              <a:off x="10885" y="3702"/>
              <a:ext cx="4306" cy="3375"/>
            </a:xfrm>
            <a:prstGeom prst="rect">
              <a:avLst/>
            </a:prstGeom>
            <a:noFill/>
          </p:spPr>
        </p:pic>
      </p:grpSp>
    </p:spTree>
  </p:cSld>
  <p:clrMapOvr>
    <a:masterClrMapping/>
  </p:clrMapOvr>
  <p:transition spd="slow" advClick="0" advTm="0">
    <p:cove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3"/>
          <p:cNvSpPr txBox="1">
            <a:spLocks noChangeArrowheads="1"/>
          </p:cNvSpPr>
          <p:nvPr/>
        </p:nvSpPr>
        <p:spPr>
          <a:xfrm>
            <a:off x="2573020" y="1528027"/>
            <a:ext cx="3997960" cy="104267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dist"/>
            <a:r>
              <a:rPr lang="zh-CN" altLang="en-US" sz="6000" b="1" dirty="0">
                <a:solidFill>
                  <a:srgbClr val="FF0000"/>
                </a:solidFill>
                <a:latin typeface="思源宋体 CN" panose="02020400000000000000" pitchFamily="18" charset="-122"/>
                <a:ea typeface="思源宋体 CN" panose="02020400000000000000" pitchFamily="18" charset="-122"/>
              </a:rPr>
              <a:t>谢谢大家</a:t>
            </a:r>
            <a:r>
              <a:rPr lang="en-US" altLang="zh-CN" sz="6000" b="1" dirty="0">
                <a:solidFill>
                  <a:srgbClr val="FF0000"/>
                </a:solidFill>
                <a:latin typeface="思源宋体 CN" panose="02020400000000000000" pitchFamily="18" charset="-122"/>
                <a:ea typeface="思源宋体 CN" panose="02020400000000000000" pitchFamily="18" charset="-122"/>
              </a:rPr>
              <a:t>!</a:t>
            </a:r>
            <a:endParaRPr lang="en-US" altLang="zh-CN" sz="6000" b="1" dirty="0">
              <a:solidFill>
                <a:srgbClr val="FF0000"/>
              </a:solidFill>
              <a:latin typeface="思源宋体 CN" panose="02020400000000000000" pitchFamily="18" charset="-122"/>
              <a:ea typeface="思源宋体 CN" panose="02020400000000000000" pitchFamily="18" charset="-122"/>
            </a:endParaRPr>
          </a:p>
        </p:txBody>
      </p:sp>
    </p:spTree>
  </p:cSld>
  <p:clrMapOvr>
    <a:masterClrMapping/>
  </p:clrMapOvr>
  <mc:AlternateContent xmlns:mc="http://schemas.openxmlformats.org/markup-compatibility/2006">
    <mc:Choice xmlns:p14="http://schemas.microsoft.com/office/powerpoint/2010/main" Requires="p14">
      <p:transition spd="slow" p14:dur="900" advClick="0" advTm="0">
        <p14:flythrough dir="out" hasBounce="1"/>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5"/>
                                        </p:tgtEl>
                                        <p:attrNameLst>
                                          <p:attrName>ppt_y</p:attrName>
                                        </p:attrNameLst>
                                      </p:cBhvr>
                                      <p:tavLst>
                                        <p:tav tm="0">
                                          <p:val>
                                            <p:strVal val="#ppt_y"/>
                                          </p:val>
                                        </p:tav>
                                        <p:tav tm="100000">
                                          <p:val>
                                            <p:strVal val="#ppt_y"/>
                                          </p:val>
                                        </p:tav>
                                      </p:tavLst>
                                    </p:anim>
                                    <p:anim calcmode="lin" valueType="num">
                                      <p:cBhvr>
                                        <p:cTn id="9"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1"/>
          <p:cNvSpPr>
            <a:spLocks noChangeArrowheads="1"/>
          </p:cNvSpPr>
          <p:nvPr/>
        </p:nvSpPr>
        <p:spPr bwMode="auto">
          <a:xfrm>
            <a:off x="755576" y="825290"/>
            <a:ext cx="6959674" cy="3342903"/>
          </a:xfrm>
          <a:prstGeom prst="rect">
            <a:avLst/>
          </a:prstGeom>
          <a:noFill/>
          <a:ln w="9525">
            <a:noFill/>
            <a:miter lim="800000"/>
          </a:ln>
          <a:effectLst>
            <a:prstShdw prst="shdw17" dist="17961" dir="2700000">
              <a:schemeClr val="accent1">
                <a:gamma/>
                <a:shade val="60000"/>
                <a:invGamma/>
              </a:schemeClr>
            </a:prstShdw>
          </a:effectLst>
        </p:spPr>
        <p:txBody>
          <a:bodyPr wrap="square" anchor="ctr">
            <a:spAutoFit/>
          </a:bodyPr>
          <a:lstStyle/>
          <a:p>
            <a:pPr indent="228600" defTabSz="685800" eaLnBrk="0" fontAlgn="base" hangingPunct="0">
              <a:lnSpc>
                <a:spcPct val="150000"/>
              </a:lnSpc>
              <a:spcBef>
                <a:spcPct val="0"/>
              </a:spcBef>
              <a:spcAft>
                <a:spcPct val="0"/>
              </a:spcAft>
              <a:defRPr/>
            </a:pPr>
            <a:r>
              <a:rPr lang="zh-CN" altLang="en-US" sz="3600" b="1" dirty="0">
                <a:solidFill>
                  <a:srgbClr val="C00000"/>
                </a:solidFill>
                <a:latin typeface="微软雅黑" panose="020B0503020204020204" pitchFamily="34" charset="-122"/>
                <a:ea typeface="微软雅黑" panose="020B0503020204020204" pitchFamily="34" charset="-122"/>
                <a:cs typeface="宋体" panose="02010600030101010101" pitchFamily="2" charset="-122"/>
              </a:rPr>
              <a:t>事故隐患内容：</a:t>
            </a:r>
            <a:endParaRPr lang="zh-CN" altLang="en-US" sz="3600" b="1" dirty="0">
              <a:solidFill>
                <a:srgbClr val="C00000"/>
              </a:solidFill>
              <a:latin typeface="微软雅黑" panose="020B0503020204020204" pitchFamily="34" charset="-122"/>
              <a:ea typeface="微软雅黑" panose="020B0503020204020204" pitchFamily="34" charset="-122"/>
              <a:cs typeface="宋体" panose="02010600030101010101" pitchFamily="2" charset="-122"/>
            </a:endParaRPr>
          </a:p>
          <a:p>
            <a:pPr indent="228600" defTabSz="685800" eaLnBrk="0" fontAlgn="base" hangingPunct="0">
              <a:lnSpc>
                <a:spcPct val="150000"/>
              </a:lnSpc>
              <a:spcBef>
                <a:spcPct val="0"/>
              </a:spcBef>
              <a:spcAft>
                <a:spcPct val="0"/>
              </a:spcAft>
              <a:defRPr/>
            </a:pPr>
            <a:r>
              <a:rPr lang="zh-CN" altLang="en-US" sz="2700" dirty="0">
                <a:solidFill>
                  <a:srgbClr val="323E32"/>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700" dirty="0">
                <a:solidFill>
                  <a:srgbClr val="323E32"/>
                </a:solidFill>
                <a:latin typeface="微软雅黑" panose="020B0503020204020204" pitchFamily="34" charset="-122"/>
                <a:ea typeface="微软雅黑" panose="020B0503020204020204" pitchFamily="34" charset="-122"/>
                <a:cs typeface="Times New Roman" panose="02020603050405020304" pitchFamily="18" charset="0"/>
              </a:rPr>
              <a:t>2</a:t>
            </a:r>
            <a:r>
              <a:rPr lang="zh-CN" altLang="en-US" sz="2700" dirty="0">
                <a:solidFill>
                  <a:srgbClr val="323E32"/>
                </a:solidFill>
                <a:latin typeface="微软雅黑" panose="020B0503020204020204" pitchFamily="34" charset="-122"/>
                <a:ea typeface="微软雅黑" panose="020B0503020204020204" pitchFamily="34" charset="-122"/>
                <a:cs typeface="Times New Roman" panose="02020603050405020304" pitchFamily="18" charset="0"/>
              </a:rPr>
              <a:t>）法律法规、标准规范及相关制度未作明确规定，但企业危害识别过程中识别出作业场所、设备设施、人的行为及安全管理等方面存在的缺陷。</a:t>
            </a:r>
            <a:r>
              <a:rPr lang="zh-CN" altLang="en-US" sz="2700" dirty="0">
                <a:solidFill>
                  <a:prstClr val="black"/>
                </a:solidFill>
                <a:latin typeface="微软雅黑" panose="020B0503020204020204" pitchFamily="34" charset="-122"/>
                <a:ea typeface="微软雅黑" panose="020B0503020204020204" pitchFamily="34" charset="-122"/>
              </a:rPr>
              <a:t> </a:t>
            </a:r>
            <a:endParaRPr lang="zh-CN" altLang="en-US" sz="2700" dirty="0">
              <a:solidFill>
                <a:prstClr val="black"/>
              </a:solidFill>
              <a:latin typeface="微软雅黑" panose="020B0503020204020204" pitchFamily="34" charset="-122"/>
              <a:ea typeface="微软雅黑" panose="020B0503020204020204" pitchFamily="34" charset="-122"/>
            </a:endParaRPr>
          </a:p>
        </p:txBody>
      </p:sp>
    </p:spTree>
  </p:cSld>
  <p:clrMapOvr>
    <a:masterClrMapping/>
  </p:clrMapOvr>
  <p:transition spd="slow" advTm="12000">
    <p:split orient="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bwMode="auto">
          <a:xfrm>
            <a:off x="1403648" y="627534"/>
            <a:ext cx="6120680" cy="685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lstStyle/>
          <a:p>
            <a:pPr eaLnBrk="1" hangingPunct="1"/>
            <a:r>
              <a:rPr lang="zh-CN" altLang="en-US" sz="4050" b="1" dirty="0"/>
              <a:t>为什么要隐患排查</a:t>
            </a:r>
            <a:endParaRPr lang="zh-CN" altLang="en-US" sz="4050" b="1" dirty="0"/>
          </a:p>
        </p:txBody>
      </p:sp>
      <p:pic>
        <p:nvPicPr>
          <p:cNvPr id="24579" name="Picture 2" descr="c:\users\administrator\appdata\roaming\360se6\User Data\temp\4090725_151101155315_2.jpg"/>
          <p:cNvPicPr>
            <a:picLocks noChangeAspect="1" noChangeArrowheads="1"/>
          </p:cNvPicPr>
          <p:nvPr/>
        </p:nvPicPr>
        <p:blipFill>
          <a:blip r:embed="rId1">
            <a:extLst>
              <a:ext uri="{28A0092B-C50C-407E-A947-70E740481C1C}">
                <a14:useLocalDpi xmlns:a14="http://schemas.microsoft.com/office/drawing/2010/main" val="0"/>
              </a:ext>
            </a:extLst>
          </a:blip>
          <a:srcRect l="8627" t="19531" r="6320" b="40627"/>
          <a:stretch>
            <a:fillRect/>
          </a:stretch>
        </p:blipFill>
        <p:spPr bwMode="auto">
          <a:xfrm>
            <a:off x="2628900" y="1885951"/>
            <a:ext cx="4000500" cy="2327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2000">
    <p:split orient="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标题 1"/>
          <p:cNvSpPr>
            <a:spLocks noGrp="1" noChangeArrowheads="1"/>
          </p:cNvSpPr>
          <p:nvPr>
            <p:ph type="title" idx="4294967295"/>
          </p:nvPr>
        </p:nvSpPr>
        <p:spPr bwMode="auto">
          <a:xfrm>
            <a:off x="2000250" y="2427734"/>
            <a:ext cx="5143500" cy="4000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lstStyle/>
          <a:p>
            <a:pPr eaLnBrk="1" hangingPunct="1"/>
            <a:r>
              <a:rPr lang="zh-CN" altLang="en-US" b="1" dirty="0"/>
              <a:t>对隐患视而不见</a:t>
            </a:r>
            <a:r>
              <a:rPr lang="en-US" altLang="zh-CN" b="1" dirty="0"/>
              <a:t>——</a:t>
            </a:r>
            <a:r>
              <a:rPr lang="zh-CN" altLang="en-US" b="1" dirty="0">
                <a:solidFill>
                  <a:srgbClr val="A50021"/>
                </a:solidFill>
              </a:rPr>
              <a:t>坐等事故发生</a:t>
            </a:r>
            <a:r>
              <a:rPr lang="zh-CN" altLang="en-US" dirty="0">
                <a:solidFill>
                  <a:srgbClr val="A50021"/>
                </a:solidFill>
              </a:rPr>
              <a:t>！</a:t>
            </a:r>
            <a:endParaRPr lang="zh-CN" altLang="en-US" dirty="0">
              <a:solidFill>
                <a:srgbClr val="A50021"/>
              </a:solidFill>
            </a:endParaRPr>
          </a:p>
        </p:txBody>
      </p:sp>
      <p:pic>
        <p:nvPicPr>
          <p:cNvPr id="25603" name="Picture 3" descr="251612766084[1]"/>
          <p:cNvPicPr>
            <a:picLocks noGrp="1" noChangeAspect="1" noChangeArrowheads="1"/>
          </p:cNvPicPr>
          <p:nvPr>
            <p:ph idx="4294967295"/>
          </p:nvPr>
        </p:nvPicPr>
        <p:blipFill>
          <a:blip r:embed="rId1">
            <a:extLst>
              <a:ext uri="{28A0092B-C50C-407E-A947-70E740481C1C}">
                <a14:useLocalDpi xmlns:a14="http://schemas.microsoft.com/office/drawing/2010/main" val="0"/>
              </a:ext>
            </a:extLst>
          </a:blip>
          <a:srcRect l="4167" t="24251" r="2499" b="19359"/>
          <a:stretch>
            <a:fillRect/>
          </a:stretch>
        </p:blipFill>
        <p:spPr bwMode="auto">
          <a:xfrm>
            <a:off x="1400175" y="114300"/>
            <a:ext cx="6343650" cy="2057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2" descr="c:\users\administrator\appdata\roaming\360se6\User Data\temp\3Dxiaoren.jpg"/>
          <p:cNvPicPr>
            <a:picLocks noChangeAspect="1" noChangeArrowheads="1"/>
          </p:cNvPicPr>
          <p:nvPr/>
        </p:nvPicPr>
        <p:blipFill>
          <a:blip r:embed="rId2">
            <a:extLst>
              <a:ext uri="{28A0092B-C50C-407E-A947-70E740481C1C}">
                <a14:useLocalDpi xmlns:a14="http://schemas.microsoft.com/office/drawing/2010/main" val="0"/>
              </a:ext>
            </a:extLst>
          </a:blip>
          <a:srcRect l="4164" t="12260" r="2603" b="14178"/>
          <a:stretch>
            <a:fillRect/>
          </a:stretch>
        </p:blipFill>
        <p:spPr bwMode="auto">
          <a:xfrm>
            <a:off x="1501379" y="2971800"/>
            <a:ext cx="64008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2000">
    <p:split orient="vert"/>
  </p:transition>
</p:sld>
</file>

<file path=ppt/tags/tag1.xml><?xml version="1.0" encoding="utf-8"?>
<p:tagLst xmlns:p="http://schemas.openxmlformats.org/presentationml/2006/main">
  <p:tag name="KSO_WM_SLIDE_ITEM_CNT" val="2"/>
</p:tagLst>
</file>

<file path=ppt/tags/tag2.xml><?xml version="1.0" encoding="utf-8"?>
<p:tagLst xmlns:p="http://schemas.openxmlformats.org/presentationml/2006/main">
  <p:tag name="KSO_WM_SLIDE_ITEM_CNT" val="3"/>
</p:tagLst>
</file>

<file path=ppt/tags/tag3.xml><?xml version="1.0" encoding="utf-8"?>
<p:tagLst xmlns:p="http://schemas.openxmlformats.org/presentationml/2006/main">
  <p:tag name="ISLIDE.VECTOR" val="852fa751-a2a4-4f63-a3f7-5052bbec71b7"/>
</p:tagLst>
</file>

<file path=ppt/tags/tag4.xml><?xml version="1.0" encoding="utf-8"?>
<p:tagLst xmlns:p="http://schemas.openxmlformats.org/presentationml/2006/main">
  <p:tag name="KSO_WM_SLIDE_ITEM_CNT" val="7"/>
</p:tagLst>
</file>

<file path=ppt/tags/tag5.xml><?xml version="1.0" encoding="utf-8"?>
<p:tagLst xmlns:p="http://schemas.openxmlformats.org/presentationml/2006/main">
  <p:tag name="KSO_WPP_MARK_KEY" val="c859330d-97f5-4db6-9ed6-46f4023573f3"/>
  <p:tag name="COMMONDATA" val="eyJoZGlkIjoiMTQ2ZTdhMmZiM2ZjYWE5ZDYzNzJhNzA4MGQzZDk0MDQifQ=="/>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5276</Words>
  <Application>WPS 演示</Application>
  <PresentationFormat>全屏显示(16:9)</PresentationFormat>
  <Paragraphs>595</Paragraphs>
  <Slides>68</Slides>
  <Notes>53</Notes>
  <HiddenSlides>0</HiddenSlides>
  <MMClips>0</MMClips>
  <ScaleCrop>false</ScaleCrop>
  <HeadingPairs>
    <vt:vector size="8" baseType="variant">
      <vt:variant>
        <vt:lpstr>已用的字体</vt:lpstr>
      </vt:variant>
      <vt:variant>
        <vt:i4>20</vt:i4>
      </vt:variant>
      <vt:variant>
        <vt:lpstr>主题</vt:lpstr>
      </vt:variant>
      <vt:variant>
        <vt:i4>1</vt:i4>
      </vt:variant>
      <vt:variant>
        <vt:lpstr>嵌入 OLE 服务器</vt:lpstr>
      </vt:variant>
      <vt:variant>
        <vt:i4>0</vt:i4>
      </vt:variant>
      <vt:variant>
        <vt:lpstr>幻灯片标题</vt:lpstr>
      </vt:variant>
      <vt:variant>
        <vt:i4>68</vt:i4>
      </vt:variant>
    </vt:vector>
  </HeadingPairs>
  <TitlesOfParts>
    <vt:vector size="89" baseType="lpstr">
      <vt:lpstr>Arial</vt:lpstr>
      <vt:lpstr>宋体</vt:lpstr>
      <vt:lpstr>Wingdings</vt:lpstr>
      <vt:lpstr>Calibri Light</vt:lpstr>
      <vt:lpstr>微软雅黑</vt:lpstr>
      <vt:lpstr>Impact</vt:lpstr>
      <vt:lpstr>Microsoft YaHei UI</vt:lpstr>
      <vt:lpstr>Aharoni</vt:lpstr>
      <vt:lpstr>Yu Gothic UI Semibold</vt:lpstr>
      <vt:lpstr>Calibri</vt:lpstr>
      <vt:lpstr>FontAwesome</vt:lpstr>
      <vt:lpstr>方正小标宋_GBK</vt:lpstr>
      <vt:lpstr>楷体</vt:lpstr>
      <vt:lpstr>Times New Roman</vt:lpstr>
      <vt:lpstr>Calibri</vt:lpstr>
      <vt:lpstr>华文新魏</vt:lpstr>
      <vt:lpstr>Segoe Print</vt:lpstr>
      <vt:lpstr>Arial Unicode MS</vt:lpstr>
      <vt:lpstr>思源宋体 CN</vt:lpstr>
      <vt:lpstr>Times New Roman</vt:lpstr>
      <vt:lpstr>Office 主题</vt:lpstr>
      <vt:lpstr>PowerPoint 演示文稿</vt:lpstr>
      <vt:lpstr> 前言.什么是事故隐患？</vt:lpstr>
      <vt:lpstr>PowerPoint 演示文稿</vt:lpstr>
      <vt:lpstr>事故隐患</vt:lpstr>
      <vt:lpstr>事故隐患定义</vt:lpstr>
      <vt:lpstr>PowerPoint 演示文稿</vt:lpstr>
      <vt:lpstr>PowerPoint 演示文稿</vt:lpstr>
      <vt:lpstr>为什么要隐患排查</vt:lpstr>
      <vt:lpstr>对隐患视而不见——坐等事故发生！</vt:lpstr>
      <vt:lpstr>隐患的发展</vt:lpstr>
      <vt:lpstr>PowerPoint 演示文稿</vt:lpstr>
      <vt:lpstr>PowerPoint 演示文稿</vt:lpstr>
      <vt:lpstr>PowerPoint 演示文稿</vt:lpstr>
      <vt:lpstr>PowerPoint 演示文稿</vt:lpstr>
      <vt:lpstr>全员参与目的</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Administrator</cp:lastModifiedBy>
  <cp:revision>12</cp:revision>
  <dcterms:created xsi:type="dcterms:W3CDTF">2020-08-25T23:44:00Z</dcterms:created>
  <dcterms:modified xsi:type="dcterms:W3CDTF">2025-05-10T04:04:06Z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2052-12.1.0.20784</vt:lpwstr>
  </property>
  <property fmtid="{D5CDD505-2E9C-101B-9397-08002B2CF9AE}" pid="3" name="ICV">
    <vt:lpwstr>4B041FA68FD5429495F74A2AD7EE0D27</vt:lpwstr>
  </property>
</Properties>
</file>